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DM Sans" charset="1" panose="00000000000000000000"/>
      <p:regular r:id="rId12"/>
    </p:embeddedFont>
    <p:embeddedFont>
      <p:font typeface="DM Sans Bold" charset="1" panose="00000000000000000000"/>
      <p:regular r:id="rId13"/>
    </p:embeddedFont>
    <p:embeddedFont>
      <p:font typeface="DM Sans Italics" charset="1" panose="00000000000000000000"/>
      <p:regular r:id="rId14"/>
    </p:embeddedFont>
    <p:embeddedFont>
      <p:font typeface="DM Sans Bold Italics" charset="1" panose="00000000000000000000"/>
      <p:regular r:id="rId15"/>
    </p:embeddedFont>
    <p:embeddedFont>
      <p:font typeface="Open Sauce" charset="1" panose="00000500000000000000"/>
      <p:regular r:id="rId16"/>
    </p:embeddedFont>
    <p:embeddedFont>
      <p:font typeface="Open Sauce Bold" charset="1" panose="00000800000000000000"/>
      <p:regular r:id="rId17"/>
    </p:embeddedFont>
    <p:embeddedFont>
      <p:font typeface="Open Sauce Italics" charset="1" panose="00000500000000000000"/>
      <p:regular r:id="rId18"/>
    </p:embeddedFont>
    <p:embeddedFont>
      <p:font typeface="Open Sauce Bold Italics" charset="1" panose="00000800000000000000"/>
      <p:regular r:id="rId19"/>
    </p:embeddedFont>
    <p:embeddedFont>
      <p:font typeface="Open Sauce Light" charset="1" panose="00000400000000000000"/>
      <p:regular r:id="rId20"/>
    </p:embeddedFont>
    <p:embeddedFont>
      <p:font typeface="Open Sauce Light Italics" charset="1" panose="00000400000000000000"/>
      <p:regular r:id="rId21"/>
    </p:embeddedFont>
    <p:embeddedFont>
      <p:font typeface="Open Sauce Medium" charset="1" panose="00000600000000000000"/>
      <p:regular r:id="rId22"/>
    </p:embeddedFont>
    <p:embeddedFont>
      <p:font typeface="Open Sauce Medium Italics" charset="1" panose="00000600000000000000"/>
      <p:regular r:id="rId23"/>
    </p:embeddedFont>
    <p:embeddedFont>
      <p:font typeface="Open Sauce Semi-Bold" charset="1" panose="00000700000000000000"/>
      <p:regular r:id="rId24"/>
    </p:embeddedFont>
    <p:embeddedFont>
      <p:font typeface="Open Sauce Semi-Bold Italics" charset="1" panose="00000700000000000000"/>
      <p:regular r:id="rId25"/>
    </p:embeddedFont>
    <p:embeddedFont>
      <p:font typeface="Open Sauce Heavy" charset="1" panose="00000A00000000000000"/>
      <p:regular r:id="rId26"/>
    </p:embeddedFont>
    <p:embeddedFont>
      <p:font typeface="Open Sauce Heavy Italics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37" Target="slides/slide10.xml" Type="http://schemas.openxmlformats.org/officeDocument/2006/relationships/slide"/><Relationship Id="rId38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6.pn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016067" y="3593837"/>
            <a:ext cx="9815307" cy="2781964"/>
            <a:chOff x="0" y="0"/>
            <a:chExt cx="1895495" cy="5372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537243"/>
            </a:xfrm>
            <a:custGeom>
              <a:avLst/>
              <a:gdLst/>
              <a:ahLst/>
              <a:cxnLst/>
              <a:rect r="r" b="b" t="t" l="l"/>
              <a:pathLst>
                <a:path h="537243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537243"/>
                  </a:lnTo>
                  <a:lnTo>
                    <a:pt x="0" y="5372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5562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016067" y="3796923"/>
            <a:ext cx="9815307" cy="2156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579"/>
              </a:lnSpc>
            </a:pPr>
            <a:r>
              <a:rPr lang="en-US" sz="12738" spc="1248">
                <a:solidFill>
                  <a:srgbClr val="231F20"/>
                </a:solidFill>
                <a:latin typeface="Oswald Bold"/>
              </a:rPr>
              <a:t>EXPERTEASE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6937517" y="-8747353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580377">
            <a:off x="10646613" y="3123224"/>
            <a:ext cx="12102934" cy="12419055"/>
          </a:xfrm>
          <a:custGeom>
            <a:avLst/>
            <a:gdLst/>
            <a:ahLst/>
            <a:cxnLst/>
            <a:rect r="r" b="b" t="t" l="l"/>
            <a:pathLst>
              <a:path h="12419055" w="12102934">
                <a:moveTo>
                  <a:pt x="0" y="0"/>
                </a:moveTo>
                <a:lnTo>
                  <a:pt x="12102933" y="0"/>
                </a:lnTo>
                <a:lnTo>
                  <a:pt x="12102933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43797" y="1155414"/>
            <a:ext cx="13617940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OUR TEAM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58633" y="4654638"/>
            <a:ext cx="3145217" cy="3434885"/>
            <a:chOff x="0" y="0"/>
            <a:chExt cx="862412" cy="94183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058483" y="4986484"/>
            <a:ext cx="2257081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Anirudh Jagadish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35975" y="7321702"/>
            <a:ext cx="2302097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002743405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5898110" y="4654638"/>
            <a:ext cx="3145217" cy="3434885"/>
            <a:chOff x="0" y="0"/>
            <a:chExt cx="862412" cy="94183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6275452" y="4986484"/>
            <a:ext cx="221398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Sathish Mallikarjuna Paraddi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275452" y="7321702"/>
            <a:ext cx="2302097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002834380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071835" y="4654638"/>
            <a:ext cx="3145217" cy="3434885"/>
            <a:chOff x="0" y="0"/>
            <a:chExt cx="862412" cy="94183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262527" y="5093442"/>
            <a:ext cx="2597346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Aditya Ranjan Singh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575615" y="7335842"/>
            <a:ext cx="2302097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002471528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658633" y="8089523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8" y="0"/>
                </a:lnTo>
                <a:lnTo>
                  <a:pt x="3145218" y="333082"/>
                </a:lnTo>
                <a:lnTo>
                  <a:pt x="0" y="3330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5898110" y="8089523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7" y="0"/>
                </a:lnTo>
                <a:lnTo>
                  <a:pt x="3145217" y="333082"/>
                </a:lnTo>
                <a:lnTo>
                  <a:pt x="0" y="3330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0138702" y="8089523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8" y="0"/>
                </a:lnTo>
                <a:lnTo>
                  <a:pt x="3145218" y="333082"/>
                </a:lnTo>
                <a:lnTo>
                  <a:pt x="0" y="3330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4555738" y="8089523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7" y="0"/>
                </a:lnTo>
                <a:lnTo>
                  <a:pt x="3145217" y="333082"/>
                </a:lnTo>
                <a:lnTo>
                  <a:pt x="0" y="3330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14555738" y="4654638"/>
            <a:ext cx="3145217" cy="3434885"/>
            <a:chOff x="0" y="0"/>
            <a:chExt cx="862412" cy="94183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5041513" y="4986484"/>
            <a:ext cx="2009227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Amit Anveri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041513" y="7547681"/>
            <a:ext cx="2302097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002847662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016067" y="3593837"/>
            <a:ext cx="9815307" cy="2781964"/>
            <a:chOff x="0" y="0"/>
            <a:chExt cx="1895495" cy="5372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537243"/>
            </a:xfrm>
            <a:custGeom>
              <a:avLst/>
              <a:gdLst/>
              <a:ahLst/>
              <a:cxnLst/>
              <a:rect r="r" b="b" t="t" l="l"/>
              <a:pathLst>
                <a:path h="537243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537243"/>
                  </a:lnTo>
                  <a:lnTo>
                    <a:pt x="0" y="5372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5562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016067" y="3796923"/>
            <a:ext cx="9815307" cy="2156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579"/>
              </a:lnSpc>
            </a:pPr>
            <a:r>
              <a:rPr lang="en-US" sz="12738" spc="1248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4757125"/>
            <a:chOff x="0" y="0"/>
            <a:chExt cx="368852" cy="12529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252905"/>
            </a:xfrm>
            <a:custGeom>
              <a:avLst/>
              <a:gdLst/>
              <a:ahLst/>
              <a:cxnLst/>
              <a:rect r="r" b="b" t="t" l="l"/>
              <a:pathLst>
                <a:path h="1252905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252905"/>
                  </a:lnTo>
                  <a:lnTo>
                    <a:pt x="0" y="1252905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2719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1353" y="49034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31353" y="581491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6700736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07430" y="3333137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DESCRIPTION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07430" y="412735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FEATURES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5047445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PAGES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07430" y="5837469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OUR TEAM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6700736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56915" y="6308471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749648" y="4013911"/>
            <a:ext cx="9238903" cy="2294560"/>
            <a:chOff x="0" y="0"/>
            <a:chExt cx="3539824" cy="8791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539824" cy="879145"/>
            </a:xfrm>
            <a:custGeom>
              <a:avLst/>
              <a:gdLst/>
              <a:ahLst/>
              <a:cxnLst/>
              <a:rect r="r" b="b" t="t" l="l"/>
              <a:pathLst>
                <a:path h="879145" w="3539824">
                  <a:moveTo>
                    <a:pt x="0" y="0"/>
                  </a:moveTo>
                  <a:lnTo>
                    <a:pt x="3539824" y="0"/>
                  </a:lnTo>
                  <a:lnTo>
                    <a:pt x="3539824" y="879145"/>
                  </a:lnTo>
                  <a:lnTo>
                    <a:pt x="0" y="879145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3539824" cy="898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"/>
                </a:rPr>
                <a:t>ExpertEase is a web app driving progress towards UN SDG 4: Quality Education by connecting students with professionals for mentorship, sharing resources, and fostering discussions on academic and career development, aiming to solve global educational challenges.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006370" y="1229002"/>
            <a:ext cx="9135120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DESCRIPTION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63">
            <a:off x="-571305" y="6150994"/>
            <a:ext cx="21273218" cy="9128145"/>
          </a:xfrm>
          <a:custGeom>
            <a:avLst/>
            <a:gdLst/>
            <a:ahLst/>
            <a:cxnLst/>
            <a:rect r="r" b="b" t="t" l="l"/>
            <a:pathLst>
              <a:path h="9128145" w="21273218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85510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080191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828921" y="4896693"/>
            <a:ext cx="4113179" cy="4087473"/>
            <a:chOff x="0" y="0"/>
            <a:chExt cx="1279723" cy="12717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Connect with mentors for personalized guidance on diverse education topics through booked slots.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274468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637101" y="4896693"/>
            <a:ext cx="4113179" cy="4087473"/>
            <a:chOff x="0" y="0"/>
            <a:chExt cx="1279723" cy="12717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An inclusive forum fostering discussions and resource sharing on all aspects of education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614621" y="3653528"/>
            <a:ext cx="2049168" cy="2049168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853505" y="3653528"/>
            <a:ext cx="2049168" cy="2049168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6025933" y="4016965"/>
            <a:ext cx="1211702" cy="1322294"/>
          </a:xfrm>
          <a:custGeom>
            <a:avLst/>
            <a:gdLst/>
            <a:ahLst/>
            <a:cxnLst/>
            <a:rect r="r" b="b" t="t" l="l"/>
            <a:pathLst>
              <a:path h="1322294" w="1211702">
                <a:moveTo>
                  <a:pt x="0" y="0"/>
                </a:moveTo>
                <a:lnTo>
                  <a:pt x="1211702" y="0"/>
                </a:lnTo>
                <a:lnTo>
                  <a:pt x="1211702" y="1322294"/>
                </a:lnTo>
                <a:lnTo>
                  <a:pt x="0" y="13222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297545" y="3749665"/>
            <a:ext cx="1160684" cy="1393835"/>
          </a:xfrm>
          <a:custGeom>
            <a:avLst/>
            <a:gdLst/>
            <a:ahLst/>
            <a:cxnLst/>
            <a:rect r="r" b="b" t="t" l="l"/>
            <a:pathLst>
              <a:path h="1393835" w="1160684">
                <a:moveTo>
                  <a:pt x="0" y="0"/>
                </a:moveTo>
                <a:lnTo>
                  <a:pt x="1160684" y="0"/>
                </a:lnTo>
                <a:lnTo>
                  <a:pt x="1160684" y="1393835"/>
                </a:lnTo>
                <a:lnTo>
                  <a:pt x="0" y="1393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343797" y="1155414"/>
            <a:ext cx="13617940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FEATURES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2164492"/>
            <a:chOff x="0" y="0"/>
            <a:chExt cx="4816593" cy="5700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570072"/>
            </a:xfrm>
            <a:custGeom>
              <a:avLst/>
              <a:gdLst/>
              <a:ahLst/>
              <a:cxnLst/>
              <a:rect r="r" b="b" t="t" l="l"/>
              <a:pathLst>
                <a:path h="57007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70072"/>
                  </a:lnTo>
                  <a:lnTo>
                    <a:pt x="0" y="570072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589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289811" y="2449604"/>
            <a:ext cx="13708378" cy="7488201"/>
          </a:xfrm>
          <a:custGeom>
            <a:avLst/>
            <a:gdLst/>
            <a:ahLst/>
            <a:cxnLst/>
            <a:rect r="r" b="b" t="t" l="l"/>
            <a:pathLst>
              <a:path h="7488201" w="13708378">
                <a:moveTo>
                  <a:pt x="0" y="0"/>
                </a:moveTo>
                <a:lnTo>
                  <a:pt x="13708378" y="0"/>
                </a:lnTo>
                <a:lnTo>
                  <a:pt x="13708378" y="7488202"/>
                </a:lnTo>
                <a:lnTo>
                  <a:pt x="0" y="74882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55219" y="287052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PAGES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2164492"/>
            <a:chOff x="0" y="0"/>
            <a:chExt cx="4816593" cy="5700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570072"/>
            </a:xfrm>
            <a:custGeom>
              <a:avLst/>
              <a:gdLst/>
              <a:ahLst/>
              <a:cxnLst/>
              <a:rect r="r" b="b" t="t" l="l"/>
              <a:pathLst>
                <a:path h="57007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70072"/>
                  </a:lnTo>
                  <a:lnTo>
                    <a:pt x="0" y="570072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589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054051" y="2601048"/>
            <a:ext cx="13708378" cy="7442507"/>
          </a:xfrm>
          <a:custGeom>
            <a:avLst/>
            <a:gdLst/>
            <a:ahLst/>
            <a:cxnLst/>
            <a:rect r="r" b="b" t="t" l="l"/>
            <a:pathLst>
              <a:path h="7442507" w="13708378">
                <a:moveTo>
                  <a:pt x="0" y="0"/>
                </a:moveTo>
                <a:lnTo>
                  <a:pt x="13708378" y="0"/>
                </a:lnTo>
                <a:lnTo>
                  <a:pt x="13708378" y="7442507"/>
                </a:lnTo>
                <a:lnTo>
                  <a:pt x="0" y="74425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55219" y="287052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PAGES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2164492"/>
            <a:chOff x="0" y="0"/>
            <a:chExt cx="4816593" cy="5700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570072"/>
            </a:xfrm>
            <a:custGeom>
              <a:avLst/>
              <a:gdLst/>
              <a:ahLst/>
              <a:cxnLst/>
              <a:rect r="r" b="b" t="t" l="l"/>
              <a:pathLst>
                <a:path h="57007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70072"/>
                  </a:lnTo>
                  <a:lnTo>
                    <a:pt x="0" y="570072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589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75452" y="2709368"/>
            <a:ext cx="7337097" cy="6548932"/>
          </a:xfrm>
          <a:custGeom>
            <a:avLst/>
            <a:gdLst/>
            <a:ahLst/>
            <a:cxnLst/>
            <a:rect r="r" b="b" t="t" l="l"/>
            <a:pathLst>
              <a:path h="6548932" w="7337097">
                <a:moveTo>
                  <a:pt x="0" y="0"/>
                </a:moveTo>
                <a:lnTo>
                  <a:pt x="7337096" y="0"/>
                </a:lnTo>
                <a:lnTo>
                  <a:pt x="7337096" y="6548932"/>
                </a:lnTo>
                <a:lnTo>
                  <a:pt x="0" y="65489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55219" y="287052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PAGES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2164492"/>
            <a:chOff x="0" y="0"/>
            <a:chExt cx="4816593" cy="5700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570072"/>
            </a:xfrm>
            <a:custGeom>
              <a:avLst/>
              <a:gdLst/>
              <a:ahLst/>
              <a:cxnLst/>
              <a:rect r="r" b="b" t="t" l="l"/>
              <a:pathLst>
                <a:path h="57007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70072"/>
                  </a:lnTo>
                  <a:lnTo>
                    <a:pt x="0" y="570072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589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75452" y="2876373"/>
            <a:ext cx="7337097" cy="6548932"/>
          </a:xfrm>
          <a:custGeom>
            <a:avLst/>
            <a:gdLst/>
            <a:ahLst/>
            <a:cxnLst/>
            <a:rect r="r" b="b" t="t" l="l"/>
            <a:pathLst>
              <a:path h="6548932" w="7337097">
                <a:moveTo>
                  <a:pt x="0" y="0"/>
                </a:moveTo>
                <a:lnTo>
                  <a:pt x="7337096" y="0"/>
                </a:lnTo>
                <a:lnTo>
                  <a:pt x="7337096" y="6548932"/>
                </a:lnTo>
                <a:lnTo>
                  <a:pt x="0" y="65489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55219" y="287052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PAGES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2164492"/>
            <a:chOff x="0" y="0"/>
            <a:chExt cx="4816593" cy="5700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570072"/>
            </a:xfrm>
            <a:custGeom>
              <a:avLst/>
              <a:gdLst/>
              <a:ahLst/>
              <a:cxnLst/>
              <a:rect r="r" b="b" t="t" l="l"/>
              <a:pathLst>
                <a:path h="57007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70072"/>
                  </a:lnTo>
                  <a:lnTo>
                    <a:pt x="0" y="570072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589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342942" y="2661980"/>
            <a:ext cx="7602116" cy="7234912"/>
          </a:xfrm>
          <a:custGeom>
            <a:avLst/>
            <a:gdLst/>
            <a:ahLst/>
            <a:cxnLst/>
            <a:rect r="r" b="b" t="t" l="l"/>
            <a:pathLst>
              <a:path h="7234912" w="7602116">
                <a:moveTo>
                  <a:pt x="0" y="0"/>
                </a:moveTo>
                <a:lnTo>
                  <a:pt x="7602116" y="0"/>
                </a:lnTo>
                <a:lnTo>
                  <a:pt x="7602116" y="7234912"/>
                </a:lnTo>
                <a:lnTo>
                  <a:pt x="0" y="7234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55219" y="287052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PAGES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DAGDMoovcac</dc:identifier>
  <dcterms:modified xsi:type="dcterms:W3CDTF">2011-08-01T06:04:30Z</dcterms:modified>
  <cp:revision>1</cp:revision>
  <dc:title>Grey minimalist business project presentation </dc:title>
</cp:coreProperties>
</file>