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Fine-Tuning LLaMA Using QLoRA for Medical QA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Satish Mallikarjun Paraddi</a:t>
            </a:r>
          </a:p>
          <a:p>
            <a:r>
              <a:t>MS in Information Systems, Northeastern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Objective: Fine-tune LLaMA-3.2-1B using QLoRA on symptom-based medical questions.</a:t>
            </a:r>
          </a:p>
          <a:p>
            <a:pPr>
              <a:defRPr sz="2000"/>
            </a:pPr>
            <a:r>
              <a:t>Used a filtered dataset from symptom-type queries.</a:t>
            </a:r>
          </a:p>
          <a:p>
            <a:pPr>
              <a:defRPr sz="2000"/>
            </a:pPr>
            <a:r>
              <a:t>Formatted data into prompt-completion pairs for training.</a:t>
            </a:r>
          </a:p>
          <a:p>
            <a:pPr>
              <a:defRPr sz="2000"/>
            </a:pPr>
            <a:r>
              <a:t>Applied parameter-efficient fine-tuning using LoRA adapters with 4-bit quantization.</a:t>
            </a:r>
          </a:p>
          <a:p>
            <a:pPr>
              <a:defRPr sz="2000"/>
            </a:pPr>
            <a:r>
              <a:t>Model trained with Hugging Face's SFTTrainer and evaluated on custom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Dataset: CSV of medical questions labeled by type.</a:t>
            </a:r>
          </a:p>
          <a:p>
            <a:pPr>
              <a:defRPr sz="2000"/>
            </a:pPr>
            <a:r>
              <a:t>Filtered for 'symptoms' and formatted as structured prompts.</a:t>
            </a:r>
          </a:p>
          <a:p>
            <a:pPr>
              <a:defRPr sz="2000"/>
            </a:pPr>
            <a:r>
              <a:t>Exported to JSONL and split into train/val/test (80/10/10).</a:t>
            </a:r>
          </a:p>
          <a:p>
            <a:pPr>
              <a:defRPr sz="2000"/>
            </a:pPr>
            <a:r>
              <a:t>Tokenized using LLaMA tokenizer and padded to 512 tokens.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Best configuration: LR=1e-4, BS=2, Loss ≈ 1.4230.</a:t>
            </a:r>
          </a:p>
          <a:p>
            <a:pPr>
              <a:defRPr sz="2000"/>
            </a:pPr>
            <a:r>
              <a:t>Fine-tuned model reduced perplexity from 8.76 to 4.15.</a:t>
            </a:r>
          </a:p>
          <a:p>
            <a:pPr>
              <a:defRPr sz="2000"/>
            </a:pPr>
            <a:r>
              <a:t>Training loss curve showed stable convergence.</a:t>
            </a:r>
          </a:p>
          <a:p>
            <a:pPr>
              <a:defRPr sz="2000"/>
            </a:pPr>
            <a:r>
              <a:t>Confusion matrices showed improved prediction quality post fine-tuning.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📉 Final Loss vs Learning Rate (per Batch Size)</a:t>
            </a:r>
          </a:p>
          <a:p>
            <a:pPr>
              <a:defRPr sz="2000"/>
            </a:pPr>
            <a:r>
              <a:t>📈 Training Loss Over Time</a:t>
            </a:r>
          </a:p>
          <a:p>
            <a:pPr>
              <a:defRPr sz="2000"/>
            </a:pPr>
            <a:r>
              <a:t>📊 Error Length Distribution Histogram</a:t>
            </a:r>
          </a:p>
          <a:p>
            <a:pPr>
              <a:defRPr sz="2000"/>
            </a:pPr>
            <a:r>
              <a:t>🟩 Confusion Matrix – Fine-Tuned vs Baseline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Demo (if applicable)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Load fine-tuned checkpoint in Colab using Transformers.</a:t>
            </a:r>
          </a:p>
          <a:p>
            <a:pPr>
              <a:defRPr sz="2000"/>
            </a:pPr>
            <a:r>
              <a:t>Input: User symptom query → Model → Suggested answer.</a:t>
            </a:r>
          </a:p>
          <a:p>
            <a:pPr>
              <a:defRPr sz="2000"/>
            </a:pPr>
            <a:r>
              <a:t>Compare outputs with baseline model for evaluation.</a:t>
            </a:r>
          </a:p>
          <a:p>
            <a:pPr>
              <a:defRPr sz="2000"/>
            </a:pPr>
            <a:r>
              <a:t>Optional: Deploy via Streamlit for live interaction.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Fine-tuning with QLoRA is efficient for low-resource environments.</a:t>
            </a:r>
          </a:p>
          <a:p>
            <a:pPr>
              <a:defRPr sz="2000"/>
            </a:pPr>
            <a:r>
              <a:t>Prompt-completion formatting is crucial for training quality.</a:t>
            </a:r>
          </a:p>
          <a:p>
            <a:pPr>
              <a:defRPr sz="2000"/>
            </a:pPr>
            <a:r>
              <a:t>Strict string comparison can fail to measure true model improvements.</a:t>
            </a:r>
          </a:p>
          <a:p>
            <a:pPr>
              <a:defRPr sz="2000"/>
            </a:pPr>
            <a:r>
              <a:t>Visualization and evaluation pipelines improve interpretability.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Questions and Feedback Welcome.</a:t>
            </a:r>
          </a:p>
          <a:p>
            <a:pPr>
              <a:defRPr sz="2000"/>
            </a:pPr>
            <a:r>
              <a:t>Contact: paraddi.s@northeastern.edu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