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56" r:id="rId2"/>
    <p:sldId id="320" r:id="rId3"/>
    <p:sldId id="321" r:id="rId4"/>
    <p:sldId id="319" r:id="rId5"/>
    <p:sldId id="264" r:id="rId6"/>
    <p:sldId id="265" r:id="rId7"/>
    <p:sldId id="322" r:id="rId8"/>
    <p:sldId id="323" r:id="rId9"/>
    <p:sldId id="328" r:id="rId10"/>
    <p:sldId id="268" r:id="rId11"/>
    <p:sldId id="269" r:id="rId12"/>
    <p:sldId id="270" r:id="rId13"/>
    <p:sldId id="324" r:id="rId14"/>
    <p:sldId id="326" r:id="rId15"/>
    <p:sldId id="325" r:id="rId16"/>
    <p:sldId id="327" r:id="rId17"/>
    <p:sldId id="275" r:id="rId18"/>
    <p:sldId id="276" r:id="rId19"/>
    <p:sldId id="280" r:id="rId20"/>
    <p:sldId id="282" r:id="rId21"/>
    <p:sldId id="283" r:id="rId22"/>
    <p:sldId id="314" r:id="rId23"/>
    <p:sldId id="302" r:id="rId24"/>
    <p:sldId id="304" r:id="rId25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4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Shape 1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49" name="Shape 1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92915096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BFDEA-A312-4CA2-BCFF-296849B7323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566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Shape 120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03" name="Shape 120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t>As the dependent variable just takes value 1 or value 0, we have a bunch of observations aligned to value 0 and another bunch aligned to value 1. It can be seen that the observations which take value 1 for the variable ‘Outcome’ are associated with a larger number of study hours, while the observations taking value 0 are associated with a smaller number of study hours.</a:t>
            </a: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t>If the equation for this regression like was outcome = 0.031861 + 0.026219 * hrs_of_study, then what would the model predict if we studied 100 hours for the exam?</a:t>
            </a: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>
              <a:defRPr sz="1000">
                <a:latin typeface="Arial"/>
                <a:ea typeface="Arial"/>
                <a:cs typeface="Arial"/>
                <a:sym typeface="Arial"/>
              </a:defRPr>
            </a:pPr>
            <a:r>
              <a:t>Regression?Linear Probability Models (LPM) – What is wrong with them?</a:t>
            </a:r>
          </a:p>
        </p:txBody>
      </p:sp>
    </p:spTree>
    <p:extLst>
      <p:ext uri="{BB962C8B-B14F-4D97-AF65-F5344CB8AC3E}">
        <p14:creationId xmlns:p14="http://schemas.microsoft.com/office/powerpoint/2010/main" val="3537838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lid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/>
        </p:nvSpPr>
        <p:spPr>
          <a:xfrm>
            <a:off x="0" y="6468183"/>
            <a:ext cx="9144001" cy="387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49" y="0"/>
                </a:moveTo>
                <a:lnTo>
                  <a:pt x="21251" y="0"/>
                </a:lnTo>
                <a:lnTo>
                  <a:pt x="21600" y="8257"/>
                </a:lnTo>
                <a:lnTo>
                  <a:pt x="21600" y="21600"/>
                </a:lnTo>
                <a:lnTo>
                  <a:pt x="0" y="21600"/>
                </a:lnTo>
                <a:lnTo>
                  <a:pt x="0" y="8257"/>
                </a:lnTo>
                <a:close/>
              </a:path>
            </a:pathLst>
          </a:custGeom>
          <a:solidFill>
            <a:srgbClr val="AFAB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3" name="Shape 203"/>
          <p:cNvSpPr/>
          <p:nvPr/>
        </p:nvSpPr>
        <p:spPr>
          <a:xfrm>
            <a:off x="0" y="1057275"/>
            <a:ext cx="9144002" cy="0"/>
          </a:xfrm>
          <a:prstGeom prst="line">
            <a:avLst/>
          </a:prstGeom>
          <a:ln w="38100">
            <a:solidFill>
              <a:srgbClr val="3B383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04" name="Shape 204"/>
          <p:cNvSpPr>
            <a:spLocks noGrp="1"/>
          </p:cNvSpPr>
          <p:nvPr>
            <p:ph type="title"/>
          </p:nvPr>
        </p:nvSpPr>
        <p:spPr>
          <a:xfrm>
            <a:off x="1" y="325102"/>
            <a:ext cx="9144001" cy="567783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anchor="t">
            <a:normAutofit/>
          </a:bodyPr>
          <a:lstStyle>
            <a:lvl1pPr>
              <a:defRPr b="1">
                <a:solidFill>
                  <a:srgbClr val="333F50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t>Slide Divider</a:t>
            </a:r>
          </a:p>
        </p:txBody>
      </p:sp>
      <p:sp>
        <p:nvSpPr>
          <p:cNvPr id="205" name="Shape 205"/>
          <p:cNvSpPr/>
          <p:nvPr/>
        </p:nvSpPr>
        <p:spPr>
          <a:xfrm>
            <a:off x="6497782" y="6592234"/>
            <a:ext cx="2625522" cy="2121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4450" tIns="44450" rIns="44450" bIns="44450">
            <a:spAutoFit/>
          </a:bodyPr>
          <a:lstStyle>
            <a:lvl1pPr marL="342900" indent="-342900">
              <a:spcBef>
                <a:spcPts val="200"/>
              </a:spcBef>
              <a:defRPr sz="9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Copyright © 2016 Accenture All Rights Reserved. </a:t>
            </a:r>
          </a:p>
        </p:txBody>
      </p:sp>
      <p:sp>
        <p:nvSpPr>
          <p:cNvPr id="206" name="Shape 20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opic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" name="Group 272"/>
          <p:cNvGrpSpPr/>
          <p:nvPr/>
        </p:nvGrpSpPr>
        <p:grpSpPr>
          <a:xfrm>
            <a:off x="-1" y="6056689"/>
            <a:ext cx="9913259" cy="801312"/>
            <a:chOff x="0" y="0"/>
            <a:chExt cx="9913258" cy="801310"/>
          </a:xfrm>
        </p:grpSpPr>
        <p:sp>
          <p:nvSpPr>
            <p:cNvPr id="213" name="Shape 213"/>
            <p:cNvSpPr/>
            <p:nvPr/>
          </p:nvSpPr>
          <p:spPr>
            <a:xfrm>
              <a:off x="0" y="102989"/>
              <a:ext cx="9913259" cy="6983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215" y="21600"/>
                  </a:moveTo>
                  <a:lnTo>
                    <a:pt x="21600" y="21600"/>
                  </a:lnTo>
                  <a:lnTo>
                    <a:pt x="10215" y="0"/>
                  </a:lnTo>
                  <a:lnTo>
                    <a:pt x="10215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10215" y="21600"/>
                  </a:lnTo>
                  <a:close/>
                </a:path>
              </a:pathLst>
            </a:custGeom>
            <a:solidFill>
              <a:srgbClr val="4D7DD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14" name="Shape 214"/>
            <p:cNvSpPr/>
            <p:nvPr/>
          </p:nvSpPr>
          <p:spPr>
            <a:xfrm>
              <a:off x="0" y="344110"/>
              <a:ext cx="5950858" cy="457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DC4E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15" name="Shape 215"/>
            <p:cNvSpPr/>
            <p:nvPr/>
          </p:nvSpPr>
          <p:spPr>
            <a:xfrm>
              <a:off x="-1" y="115510"/>
              <a:ext cx="5950858" cy="457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98B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271" name="Group 271"/>
            <p:cNvGrpSpPr/>
            <p:nvPr/>
          </p:nvGrpSpPr>
          <p:grpSpPr>
            <a:xfrm>
              <a:off x="192076" y="-1"/>
              <a:ext cx="2322636" cy="766277"/>
              <a:chOff x="0" y="0"/>
              <a:chExt cx="2322634" cy="766275"/>
            </a:xfrm>
          </p:grpSpPr>
          <p:grpSp>
            <p:nvGrpSpPr>
              <p:cNvPr id="220" name="Group 220"/>
              <p:cNvGrpSpPr/>
              <p:nvPr/>
            </p:nvGrpSpPr>
            <p:grpSpPr>
              <a:xfrm>
                <a:off x="0" y="-1"/>
                <a:ext cx="704816" cy="607601"/>
                <a:chOff x="0" y="0"/>
                <a:chExt cx="704815" cy="607599"/>
              </a:xfrm>
            </p:grpSpPr>
            <p:sp>
              <p:nvSpPr>
                <p:cNvPr id="216" name="Shape 216"/>
                <p:cNvSpPr/>
                <p:nvPr/>
              </p:nvSpPr>
              <p:spPr>
                <a:xfrm>
                  <a:off x="0" y="-1"/>
                  <a:ext cx="704816" cy="6076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10800"/>
                      </a:moveTo>
                      <a:lnTo>
                        <a:pt x="4655" y="0"/>
                      </a:lnTo>
                      <a:lnTo>
                        <a:pt x="16945" y="0"/>
                      </a:lnTo>
                      <a:lnTo>
                        <a:pt x="21600" y="10800"/>
                      </a:lnTo>
                      <a:lnTo>
                        <a:pt x="16945" y="21600"/>
                      </a:lnTo>
                      <a:lnTo>
                        <a:pt x="4655" y="21600"/>
                      </a:lnTo>
                      <a:close/>
                    </a:path>
                  </a:pathLst>
                </a:custGeom>
                <a:solidFill>
                  <a:srgbClr val="A9DDF3"/>
                </a:solidFill>
                <a:ln w="12700" cap="flat">
                  <a:solidFill>
                    <a:srgbClr val="4B6EAA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217" name="Shape 217"/>
                <p:cNvSpPr/>
                <p:nvPr/>
              </p:nvSpPr>
              <p:spPr>
                <a:xfrm>
                  <a:off x="0" y="305069"/>
                  <a:ext cx="412720" cy="1"/>
                </a:xfrm>
                <a:prstGeom prst="line">
                  <a:avLst/>
                </a:prstGeom>
                <a:noFill/>
                <a:ln w="12700" cap="flat">
                  <a:solidFill>
                    <a:srgbClr val="4B6EAA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18" name="Shape 218"/>
                <p:cNvSpPr/>
                <p:nvPr/>
              </p:nvSpPr>
              <p:spPr>
                <a:xfrm flipH="1">
                  <a:off x="412720" y="0"/>
                  <a:ext cx="140196" cy="303798"/>
                </a:xfrm>
                <a:prstGeom prst="line">
                  <a:avLst/>
                </a:prstGeom>
                <a:noFill/>
                <a:ln w="12700" cap="flat">
                  <a:solidFill>
                    <a:srgbClr val="4B6EAA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19" name="Shape 219"/>
                <p:cNvSpPr/>
                <p:nvPr/>
              </p:nvSpPr>
              <p:spPr>
                <a:xfrm flipH="1" flipV="1">
                  <a:off x="412720" y="303800"/>
                  <a:ext cx="140196" cy="303800"/>
                </a:xfrm>
                <a:prstGeom prst="line">
                  <a:avLst/>
                </a:prstGeom>
                <a:noFill/>
                <a:ln w="12700" cap="flat">
                  <a:solidFill>
                    <a:srgbClr val="4B6EAA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</p:grpSp>
          <p:grpSp>
            <p:nvGrpSpPr>
              <p:cNvPr id="225" name="Group 225"/>
              <p:cNvGrpSpPr/>
              <p:nvPr/>
            </p:nvGrpSpPr>
            <p:grpSpPr>
              <a:xfrm>
                <a:off x="508995" y="504382"/>
                <a:ext cx="241560" cy="208241"/>
                <a:chOff x="0" y="0"/>
                <a:chExt cx="241558" cy="208240"/>
              </a:xfrm>
            </p:grpSpPr>
            <p:sp>
              <p:nvSpPr>
                <p:cNvPr id="221" name="Shape 221"/>
                <p:cNvSpPr/>
                <p:nvPr/>
              </p:nvSpPr>
              <p:spPr>
                <a:xfrm>
                  <a:off x="0" y="-1"/>
                  <a:ext cx="241560" cy="20824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10800"/>
                      </a:moveTo>
                      <a:lnTo>
                        <a:pt x="4655" y="0"/>
                      </a:lnTo>
                      <a:lnTo>
                        <a:pt x="16945" y="0"/>
                      </a:lnTo>
                      <a:lnTo>
                        <a:pt x="21600" y="10800"/>
                      </a:lnTo>
                      <a:lnTo>
                        <a:pt x="16945" y="21600"/>
                      </a:lnTo>
                      <a:lnTo>
                        <a:pt x="4655" y="21600"/>
                      </a:lnTo>
                      <a:close/>
                    </a:path>
                  </a:pathLst>
                </a:custGeom>
                <a:solidFill>
                  <a:srgbClr val="A9DDF3"/>
                </a:solidFill>
                <a:ln w="12700" cap="flat">
                  <a:solidFill>
                    <a:srgbClr val="4B6EAA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222" name="Shape 222"/>
                <p:cNvSpPr/>
                <p:nvPr/>
              </p:nvSpPr>
              <p:spPr>
                <a:xfrm>
                  <a:off x="0" y="105390"/>
                  <a:ext cx="141450" cy="1"/>
                </a:xfrm>
                <a:prstGeom prst="line">
                  <a:avLst/>
                </a:prstGeom>
                <a:noFill/>
                <a:ln w="12700" cap="flat">
                  <a:solidFill>
                    <a:srgbClr val="4B6EAA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23" name="Shape 223"/>
                <p:cNvSpPr/>
                <p:nvPr/>
              </p:nvSpPr>
              <p:spPr>
                <a:xfrm flipH="1">
                  <a:off x="141451" y="0"/>
                  <a:ext cx="48049" cy="104119"/>
                </a:xfrm>
                <a:prstGeom prst="line">
                  <a:avLst/>
                </a:prstGeom>
                <a:noFill/>
                <a:ln w="12700" cap="flat">
                  <a:solidFill>
                    <a:srgbClr val="4B6EAA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24" name="Shape 224"/>
                <p:cNvSpPr/>
                <p:nvPr/>
              </p:nvSpPr>
              <p:spPr>
                <a:xfrm flipH="1" flipV="1">
                  <a:off x="141451" y="104120"/>
                  <a:ext cx="48049" cy="104121"/>
                </a:xfrm>
                <a:prstGeom prst="line">
                  <a:avLst/>
                </a:prstGeom>
                <a:noFill/>
                <a:ln w="12700" cap="flat">
                  <a:solidFill>
                    <a:srgbClr val="4B6EAA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</p:grpSp>
          <p:grpSp>
            <p:nvGrpSpPr>
              <p:cNvPr id="230" name="Group 230"/>
              <p:cNvGrpSpPr/>
              <p:nvPr/>
            </p:nvGrpSpPr>
            <p:grpSpPr>
              <a:xfrm>
                <a:off x="551587" y="4199"/>
                <a:ext cx="368129" cy="317353"/>
                <a:chOff x="0" y="0"/>
                <a:chExt cx="368128" cy="317352"/>
              </a:xfrm>
            </p:grpSpPr>
            <p:sp>
              <p:nvSpPr>
                <p:cNvPr id="226" name="Shape 226"/>
                <p:cNvSpPr/>
                <p:nvPr/>
              </p:nvSpPr>
              <p:spPr>
                <a:xfrm>
                  <a:off x="-1" y="0"/>
                  <a:ext cx="368129" cy="31735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10800"/>
                      </a:moveTo>
                      <a:lnTo>
                        <a:pt x="4655" y="0"/>
                      </a:lnTo>
                      <a:lnTo>
                        <a:pt x="16945" y="0"/>
                      </a:lnTo>
                      <a:lnTo>
                        <a:pt x="21600" y="10800"/>
                      </a:lnTo>
                      <a:lnTo>
                        <a:pt x="16945" y="21600"/>
                      </a:lnTo>
                      <a:lnTo>
                        <a:pt x="4655" y="21600"/>
                      </a:lnTo>
                      <a:close/>
                    </a:path>
                  </a:pathLst>
                </a:custGeom>
                <a:solidFill>
                  <a:srgbClr val="A9DDF3"/>
                </a:solidFill>
                <a:ln w="12700" cap="flat">
                  <a:solidFill>
                    <a:srgbClr val="4B6EAA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227" name="Shape 227"/>
                <p:cNvSpPr/>
                <p:nvPr/>
              </p:nvSpPr>
              <p:spPr>
                <a:xfrm>
                  <a:off x="0" y="159946"/>
                  <a:ext cx="215565" cy="1"/>
                </a:xfrm>
                <a:prstGeom prst="line">
                  <a:avLst/>
                </a:prstGeom>
                <a:noFill/>
                <a:ln w="12700" cap="flat">
                  <a:solidFill>
                    <a:srgbClr val="4B6EAA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28" name="Shape 228"/>
                <p:cNvSpPr/>
                <p:nvPr/>
              </p:nvSpPr>
              <p:spPr>
                <a:xfrm flipH="1">
                  <a:off x="215565" y="-1"/>
                  <a:ext cx="73226" cy="158676"/>
                </a:xfrm>
                <a:prstGeom prst="line">
                  <a:avLst/>
                </a:prstGeom>
                <a:noFill/>
                <a:ln w="12700" cap="flat">
                  <a:solidFill>
                    <a:srgbClr val="4B6EAA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29" name="Shape 229"/>
                <p:cNvSpPr/>
                <p:nvPr/>
              </p:nvSpPr>
              <p:spPr>
                <a:xfrm flipH="1" flipV="1">
                  <a:off x="215565" y="158676"/>
                  <a:ext cx="73226" cy="158677"/>
                </a:xfrm>
                <a:prstGeom prst="line">
                  <a:avLst/>
                </a:prstGeom>
                <a:noFill/>
                <a:ln w="12700" cap="flat">
                  <a:solidFill>
                    <a:srgbClr val="4B6EAA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</p:grpSp>
          <p:grpSp>
            <p:nvGrpSpPr>
              <p:cNvPr id="235" name="Group 235"/>
              <p:cNvGrpSpPr/>
              <p:nvPr/>
            </p:nvGrpSpPr>
            <p:grpSpPr>
              <a:xfrm>
                <a:off x="661180" y="247471"/>
                <a:ext cx="472000" cy="406898"/>
                <a:chOff x="0" y="0"/>
                <a:chExt cx="471999" cy="406896"/>
              </a:xfrm>
            </p:grpSpPr>
            <p:sp>
              <p:nvSpPr>
                <p:cNvPr id="231" name="Shape 231"/>
                <p:cNvSpPr/>
                <p:nvPr/>
              </p:nvSpPr>
              <p:spPr>
                <a:xfrm>
                  <a:off x="0" y="0"/>
                  <a:ext cx="472000" cy="40689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10800"/>
                      </a:moveTo>
                      <a:lnTo>
                        <a:pt x="4655" y="0"/>
                      </a:lnTo>
                      <a:lnTo>
                        <a:pt x="16945" y="0"/>
                      </a:lnTo>
                      <a:lnTo>
                        <a:pt x="21600" y="10800"/>
                      </a:lnTo>
                      <a:lnTo>
                        <a:pt x="16945" y="21600"/>
                      </a:lnTo>
                      <a:lnTo>
                        <a:pt x="4655" y="21600"/>
                      </a:lnTo>
                      <a:close/>
                    </a:path>
                  </a:pathLst>
                </a:custGeom>
                <a:solidFill>
                  <a:srgbClr val="A9DDF3"/>
                </a:solidFill>
                <a:ln w="12700" cap="flat">
                  <a:solidFill>
                    <a:srgbClr val="4B6EAA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232" name="Shape 232"/>
                <p:cNvSpPr/>
                <p:nvPr/>
              </p:nvSpPr>
              <p:spPr>
                <a:xfrm>
                  <a:off x="-1" y="204718"/>
                  <a:ext cx="276390" cy="1"/>
                </a:xfrm>
                <a:prstGeom prst="line">
                  <a:avLst/>
                </a:prstGeom>
                <a:noFill/>
                <a:ln w="12700" cap="flat">
                  <a:solidFill>
                    <a:srgbClr val="4B6EAA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33" name="Shape 233"/>
                <p:cNvSpPr/>
                <p:nvPr/>
              </p:nvSpPr>
              <p:spPr>
                <a:xfrm flipH="1">
                  <a:off x="276389" y="-1"/>
                  <a:ext cx="93887" cy="203448"/>
                </a:xfrm>
                <a:prstGeom prst="line">
                  <a:avLst/>
                </a:prstGeom>
                <a:noFill/>
                <a:ln w="12700" cap="flat">
                  <a:solidFill>
                    <a:srgbClr val="4B6EAA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34" name="Shape 234"/>
                <p:cNvSpPr/>
                <p:nvPr/>
              </p:nvSpPr>
              <p:spPr>
                <a:xfrm flipH="1" flipV="1">
                  <a:off x="276389" y="203448"/>
                  <a:ext cx="93887" cy="203449"/>
                </a:xfrm>
                <a:prstGeom prst="line">
                  <a:avLst/>
                </a:prstGeom>
                <a:noFill/>
                <a:ln w="12700" cap="flat">
                  <a:solidFill>
                    <a:srgbClr val="4B6EAA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</p:grpSp>
          <p:grpSp>
            <p:nvGrpSpPr>
              <p:cNvPr id="240" name="Group 240"/>
              <p:cNvGrpSpPr/>
              <p:nvPr/>
            </p:nvGrpSpPr>
            <p:grpSpPr>
              <a:xfrm>
                <a:off x="32894" y="448922"/>
                <a:ext cx="368129" cy="317354"/>
                <a:chOff x="0" y="0"/>
                <a:chExt cx="368128" cy="317352"/>
              </a:xfrm>
            </p:grpSpPr>
            <p:sp>
              <p:nvSpPr>
                <p:cNvPr id="236" name="Shape 236"/>
                <p:cNvSpPr/>
                <p:nvPr/>
              </p:nvSpPr>
              <p:spPr>
                <a:xfrm>
                  <a:off x="-1" y="0"/>
                  <a:ext cx="368129" cy="31735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10800"/>
                      </a:moveTo>
                      <a:lnTo>
                        <a:pt x="4655" y="0"/>
                      </a:lnTo>
                      <a:lnTo>
                        <a:pt x="16945" y="0"/>
                      </a:lnTo>
                      <a:lnTo>
                        <a:pt x="21600" y="10800"/>
                      </a:lnTo>
                      <a:lnTo>
                        <a:pt x="16945" y="21600"/>
                      </a:lnTo>
                      <a:lnTo>
                        <a:pt x="4655" y="21600"/>
                      </a:lnTo>
                      <a:close/>
                    </a:path>
                  </a:pathLst>
                </a:custGeom>
                <a:solidFill>
                  <a:srgbClr val="A9DDF3"/>
                </a:solidFill>
                <a:ln w="12700" cap="flat">
                  <a:solidFill>
                    <a:srgbClr val="4B6EAA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237" name="Shape 237"/>
                <p:cNvSpPr/>
                <p:nvPr/>
              </p:nvSpPr>
              <p:spPr>
                <a:xfrm>
                  <a:off x="0" y="159946"/>
                  <a:ext cx="215565" cy="1"/>
                </a:xfrm>
                <a:prstGeom prst="line">
                  <a:avLst/>
                </a:prstGeom>
                <a:noFill/>
                <a:ln w="12700" cap="flat">
                  <a:solidFill>
                    <a:srgbClr val="4B6EAA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38" name="Shape 238"/>
                <p:cNvSpPr/>
                <p:nvPr/>
              </p:nvSpPr>
              <p:spPr>
                <a:xfrm flipH="1">
                  <a:off x="215565" y="-1"/>
                  <a:ext cx="73226" cy="158676"/>
                </a:xfrm>
                <a:prstGeom prst="line">
                  <a:avLst/>
                </a:prstGeom>
                <a:noFill/>
                <a:ln w="12700" cap="flat">
                  <a:solidFill>
                    <a:srgbClr val="4B6EAA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39" name="Shape 239"/>
                <p:cNvSpPr/>
                <p:nvPr/>
              </p:nvSpPr>
              <p:spPr>
                <a:xfrm flipH="1" flipV="1">
                  <a:off x="215565" y="158676"/>
                  <a:ext cx="73226" cy="158677"/>
                </a:xfrm>
                <a:prstGeom prst="line">
                  <a:avLst/>
                </a:prstGeom>
                <a:noFill/>
                <a:ln w="12700" cap="flat">
                  <a:solidFill>
                    <a:srgbClr val="4B6EAA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</p:grpSp>
          <p:grpSp>
            <p:nvGrpSpPr>
              <p:cNvPr id="245" name="Group 245"/>
              <p:cNvGrpSpPr/>
              <p:nvPr/>
            </p:nvGrpSpPr>
            <p:grpSpPr>
              <a:xfrm>
                <a:off x="842576" y="210827"/>
                <a:ext cx="241560" cy="208241"/>
                <a:chOff x="0" y="0"/>
                <a:chExt cx="241558" cy="208240"/>
              </a:xfrm>
            </p:grpSpPr>
            <p:sp>
              <p:nvSpPr>
                <p:cNvPr id="241" name="Shape 241"/>
                <p:cNvSpPr/>
                <p:nvPr/>
              </p:nvSpPr>
              <p:spPr>
                <a:xfrm>
                  <a:off x="0" y="-1"/>
                  <a:ext cx="241560" cy="20824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10800"/>
                      </a:moveTo>
                      <a:lnTo>
                        <a:pt x="4655" y="0"/>
                      </a:lnTo>
                      <a:lnTo>
                        <a:pt x="16945" y="0"/>
                      </a:lnTo>
                      <a:lnTo>
                        <a:pt x="21600" y="10800"/>
                      </a:lnTo>
                      <a:lnTo>
                        <a:pt x="16945" y="21600"/>
                      </a:lnTo>
                      <a:lnTo>
                        <a:pt x="4655" y="21600"/>
                      </a:lnTo>
                      <a:close/>
                    </a:path>
                  </a:pathLst>
                </a:custGeom>
                <a:solidFill>
                  <a:srgbClr val="A9DDF3"/>
                </a:solidFill>
                <a:ln w="12700" cap="flat">
                  <a:solidFill>
                    <a:srgbClr val="4B6EAA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242" name="Shape 242"/>
                <p:cNvSpPr/>
                <p:nvPr/>
              </p:nvSpPr>
              <p:spPr>
                <a:xfrm>
                  <a:off x="0" y="105390"/>
                  <a:ext cx="141450" cy="1"/>
                </a:xfrm>
                <a:prstGeom prst="line">
                  <a:avLst/>
                </a:prstGeom>
                <a:noFill/>
                <a:ln w="12700" cap="flat">
                  <a:solidFill>
                    <a:srgbClr val="4B6EAA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43" name="Shape 243"/>
                <p:cNvSpPr/>
                <p:nvPr/>
              </p:nvSpPr>
              <p:spPr>
                <a:xfrm flipH="1">
                  <a:off x="141451" y="0"/>
                  <a:ext cx="48049" cy="104119"/>
                </a:xfrm>
                <a:prstGeom prst="line">
                  <a:avLst/>
                </a:prstGeom>
                <a:noFill/>
                <a:ln w="12700" cap="flat">
                  <a:solidFill>
                    <a:srgbClr val="4B6EAA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44" name="Shape 244"/>
                <p:cNvSpPr/>
                <p:nvPr/>
              </p:nvSpPr>
              <p:spPr>
                <a:xfrm flipH="1" flipV="1">
                  <a:off x="141451" y="104120"/>
                  <a:ext cx="48049" cy="104121"/>
                </a:xfrm>
                <a:prstGeom prst="line">
                  <a:avLst/>
                </a:prstGeom>
                <a:noFill/>
                <a:ln w="12700" cap="flat">
                  <a:solidFill>
                    <a:srgbClr val="4B6EAA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</p:grpSp>
          <p:grpSp>
            <p:nvGrpSpPr>
              <p:cNvPr id="250" name="Group 250"/>
              <p:cNvGrpSpPr/>
              <p:nvPr/>
            </p:nvGrpSpPr>
            <p:grpSpPr>
              <a:xfrm>
                <a:off x="1131132" y="120420"/>
                <a:ext cx="565128" cy="487179"/>
                <a:chOff x="0" y="0"/>
                <a:chExt cx="565126" cy="487178"/>
              </a:xfrm>
            </p:grpSpPr>
            <p:sp>
              <p:nvSpPr>
                <p:cNvPr id="246" name="Shape 246"/>
                <p:cNvSpPr/>
                <p:nvPr/>
              </p:nvSpPr>
              <p:spPr>
                <a:xfrm>
                  <a:off x="-1" y="-1"/>
                  <a:ext cx="565128" cy="48717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10800"/>
                      </a:moveTo>
                      <a:lnTo>
                        <a:pt x="4655" y="0"/>
                      </a:lnTo>
                      <a:lnTo>
                        <a:pt x="16945" y="0"/>
                      </a:lnTo>
                      <a:lnTo>
                        <a:pt x="21600" y="10800"/>
                      </a:lnTo>
                      <a:lnTo>
                        <a:pt x="16945" y="21600"/>
                      </a:lnTo>
                      <a:lnTo>
                        <a:pt x="4655" y="21600"/>
                      </a:lnTo>
                      <a:close/>
                    </a:path>
                  </a:pathLst>
                </a:custGeom>
                <a:solidFill>
                  <a:srgbClr val="A9DDF3"/>
                </a:solidFill>
                <a:ln w="12700" cap="flat">
                  <a:solidFill>
                    <a:srgbClr val="4B6EAA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247" name="Shape 247"/>
                <p:cNvSpPr/>
                <p:nvPr/>
              </p:nvSpPr>
              <p:spPr>
                <a:xfrm>
                  <a:off x="-1" y="244859"/>
                  <a:ext cx="330923" cy="1"/>
                </a:xfrm>
                <a:prstGeom prst="line">
                  <a:avLst/>
                </a:prstGeom>
                <a:noFill/>
                <a:ln w="12700" cap="flat">
                  <a:solidFill>
                    <a:srgbClr val="4B6EAA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48" name="Shape 248"/>
                <p:cNvSpPr/>
                <p:nvPr/>
              </p:nvSpPr>
              <p:spPr>
                <a:xfrm flipH="1">
                  <a:off x="330922" y="-1"/>
                  <a:ext cx="112411" cy="243589"/>
                </a:xfrm>
                <a:prstGeom prst="line">
                  <a:avLst/>
                </a:prstGeom>
                <a:noFill/>
                <a:ln w="12700" cap="flat">
                  <a:solidFill>
                    <a:srgbClr val="4B6EAA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49" name="Shape 249"/>
                <p:cNvSpPr/>
                <p:nvPr/>
              </p:nvSpPr>
              <p:spPr>
                <a:xfrm flipH="1" flipV="1">
                  <a:off x="330922" y="243589"/>
                  <a:ext cx="112411" cy="243590"/>
                </a:xfrm>
                <a:prstGeom prst="line">
                  <a:avLst/>
                </a:prstGeom>
                <a:noFill/>
                <a:ln w="12700" cap="flat">
                  <a:solidFill>
                    <a:srgbClr val="4B6EAA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</p:grpSp>
          <p:grpSp>
            <p:nvGrpSpPr>
              <p:cNvPr id="255" name="Group 255"/>
              <p:cNvGrpSpPr/>
              <p:nvPr/>
            </p:nvGrpSpPr>
            <p:grpSpPr>
              <a:xfrm>
                <a:off x="978568" y="49872"/>
                <a:ext cx="330912" cy="285268"/>
                <a:chOff x="0" y="0"/>
                <a:chExt cx="330911" cy="285267"/>
              </a:xfrm>
            </p:grpSpPr>
            <p:sp>
              <p:nvSpPr>
                <p:cNvPr id="251" name="Shape 251"/>
                <p:cNvSpPr/>
                <p:nvPr/>
              </p:nvSpPr>
              <p:spPr>
                <a:xfrm>
                  <a:off x="-1" y="-1"/>
                  <a:ext cx="330913" cy="28526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10800"/>
                      </a:moveTo>
                      <a:lnTo>
                        <a:pt x="4655" y="0"/>
                      </a:lnTo>
                      <a:lnTo>
                        <a:pt x="16945" y="0"/>
                      </a:lnTo>
                      <a:lnTo>
                        <a:pt x="21600" y="10800"/>
                      </a:lnTo>
                      <a:lnTo>
                        <a:pt x="16945" y="21600"/>
                      </a:lnTo>
                      <a:lnTo>
                        <a:pt x="4655" y="21600"/>
                      </a:lnTo>
                      <a:close/>
                    </a:path>
                  </a:pathLst>
                </a:custGeom>
                <a:solidFill>
                  <a:srgbClr val="A9DDF3"/>
                </a:solidFill>
                <a:ln w="12700" cap="flat">
                  <a:solidFill>
                    <a:srgbClr val="4B6EAA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252" name="Shape 252"/>
                <p:cNvSpPr/>
                <p:nvPr/>
              </p:nvSpPr>
              <p:spPr>
                <a:xfrm>
                  <a:off x="-1" y="143903"/>
                  <a:ext cx="193774" cy="1"/>
                </a:xfrm>
                <a:prstGeom prst="line">
                  <a:avLst/>
                </a:prstGeom>
                <a:noFill/>
                <a:ln w="12700" cap="flat">
                  <a:solidFill>
                    <a:srgbClr val="4B6EAA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53" name="Shape 253"/>
                <p:cNvSpPr/>
                <p:nvPr/>
              </p:nvSpPr>
              <p:spPr>
                <a:xfrm flipH="1">
                  <a:off x="193772" y="0"/>
                  <a:ext cx="65823" cy="142634"/>
                </a:xfrm>
                <a:prstGeom prst="line">
                  <a:avLst/>
                </a:prstGeom>
                <a:noFill/>
                <a:ln w="12700" cap="flat">
                  <a:solidFill>
                    <a:srgbClr val="4B6EAA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54" name="Shape 254"/>
                <p:cNvSpPr/>
                <p:nvPr/>
              </p:nvSpPr>
              <p:spPr>
                <a:xfrm flipH="1" flipV="1">
                  <a:off x="193772" y="142634"/>
                  <a:ext cx="65823" cy="142634"/>
                </a:xfrm>
                <a:prstGeom prst="line">
                  <a:avLst/>
                </a:prstGeom>
                <a:noFill/>
                <a:ln w="12700" cap="flat">
                  <a:solidFill>
                    <a:srgbClr val="4B6EAA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</p:grpSp>
          <p:grpSp>
            <p:nvGrpSpPr>
              <p:cNvPr id="260" name="Group 260"/>
              <p:cNvGrpSpPr/>
              <p:nvPr/>
            </p:nvGrpSpPr>
            <p:grpSpPr>
              <a:xfrm>
                <a:off x="1557553" y="242213"/>
                <a:ext cx="368129" cy="317354"/>
                <a:chOff x="0" y="0"/>
                <a:chExt cx="368128" cy="317352"/>
              </a:xfrm>
            </p:grpSpPr>
            <p:sp>
              <p:nvSpPr>
                <p:cNvPr id="256" name="Shape 256"/>
                <p:cNvSpPr/>
                <p:nvPr/>
              </p:nvSpPr>
              <p:spPr>
                <a:xfrm>
                  <a:off x="-1" y="0"/>
                  <a:ext cx="368129" cy="31735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10800"/>
                      </a:moveTo>
                      <a:lnTo>
                        <a:pt x="4655" y="0"/>
                      </a:lnTo>
                      <a:lnTo>
                        <a:pt x="16945" y="0"/>
                      </a:lnTo>
                      <a:lnTo>
                        <a:pt x="21600" y="10800"/>
                      </a:lnTo>
                      <a:lnTo>
                        <a:pt x="16945" y="21600"/>
                      </a:lnTo>
                      <a:lnTo>
                        <a:pt x="4655" y="21600"/>
                      </a:lnTo>
                      <a:close/>
                    </a:path>
                  </a:pathLst>
                </a:custGeom>
                <a:solidFill>
                  <a:srgbClr val="A9DDF3"/>
                </a:solidFill>
                <a:ln w="12700" cap="flat">
                  <a:solidFill>
                    <a:srgbClr val="4B6EAA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257" name="Shape 257"/>
                <p:cNvSpPr/>
                <p:nvPr/>
              </p:nvSpPr>
              <p:spPr>
                <a:xfrm>
                  <a:off x="0" y="159946"/>
                  <a:ext cx="215565" cy="1"/>
                </a:xfrm>
                <a:prstGeom prst="line">
                  <a:avLst/>
                </a:prstGeom>
                <a:noFill/>
                <a:ln w="12700" cap="flat">
                  <a:solidFill>
                    <a:srgbClr val="4B6EAA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58" name="Shape 258"/>
                <p:cNvSpPr/>
                <p:nvPr/>
              </p:nvSpPr>
              <p:spPr>
                <a:xfrm flipH="1">
                  <a:off x="215565" y="-1"/>
                  <a:ext cx="73226" cy="158676"/>
                </a:xfrm>
                <a:prstGeom prst="line">
                  <a:avLst/>
                </a:prstGeom>
                <a:noFill/>
                <a:ln w="12700" cap="flat">
                  <a:solidFill>
                    <a:srgbClr val="4B6EAA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59" name="Shape 259"/>
                <p:cNvSpPr/>
                <p:nvPr/>
              </p:nvSpPr>
              <p:spPr>
                <a:xfrm flipH="1" flipV="1">
                  <a:off x="215565" y="158676"/>
                  <a:ext cx="73226" cy="158677"/>
                </a:xfrm>
                <a:prstGeom prst="line">
                  <a:avLst/>
                </a:prstGeom>
                <a:noFill/>
                <a:ln w="12700" cap="flat">
                  <a:solidFill>
                    <a:srgbClr val="4B6EAA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</p:grpSp>
          <p:grpSp>
            <p:nvGrpSpPr>
              <p:cNvPr id="265" name="Group 265"/>
              <p:cNvGrpSpPr/>
              <p:nvPr/>
            </p:nvGrpSpPr>
            <p:grpSpPr>
              <a:xfrm>
                <a:off x="1868618" y="303797"/>
                <a:ext cx="290965" cy="250832"/>
                <a:chOff x="0" y="0"/>
                <a:chExt cx="290963" cy="250831"/>
              </a:xfrm>
            </p:grpSpPr>
            <p:sp>
              <p:nvSpPr>
                <p:cNvPr id="261" name="Shape 261"/>
                <p:cNvSpPr/>
                <p:nvPr/>
              </p:nvSpPr>
              <p:spPr>
                <a:xfrm>
                  <a:off x="0" y="0"/>
                  <a:ext cx="290964" cy="25083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10800"/>
                      </a:moveTo>
                      <a:lnTo>
                        <a:pt x="4655" y="0"/>
                      </a:lnTo>
                      <a:lnTo>
                        <a:pt x="16945" y="0"/>
                      </a:lnTo>
                      <a:lnTo>
                        <a:pt x="21600" y="10800"/>
                      </a:lnTo>
                      <a:lnTo>
                        <a:pt x="16945" y="21600"/>
                      </a:lnTo>
                      <a:lnTo>
                        <a:pt x="4655" y="21600"/>
                      </a:lnTo>
                      <a:close/>
                    </a:path>
                  </a:pathLst>
                </a:custGeom>
                <a:solidFill>
                  <a:srgbClr val="A9DDF3"/>
                </a:solidFill>
                <a:ln w="12700" cap="flat">
                  <a:solidFill>
                    <a:srgbClr val="4B6EAA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262" name="Shape 262"/>
                <p:cNvSpPr/>
                <p:nvPr/>
              </p:nvSpPr>
              <p:spPr>
                <a:xfrm>
                  <a:off x="0" y="126685"/>
                  <a:ext cx="170380" cy="1"/>
                </a:xfrm>
                <a:prstGeom prst="line">
                  <a:avLst/>
                </a:prstGeom>
                <a:noFill/>
                <a:ln w="12700" cap="flat">
                  <a:solidFill>
                    <a:srgbClr val="4B6EAA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63" name="Shape 263"/>
                <p:cNvSpPr/>
                <p:nvPr/>
              </p:nvSpPr>
              <p:spPr>
                <a:xfrm flipH="1">
                  <a:off x="170380" y="0"/>
                  <a:ext cx="57877" cy="125416"/>
                </a:xfrm>
                <a:prstGeom prst="line">
                  <a:avLst/>
                </a:prstGeom>
                <a:noFill/>
                <a:ln w="12700" cap="flat">
                  <a:solidFill>
                    <a:srgbClr val="4B6EAA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64" name="Shape 264"/>
                <p:cNvSpPr/>
                <p:nvPr/>
              </p:nvSpPr>
              <p:spPr>
                <a:xfrm flipH="1" flipV="1">
                  <a:off x="170380" y="125416"/>
                  <a:ext cx="57877" cy="125416"/>
                </a:xfrm>
                <a:prstGeom prst="line">
                  <a:avLst/>
                </a:prstGeom>
                <a:noFill/>
                <a:ln w="12700" cap="flat">
                  <a:solidFill>
                    <a:srgbClr val="4B6EAA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</p:grpSp>
          <p:grpSp>
            <p:nvGrpSpPr>
              <p:cNvPr id="270" name="Group 270"/>
              <p:cNvGrpSpPr/>
              <p:nvPr/>
            </p:nvGrpSpPr>
            <p:grpSpPr>
              <a:xfrm>
                <a:off x="2120820" y="356919"/>
                <a:ext cx="201815" cy="173979"/>
                <a:chOff x="0" y="0"/>
                <a:chExt cx="201814" cy="173977"/>
              </a:xfrm>
            </p:grpSpPr>
            <p:sp>
              <p:nvSpPr>
                <p:cNvPr id="266" name="Shape 266"/>
                <p:cNvSpPr/>
                <p:nvPr/>
              </p:nvSpPr>
              <p:spPr>
                <a:xfrm>
                  <a:off x="-1" y="0"/>
                  <a:ext cx="201816" cy="17397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10800"/>
                      </a:moveTo>
                      <a:lnTo>
                        <a:pt x="4655" y="0"/>
                      </a:lnTo>
                      <a:lnTo>
                        <a:pt x="16945" y="0"/>
                      </a:lnTo>
                      <a:lnTo>
                        <a:pt x="21600" y="10800"/>
                      </a:lnTo>
                      <a:lnTo>
                        <a:pt x="16945" y="21600"/>
                      </a:lnTo>
                      <a:lnTo>
                        <a:pt x="4655" y="21600"/>
                      </a:lnTo>
                      <a:close/>
                    </a:path>
                  </a:pathLst>
                </a:custGeom>
                <a:solidFill>
                  <a:srgbClr val="A9DDF3"/>
                </a:solidFill>
                <a:ln w="12700" cap="flat">
                  <a:solidFill>
                    <a:srgbClr val="4B6EAA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267" name="Shape 267"/>
                <p:cNvSpPr/>
                <p:nvPr/>
              </p:nvSpPr>
              <p:spPr>
                <a:xfrm>
                  <a:off x="-1" y="88258"/>
                  <a:ext cx="118178" cy="1"/>
                </a:xfrm>
                <a:prstGeom prst="line">
                  <a:avLst/>
                </a:prstGeom>
                <a:noFill/>
                <a:ln w="12700" cap="flat">
                  <a:solidFill>
                    <a:srgbClr val="4B6EAA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68" name="Shape 268"/>
                <p:cNvSpPr/>
                <p:nvPr/>
              </p:nvSpPr>
              <p:spPr>
                <a:xfrm flipH="1">
                  <a:off x="118177" y="-1"/>
                  <a:ext cx="40144" cy="86990"/>
                </a:xfrm>
                <a:prstGeom prst="line">
                  <a:avLst/>
                </a:prstGeom>
                <a:noFill/>
                <a:ln w="12700" cap="flat">
                  <a:solidFill>
                    <a:srgbClr val="4B6EAA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69" name="Shape 269"/>
                <p:cNvSpPr/>
                <p:nvPr/>
              </p:nvSpPr>
              <p:spPr>
                <a:xfrm flipH="1" flipV="1">
                  <a:off x="118177" y="86989"/>
                  <a:ext cx="40144" cy="86989"/>
                </a:xfrm>
                <a:prstGeom prst="line">
                  <a:avLst/>
                </a:prstGeom>
                <a:noFill/>
                <a:ln w="12700" cap="flat">
                  <a:solidFill>
                    <a:srgbClr val="4B6EAA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</p:grpSp>
        </p:grpSp>
      </p:grpSp>
      <p:sp>
        <p:nvSpPr>
          <p:cNvPr id="273" name="Shape 273"/>
          <p:cNvSpPr/>
          <p:nvPr/>
        </p:nvSpPr>
        <p:spPr>
          <a:xfrm>
            <a:off x="6497782" y="6592234"/>
            <a:ext cx="2625522" cy="2121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4450" tIns="44450" rIns="44450" bIns="44450">
            <a:spAutoFit/>
          </a:bodyPr>
          <a:lstStyle>
            <a:lvl1pPr marL="342900" indent="-342900">
              <a:spcBef>
                <a:spcPts val="200"/>
              </a:spcBef>
              <a:defRPr sz="9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Copyright © 2016 Accenture All Rights Reserved. </a:t>
            </a:r>
          </a:p>
        </p:txBody>
      </p:sp>
      <p:sp>
        <p:nvSpPr>
          <p:cNvPr id="274" name="Shape 274"/>
          <p:cNvSpPr/>
          <p:nvPr/>
        </p:nvSpPr>
        <p:spPr>
          <a:xfrm>
            <a:off x="0" y="1057275"/>
            <a:ext cx="9144002" cy="0"/>
          </a:xfrm>
          <a:prstGeom prst="line">
            <a:avLst/>
          </a:prstGeom>
          <a:ln w="38100">
            <a:solidFill>
              <a:srgbClr val="3B383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75" name="Shape 275"/>
          <p:cNvSpPr>
            <a:spLocks noGrp="1"/>
          </p:cNvSpPr>
          <p:nvPr>
            <p:ph type="title"/>
          </p:nvPr>
        </p:nvSpPr>
        <p:spPr>
          <a:xfrm>
            <a:off x="1" y="325102"/>
            <a:ext cx="9144001" cy="567783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anchor="t">
            <a:normAutofit/>
          </a:bodyPr>
          <a:lstStyle>
            <a:lvl1pPr>
              <a:defRPr b="1">
                <a:solidFill>
                  <a:srgbClr val="333F50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t>Topic 1</a:t>
            </a:r>
          </a:p>
        </p:txBody>
      </p:sp>
      <p:sp>
        <p:nvSpPr>
          <p:cNvPr id="276" name="Shape 2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opic 1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/>
          <p:nvPr/>
        </p:nvSpPr>
        <p:spPr>
          <a:xfrm>
            <a:off x="0" y="6468183"/>
            <a:ext cx="9144001" cy="387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49" y="0"/>
                </a:moveTo>
                <a:lnTo>
                  <a:pt x="21251" y="0"/>
                </a:lnTo>
                <a:lnTo>
                  <a:pt x="21600" y="8257"/>
                </a:lnTo>
                <a:lnTo>
                  <a:pt x="21600" y="21600"/>
                </a:lnTo>
                <a:lnTo>
                  <a:pt x="0" y="21600"/>
                </a:lnTo>
                <a:lnTo>
                  <a:pt x="0" y="8257"/>
                </a:lnTo>
                <a:close/>
              </a:path>
            </a:pathLst>
          </a:custGeom>
          <a:solidFill>
            <a:srgbClr val="4D7DD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288" name="Group 288"/>
          <p:cNvGrpSpPr/>
          <p:nvPr/>
        </p:nvGrpSpPr>
        <p:grpSpPr>
          <a:xfrm>
            <a:off x="193963" y="6350448"/>
            <a:ext cx="565128" cy="487179"/>
            <a:chOff x="0" y="0"/>
            <a:chExt cx="565127" cy="487178"/>
          </a:xfrm>
        </p:grpSpPr>
        <p:sp>
          <p:nvSpPr>
            <p:cNvPr id="284" name="Shape 284"/>
            <p:cNvSpPr/>
            <p:nvPr/>
          </p:nvSpPr>
          <p:spPr>
            <a:xfrm>
              <a:off x="0" y="-1"/>
              <a:ext cx="565128" cy="48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4655" y="0"/>
                  </a:lnTo>
                  <a:lnTo>
                    <a:pt x="16945" y="0"/>
                  </a:lnTo>
                  <a:lnTo>
                    <a:pt x="21600" y="10800"/>
                  </a:lnTo>
                  <a:lnTo>
                    <a:pt x="16945" y="21600"/>
                  </a:lnTo>
                  <a:lnTo>
                    <a:pt x="4655" y="21600"/>
                  </a:lnTo>
                  <a:close/>
                </a:path>
              </a:pathLst>
            </a:custGeom>
            <a:solidFill>
              <a:srgbClr val="A9DDF3"/>
            </a:solidFill>
            <a:ln w="12700" cap="flat">
              <a:solidFill>
                <a:srgbClr val="4B6EAA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85" name="Shape 285"/>
            <p:cNvSpPr/>
            <p:nvPr/>
          </p:nvSpPr>
          <p:spPr>
            <a:xfrm>
              <a:off x="-1" y="244859"/>
              <a:ext cx="330924" cy="1"/>
            </a:xfrm>
            <a:prstGeom prst="line">
              <a:avLst/>
            </a:prstGeom>
            <a:noFill/>
            <a:ln w="12700" cap="flat">
              <a:solidFill>
                <a:srgbClr val="4B6EAA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86" name="Shape 286"/>
            <p:cNvSpPr/>
            <p:nvPr/>
          </p:nvSpPr>
          <p:spPr>
            <a:xfrm flipH="1">
              <a:off x="330922" y="0"/>
              <a:ext cx="112411" cy="243589"/>
            </a:xfrm>
            <a:prstGeom prst="line">
              <a:avLst/>
            </a:prstGeom>
            <a:noFill/>
            <a:ln w="12700" cap="flat">
              <a:solidFill>
                <a:srgbClr val="4B6EAA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87" name="Shape 287"/>
            <p:cNvSpPr/>
            <p:nvPr/>
          </p:nvSpPr>
          <p:spPr>
            <a:xfrm flipH="1" flipV="1">
              <a:off x="330922" y="243589"/>
              <a:ext cx="112411" cy="243590"/>
            </a:xfrm>
            <a:prstGeom prst="line">
              <a:avLst/>
            </a:prstGeom>
            <a:noFill/>
            <a:ln w="12700" cap="flat">
              <a:solidFill>
                <a:srgbClr val="4B6EAA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289" name="Shape 289"/>
          <p:cNvSpPr/>
          <p:nvPr/>
        </p:nvSpPr>
        <p:spPr>
          <a:xfrm>
            <a:off x="6497782" y="6592234"/>
            <a:ext cx="2625522" cy="2121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4450" tIns="44450" rIns="44450" bIns="44450">
            <a:spAutoFit/>
          </a:bodyPr>
          <a:lstStyle>
            <a:lvl1pPr marL="342900" indent="-342900">
              <a:spcBef>
                <a:spcPts val="200"/>
              </a:spcBef>
              <a:defRPr sz="9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Copyright © 2016 Accenture All Rights Reserved. </a:t>
            </a:r>
          </a:p>
        </p:txBody>
      </p:sp>
      <p:sp>
        <p:nvSpPr>
          <p:cNvPr id="290" name="Shape 290"/>
          <p:cNvSpPr/>
          <p:nvPr/>
        </p:nvSpPr>
        <p:spPr>
          <a:xfrm>
            <a:off x="0" y="1057275"/>
            <a:ext cx="9144002" cy="0"/>
          </a:xfrm>
          <a:prstGeom prst="line">
            <a:avLst/>
          </a:prstGeom>
          <a:ln w="38100">
            <a:solidFill>
              <a:srgbClr val="3B383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91" name="Shape 291"/>
          <p:cNvSpPr>
            <a:spLocks noGrp="1"/>
          </p:cNvSpPr>
          <p:nvPr>
            <p:ph type="title"/>
          </p:nvPr>
        </p:nvSpPr>
        <p:spPr>
          <a:xfrm>
            <a:off x="1" y="325102"/>
            <a:ext cx="9144001" cy="567783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anchor="t">
            <a:normAutofit/>
          </a:bodyPr>
          <a:lstStyle>
            <a:lvl1pPr>
              <a:defRPr b="1">
                <a:solidFill>
                  <a:srgbClr val="333F50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t>Topic 1- Content</a:t>
            </a:r>
          </a:p>
        </p:txBody>
      </p:sp>
      <p:grpSp>
        <p:nvGrpSpPr>
          <p:cNvPr id="296" name="Group 296"/>
          <p:cNvGrpSpPr/>
          <p:nvPr/>
        </p:nvGrpSpPr>
        <p:grpSpPr>
          <a:xfrm>
            <a:off x="640862" y="6415871"/>
            <a:ext cx="489236" cy="421754"/>
            <a:chOff x="0" y="0"/>
            <a:chExt cx="489234" cy="421753"/>
          </a:xfrm>
        </p:grpSpPr>
        <p:sp>
          <p:nvSpPr>
            <p:cNvPr id="292" name="Shape 292"/>
            <p:cNvSpPr/>
            <p:nvPr/>
          </p:nvSpPr>
          <p:spPr>
            <a:xfrm>
              <a:off x="0" y="0"/>
              <a:ext cx="489235" cy="4217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4655" y="0"/>
                  </a:lnTo>
                  <a:lnTo>
                    <a:pt x="16945" y="0"/>
                  </a:lnTo>
                  <a:lnTo>
                    <a:pt x="21600" y="10800"/>
                  </a:lnTo>
                  <a:lnTo>
                    <a:pt x="16945" y="21600"/>
                  </a:lnTo>
                  <a:lnTo>
                    <a:pt x="4655" y="21600"/>
                  </a:lnTo>
                  <a:close/>
                </a:path>
              </a:pathLst>
            </a:custGeom>
            <a:solidFill>
              <a:srgbClr val="A9DDF3"/>
            </a:solidFill>
            <a:ln w="12700" cap="flat">
              <a:solidFill>
                <a:srgbClr val="4B6EAA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93" name="Shape 293"/>
            <p:cNvSpPr/>
            <p:nvPr/>
          </p:nvSpPr>
          <p:spPr>
            <a:xfrm>
              <a:off x="-1" y="212146"/>
              <a:ext cx="286482" cy="1"/>
            </a:xfrm>
            <a:prstGeom prst="line">
              <a:avLst/>
            </a:prstGeom>
            <a:noFill/>
            <a:ln w="12700" cap="flat">
              <a:solidFill>
                <a:srgbClr val="4B6EAA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94" name="Shape 294"/>
            <p:cNvSpPr/>
            <p:nvPr/>
          </p:nvSpPr>
          <p:spPr>
            <a:xfrm flipH="1">
              <a:off x="286481" y="-1"/>
              <a:ext cx="97315" cy="210876"/>
            </a:xfrm>
            <a:prstGeom prst="line">
              <a:avLst/>
            </a:prstGeom>
            <a:noFill/>
            <a:ln w="12700" cap="flat">
              <a:solidFill>
                <a:srgbClr val="4B6EAA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95" name="Shape 295"/>
            <p:cNvSpPr/>
            <p:nvPr/>
          </p:nvSpPr>
          <p:spPr>
            <a:xfrm flipH="1" flipV="1">
              <a:off x="286481" y="210876"/>
              <a:ext cx="97315" cy="210877"/>
            </a:xfrm>
            <a:prstGeom prst="line">
              <a:avLst/>
            </a:prstGeom>
            <a:noFill/>
            <a:ln w="12700" cap="flat">
              <a:solidFill>
                <a:srgbClr val="4B6EAA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301" name="Group 301"/>
          <p:cNvGrpSpPr/>
          <p:nvPr/>
        </p:nvGrpSpPr>
        <p:grpSpPr>
          <a:xfrm>
            <a:off x="1018351" y="6459072"/>
            <a:ext cx="439123" cy="378554"/>
            <a:chOff x="0" y="0"/>
            <a:chExt cx="439121" cy="378553"/>
          </a:xfrm>
        </p:grpSpPr>
        <p:sp>
          <p:nvSpPr>
            <p:cNvPr id="297" name="Shape 297"/>
            <p:cNvSpPr/>
            <p:nvPr/>
          </p:nvSpPr>
          <p:spPr>
            <a:xfrm>
              <a:off x="0" y="-1"/>
              <a:ext cx="439122" cy="3785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4655" y="0"/>
                  </a:lnTo>
                  <a:lnTo>
                    <a:pt x="16945" y="0"/>
                  </a:lnTo>
                  <a:lnTo>
                    <a:pt x="21600" y="10800"/>
                  </a:lnTo>
                  <a:lnTo>
                    <a:pt x="16945" y="21600"/>
                  </a:lnTo>
                  <a:lnTo>
                    <a:pt x="4655" y="21600"/>
                  </a:lnTo>
                  <a:close/>
                </a:path>
              </a:pathLst>
            </a:custGeom>
            <a:solidFill>
              <a:srgbClr val="A9DDF3"/>
            </a:solidFill>
            <a:ln w="12700" cap="flat">
              <a:solidFill>
                <a:srgbClr val="4B6EAA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98" name="Shape 298"/>
            <p:cNvSpPr/>
            <p:nvPr/>
          </p:nvSpPr>
          <p:spPr>
            <a:xfrm>
              <a:off x="-1" y="190546"/>
              <a:ext cx="257138" cy="1"/>
            </a:xfrm>
            <a:prstGeom prst="line">
              <a:avLst/>
            </a:prstGeom>
            <a:noFill/>
            <a:ln w="12700" cap="flat">
              <a:solidFill>
                <a:srgbClr val="4B6EAA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 flipH="1">
              <a:off x="257137" y="-1"/>
              <a:ext cx="87347" cy="189278"/>
            </a:xfrm>
            <a:prstGeom prst="line">
              <a:avLst/>
            </a:prstGeom>
            <a:noFill/>
            <a:ln w="12700" cap="flat">
              <a:solidFill>
                <a:srgbClr val="4B6EAA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00" name="Shape 300"/>
            <p:cNvSpPr/>
            <p:nvPr/>
          </p:nvSpPr>
          <p:spPr>
            <a:xfrm flipH="1" flipV="1">
              <a:off x="257137" y="189277"/>
              <a:ext cx="87347" cy="189276"/>
            </a:xfrm>
            <a:prstGeom prst="line">
              <a:avLst/>
            </a:prstGeom>
            <a:noFill/>
            <a:ln w="12700" cap="flat">
              <a:solidFill>
                <a:srgbClr val="4B6EAA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306" name="Group 306"/>
          <p:cNvGrpSpPr/>
          <p:nvPr/>
        </p:nvGrpSpPr>
        <p:grpSpPr>
          <a:xfrm>
            <a:off x="1395165" y="6501284"/>
            <a:ext cx="390157" cy="336342"/>
            <a:chOff x="0" y="0"/>
            <a:chExt cx="390156" cy="336341"/>
          </a:xfrm>
        </p:grpSpPr>
        <p:sp>
          <p:nvSpPr>
            <p:cNvPr id="302" name="Shape 302"/>
            <p:cNvSpPr/>
            <p:nvPr/>
          </p:nvSpPr>
          <p:spPr>
            <a:xfrm>
              <a:off x="-1" y="-1"/>
              <a:ext cx="390158" cy="336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4655" y="0"/>
                  </a:lnTo>
                  <a:lnTo>
                    <a:pt x="16945" y="0"/>
                  </a:lnTo>
                  <a:lnTo>
                    <a:pt x="21600" y="10800"/>
                  </a:lnTo>
                  <a:lnTo>
                    <a:pt x="16945" y="21600"/>
                  </a:lnTo>
                  <a:lnTo>
                    <a:pt x="4655" y="21600"/>
                  </a:lnTo>
                  <a:close/>
                </a:path>
              </a:pathLst>
            </a:custGeom>
            <a:solidFill>
              <a:srgbClr val="A9DDF3"/>
            </a:solidFill>
            <a:ln w="12700" cap="flat">
              <a:solidFill>
                <a:srgbClr val="4B6EAA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03" name="Shape 303"/>
            <p:cNvSpPr/>
            <p:nvPr/>
          </p:nvSpPr>
          <p:spPr>
            <a:xfrm>
              <a:off x="-1" y="169440"/>
              <a:ext cx="228466" cy="1"/>
            </a:xfrm>
            <a:prstGeom prst="line">
              <a:avLst/>
            </a:prstGeom>
            <a:noFill/>
            <a:ln w="12700" cap="flat">
              <a:solidFill>
                <a:srgbClr val="4B6EAA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04" name="Shape 304"/>
            <p:cNvSpPr/>
            <p:nvPr/>
          </p:nvSpPr>
          <p:spPr>
            <a:xfrm flipH="1">
              <a:off x="228464" y="-1"/>
              <a:ext cx="77607" cy="168171"/>
            </a:xfrm>
            <a:prstGeom prst="line">
              <a:avLst/>
            </a:prstGeom>
            <a:noFill/>
            <a:ln w="12700" cap="flat">
              <a:solidFill>
                <a:srgbClr val="4B6EAA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05" name="Shape 305"/>
            <p:cNvSpPr/>
            <p:nvPr/>
          </p:nvSpPr>
          <p:spPr>
            <a:xfrm flipH="1" flipV="1">
              <a:off x="228464" y="168171"/>
              <a:ext cx="77607" cy="168170"/>
            </a:xfrm>
            <a:prstGeom prst="line">
              <a:avLst/>
            </a:prstGeom>
            <a:noFill/>
            <a:ln w="12700" cap="flat">
              <a:solidFill>
                <a:srgbClr val="4B6EAA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311" name="Group 311"/>
          <p:cNvGrpSpPr/>
          <p:nvPr/>
        </p:nvGrpSpPr>
        <p:grpSpPr>
          <a:xfrm>
            <a:off x="1731784" y="6546501"/>
            <a:ext cx="337705" cy="291125"/>
            <a:chOff x="0" y="0"/>
            <a:chExt cx="337703" cy="291124"/>
          </a:xfrm>
        </p:grpSpPr>
        <p:sp>
          <p:nvSpPr>
            <p:cNvPr id="307" name="Shape 307"/>
            <p:cNvSpPr/>
            <p:nvPr/>
          </p:nvSpPr>
          <p:spPr>
            <a:xfrm>
              <a:off x="0" y="0"/>
              <a:ext cx="337705" cy="2911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4655" y="0"/>
                  </a:lnTo>
                  <a:lnTo>
                    <a:pt x="16945" y="0"/>
                  </a:lnTo>
                  <a:lnTo>
                    <a:pt x="21600" y="10800"/>
                  </a:lnTo>
                  <a:lnTo>
                    <a:pt x="16945" y="21600"/>
                  </a:lnTo>
                  <a:lnTo>
                    <a:pt x="4655" y="21600"/>
                  </a:lnTo>
                  <a:close/>
                </a:path>
              </a:pathLst>
            </a:custGeom>
            <a:solidFill>
              <a:srgbClr val="A9DDF3"/>
            </a:solidFill>
            <a:ln w="12700" cap="flat">
              <a:solidFill>
                <a:srgbClr val="4B6EAA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08" name="Shape 308"/>
            <p:cNvSpPr/>
            <p:nvPr/>
          </p:nvSpPr>
          <p:spPr>
            <a:xfrm>
              <a:off x="0" y="146832"/>
              <a:ext cx="197750" cy="1"/>
            </a:xfrm>
            <a:prstGeom prst="line">
              <a:avLst/>
            </a:prstGeom>
            <a:noFill/>
            <a:ln w="12700" cap="flat">
              <a:solidFill>
                <a:srgbClr val="4B6EAA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 flipH="1">
              <a:off x="197749" y="-1"/>
              <a:ext cx="67174" cy="145562"/>
            </a:xfrm>
            <a:prstGeom prst="line">
              <a:avLst/>
            </a:prstGeom>
            <a:noFill/>
            <a:ln w="12700" cap="flat">
              <a:solidFill>
                <a:srgbClr val="4B6EAA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10" name="Shape 310"/>
            <p:cNvSpPr/>
            <p:nvPr/>
          </p:nvSpPr>
          <p:spPr>
            <a:xfrm flipH="1" flipV="1">
              <a:off x="197749" y="145562"/>
              <a:ext cx="67174" cy="145562"/>
            </a:xfrm>
            <a:prstGeom prst="line">
              <a:avLst/>
            </a:prstGeom>
            <a:noFill/>
            <a:ln w="12700" cap="flat">
              <a:solidFill>
                <a:srgbClr val="4B6EAA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316" name="Group 316"/>
          <p:cNvGrpSpPr/>
          <p:nvPr/>
        </p:nvGrpSpPr>
        <p:grpSpPr>
          <a:xfrm>
            <a:off x="2038258" y="6585073"/>
            <a:ext cx="292960" cy="252552"/>
            <a:chOff x="0" y="0"/>
            <a:chExt cx="292959" cy="252551"/>
          </a:xfrm>
        </p:grpSpPr>
        <p:sp>
          <p:nvSpPr>
            <p:cNvPr id="312" name="Shape 312"/>
            <p:cNvSpPr/>
            <p:nvPr/>
          </p:nvSpPr>
          <p:spPr>
            <a:xfrm>
              <a:off x="-1" y="-1"/>
              <a:ext cx="292961" cy="2525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4655" y="0"/>
                  </a:lnTo>
                  <a:lnTo>
                    <a:pt x="16945" y="0"/>
                  </a:lnTo>
                  <a:lnTo>
                    <a:pt x="21600" y="10800"/>
                  </a:lnTo>
                  <a:lnTo>
                    <a:pt x="16945" y="21600"/>
                  </a:lnTo>
                  <a:lnTo>
                    <a:pt x="4655" y="21600"/>
                  </a:lnTo>
                  <a:close/>
                </a:path>
              </a:pathLst>
            </a:custGeom>
            <a:solidFill>
              <a:srgbClr val="A9DDF3"/>
            </a:solidFill>
            <a:ln w="12700" cap="flat">
              <a:solidFill>
                <a:srgbClr val="4B6EAA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13" name="Shape 313"/>
            <p:cNvSpPr/>
            <p:nvPr/>
          </p:nvSpPr>
          <p:spPr>
            <a:xfrm>
              <a:off x="-1" y="127545"/>
              <a:ext cx="171549" cy="1"/>
            </a:xfrm>
            <a:prstGeom prst="line">
              <a:avLst/>
            </a:prstGeom>
            <a:noFill/>
            <a:ln w="12700" cap="flat">
              <a:solidFill>
                <a:srgbClr val="4B6EAA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14" name="Shape 314"/>
            <p:cNvSpPr/>
            <p:nvPr/>
          </p:nvSpPr>
          <p:spPr>
            <a:xfrm flipH="1">
              <a:off x="171549" y="-1"/>
              <a:ext cx="58273" cy="126277"/>
            </a:xfrm>
            <a:prstGeom prst="line">
              <a:avLst/>
            </a:prstGeom>
            <a:noFill/>
            <a:ln w="12700" cap="flat">
              <a:solidFill>
                <a:srgbClr val="4B6EAA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15" name="Shape 315"/>
            <p:cNvSpPr/>
            <p:nvPr/>
          </p:nvSpPr>
          <p:spPr>
            <a:xfrm flipH="1" flipV="1">
              <a:off x="171549" y="126276"/>
              <a:ext cx="58273" cy="126276"/>
            </a:xfrm>
            <a:prstGeom prst="line">
              <a:avLst/>
            </a:prstGeom>
            <a:noFill/>
            <a:ln w="12700" cap="flat">
              <a:solidFill>
                <a:srgbClr val="4B6EAA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321" name="Group 321"/>
          <p:cNvGrpSpPr/>
          <p:nvPr/>
        </p:nvGrpSpPr>
        <p:grpSpPr>
          <a:xfrm>
            <a:off x="2312707" y="6622430"/>
            <a:ext cx="249625" cy="215194"/>
            <a:chOff x="0" y="0"/>
            <a:chExt cx="249624" cy="215192"/>
          </a:xfrm>
        </p:grpSpPr>
        <p:sp>
          <p:nvSpPr>
            <p:cNvPr id="317" name="Shape 317"/>
            <p:cNvSpPr/>
            <p:nvPr/>
          </p:nvSpPr>
          <p:spPr>
            <a:xfrm>
              <a:off x="-1" y="0"/>
              <a:ext cx="249625" cy="2151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4655" y="0"/>
                  </a:lnTo>
                  <a:lnTo>
                    <a:pt x="16945" y="0"/>
                  </a:lnTo>
                  <a:lnTo>
                    <a:pt x="21600" y="10800"/>
                  </a:lnTo>
                  <a:lnTo>
                    <a:pt x="16945" y="21600"/>
                  </a:lnTo>
                  <a:lnTo>
                    <a:pt x="4655" y="21600"/>
                  </a:lnTo>
                  <a:close/>
                </a:path>
              </a:pathLst>
            </a:custGeom>
            <a:solidFill>
              <a:srgbClr val="A9DDF3"/>
            </a:solidFill>
            <a:ln w="12700" cap="flat">
              <a:solidFill>
                <a:srgbClr val="4B6EAA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18" name="Shape 318"/>
            <p:cNvSpPr/>
            <p:nvPr/>
          </p:nvSpPr>
          <p:spPr>
            <a:xfrm>
              <a:off x="0" y="108866"/>
              <a:ext cx="146172" cy="1"/>
            </a:xfrm>
            <a:prstGeom prst="line">
              <a:avLst/>
            </a:prstGeom>
            <a:noFill/>
            <a:ln w="12700" cap="flat">
              <a:solidFill>
                <a:srgbClr val="4B6EAA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19" name="Shape 319"/>
            <p:cNvSpPr/>
            <p:nvPr/>
          </p:nvSpPr>
          <p:spPr>
            <a:xfrm flipH="1">
              <a:off x="146172" y="0"/>
              <a:ext cx="49654" cy="107597"/>
            </a:xfrm>
            <a:prstGeom prst="line">
              <a:avLst/>
            </a:prstGeom>
            <a:noFill/>
            <a:ln w="12700" cap="flat">
              <a:solidFill>
                <a:srgbClr val="4B6EAA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20" name="Shape 320"/>
            <p:cNvSpPr/>
            <p:nvPr/>
          </p:nvSpPr>
          <p:spPr>
            <a:xfrm flipH="1" flipV="1">
              <a:off x="146172" y="107596"/>
              <a:ext cx="49654" cy="107597"/>
            </a:xfrm>
            <a:prstGeom prst="line">
              <a:avLst/>
            </a:prstGeom>
            <a:noFill/>
            <a:ln w="12700" cap="flat">
              <a:solidFill>
                <a:srgbClr val="4B6EAA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326" name="Group 326"/>
          <p:cNvGrpSpPr/>
          <p:nvPr/>
        </p:nvGrpSpPr>
        <p:grpSpPr>
          <a:xfrm>
            <a:off x="2523721" y="6669454"/>
            <a:ext cx="195078" cy="168171"/>
            <a:chOff x="0" y="0"/>
            <a:chExt cx="195077" cy="168170"/>
          </a:xfrm>
        </p:grpSpPr>
        <p:sp>
          <p:nvSpPr>
            <p:cNvPr id="322" name="Shape 322"/>
            <p:cNvSpPr/>
            <p:nvPr/>
          </p:nvSpPr>
          <p:spPr>
            <a:xfrm>
              <a:off x="0" y="-1"/>
              <a:ext cx="195078" cy="1681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4655" y="0"/>
                  </a:lnTo>
                  <a:lnTo>
                    <a:pt x="16945" y="0"/>
                  </a:lnTo>
                  <a:lnTo>
                    <a:pt x="21600" y="10800"/>
                  </a:lnTo>
                  <a:lnTo>
                    <a:pt x="16945" y="21600"/>
                  </a:lnTo>
                  <a:lnTo>
                    <a:pt x="4655" y="21600"/>
                  </a:lnTo>
                  <a:close/>
                </a:path>
              </a:pathLst>
            </a:custGeom>
            <a:solidFill>
              <a:srgbClr val="A9DDF3"/>
            </a:solidFill>
            <a:ln w="12700" cap="flat">
              <a:solidFill>
                <a:srgbClr val="4B6EAA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23" name="Shape 323"/>
            <p:cNvSpPr/>
            <p:nvPr/>
          </p:nvSpPr>
          <p:spPr>
            <a:xfrm>
              <a:off x="-1" y="85355"/>
              <a:ext cx="114232" cy="1"/>
            </a:xfrm>
            <a:prstGeom prst="line">
              <a:avLst/>
            </a:prstGeom>
            <a:noFill/>
            <a:ln w="12700" cap="flat">
              <a:solidFill>
                <a:srgbClr val="4B6EAA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24" name="Shape 324"/>
            <p:cNvSpPr/>
            <p:nvPr/>
          </p:nvSpPr>
          <p:spPr>
            <a:xfrm flipH="1">
              <a:off x="114231" y="0"/>
              <a:ext cx="38804" cy="84085"/>
            </a:xfrm>
            <a:prstGeom prst="line">
              <a:avLst/>
            </a:prstGeom>
            <a:noFill/>
            <a:ln w="12700" cap="flat">
              <a:solidFill>
                <a:srgbClr val="4B6EAA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25" name="Shape 325"/>
            <p:cNvSpPr/>
            <p:nvPr/>
          </p:nvSpPr>
          <p:spPr>
            <a:xfrm flipH="1" flipV="1">
              <a:off x="114231" y="84085"/>
              <a:ext cx="38804" cy="84086"/>
            </a:xfrm>
            <a:prstGeom prst="line">
              <a:avLst/>
            </a:prstGeom>
            <a:noFill/>
            <a:ln w="12700" cap="flat">
              <a:solidFill>
                <a:srgbClr val="4B6EAA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327" name="Shape 32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opic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/>
          <p:nvPr/>
        </p:nvSpPr>
        <p:spPr>
          <a:xfrm>
            <a:off x="1" y="6159679"/>
            <a:ext cx="9913258" cy="6983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215" y="21600"/>
                </a:moveTo>
                <a:lnTo>
                  <a:pt x="21600" y="21600"/>
                </a:lnTo>
                <a:lnTo>
                  <a:pt x="10215" y="0"/>
                </a:lnTo>
                <a:lnTo>
                  <a:pt x="10215" y="0"/>
                </a:lnTo>
                <a:lnTo>
                  <a:pt x="0" y="0"/>
                </a:lnTo>
                <a:lnTo>
                  <a:pt x="0" y="0"/>
                </a:lnTo>
                <a:lnTo>
                  <a:pt x="0" y="21600"/>
                </a:lnTo>
                <a:lnTo>
                  <a:pt x="10215" y="21600"/>
                </a:lnTo>
                <a:close/>
              </a:path>
            </a:pathLst>
          </a:custGeom>
          <a:solidFill>
            <a:srgbClr val="609A38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35" name="Shape 335"/>
          <p:cNvSpPr/>
          <p:nvPr/>
        </p:nvSpPr>
        <p:spPr>
          <a:xfrm>
            <a:off x="1" y="6400800"/>
            <a:ext cx="5950857" cy="457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78C25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36" name="Shape 336"/>
          <p:cNvSpPr/>
          <p:nvPr/>
        </p:nvSpPr>
        <p:spPr>
          <a:xfrm>
            <a:off x="0" y="6172200"/>
            <a:ext cx="5950857" cy="457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92D05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392" name="Group 392"/>
          <p:cNvGrpSpPr/>
          <p:nvPr/>
        </p:nvGrpSpPr>
        <p:grpSpPr>
          <a:xfrm>
            <a:off x="192077" y="6056689"/>
            <a:ext cx="2322635" cy="766276"/>
            <a:chOff x="0" y="0"/>
            <a:chExt cx="2322634" cy="766274"/>
          </a:xfrm>
        </p:grpSpPr>
        <p:grpSp>
          <p:nvGrpSpPr>
            <p:cNvPr id="341" name="Group 341"/>
            <p:cNvGrpSpPr/>
            <p:nvPr/>
          </p:nvGrpSpPr>
          <p:grpSpPr>
            <a:xfrm>
              <a:off x="0" y="-1"/>
              <a:ext cx="704816" cy="607601"/>
              <a:chOff x="0" y="0"/>
              <a:chExt cx="704815" cy="607599"/>
            </a:xfrm>
          </p:grpSpPr>
          <p:sp>
            <p:nvSpPr>
              <p:cNvPr id="337" name="Shape 337"/>
              <p:cNvSpPr/>
              <p:nvPr/>
            </p:nvSpPr>
            <p:spPr>
              <a:xfrm>
                <a:off x="0" y="-1"/>
                <a:ext cx="704816" cy="6076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55" y="0"/>
                    </a:lnTo>
                    <a:lnTo>
                      <a:pt x="16945" y="0"/>
                    </a:lnTo>
                    <a:lnTo>
                      <a:pt x="21600" y="10800"/>
                    </a:lnTo>
                    <a:lnTo>
                      <a:pt x="16945" y="21600"/>
                    </a:lnTo>
                    <a:lnTo>
                      <a:pt x="4655" y="21600"/>
                    </a:lnTo>
                    <a:close/>
                  </a:path>
                </a:pathLst>
              </a:custGeom>
              <a:solidFill>
                <a:srgbClr val="9BDA46"/>
              </a:solidFill>
              <a:ln w="12700" cap="flat">
                <a:solidFill>
                  <a:srgbClr val="385724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38" name="Shape 338"/>
              <p:cNvSpPr/>
              <p:nvPr/>
            </p:nvSpPr>
            <p:spPr>
              <a:xfrm>
                <a:off x="0" y="305069"/>
                <a:ext cx="412720" cy="1"/>
              </a:xfrm>
              <a:prstGeom prst="line">
                <a:avLst/>
              </a:prstGeom>
              <a:solidFill>
                <a:srgbClr val="9BDA46"/>
              </a:solidFill>
              <a:ln w="12700" cap="flat">
                <a:solidFill>
                  <a:srgbClr val="385724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39" name="Shape 339"/>
              <p:cNvSpPr/>
              <p:nvPr/>
            </p:nvSpPr>
            <p:spPr>
              <a:xfrm flipH="1">
                <a:off x="412720" y="-1"/>
                <a:ext cx="140196" cy="303799"/>
              </a:xfrm>
              <a:prstGeom prst="line">
                <a:avLst/>
              </a:prstGeom>
              <a:solidFill>
                <a:srgbClr val="9BDA46"/>
              </a:solidFill>
              <a:ln w="12700" cap="flat">
                <a:solidFill>
                  <a:srgbClr val="385724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40" name="Shape 340"/>
              <p:cNvSpPr/>
              <p:nvPr/>
            </p:nvSpPr>
            <p:spPr>
              <a:xfrm flipH="1" flipV="1">
                <a:off x="412720" y="303800"/>
                <a:ext cx="140196" cy="303800"/>
              </a:xfrm>
              <a:prstGeom prst="line">
                <a:avLst/>
              </a:prstGeom>
              <a:solidFill>
                <a:srgbClr val="9BDA46"/>
              </a:solidFill>
              <a:ln w="12700" cap="flat">
                <a:solidFill>
                  <a:srgbClr val="385724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346" name="Group 346"/>
            <p:cNvGrpSpPr/>
            <p:nvPr/>
          </p:nvGrpSpPr>
          <p:grpSpPr>
            <a:xfrm>
              <a:off x="508995" y="504382"/>
              <a:ext cx="241560" cy="208241"/>
              <a:chOff x="0" y="0"/>
              <a:chExt cx="241558" cy="208240"/>
            </a:xfrm>
          </p:grpSpPr>
          <p:sp>
            <p:nvSpPr>
              <p:cNvPr id="342" name="Shape 342"/>
              <p:cNvSpPr/>
              <p:nvPr/>
            </p:nvSpPr>
            <p:spPr>
              <a:xfrm>
                <a:off x="0" y="-1"/>
                <a:ext cx="241560" cy="2082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55" y="0"/>
                    </a:lnTo>
                    <a:lnTo>
                      <a:pt x="16945" y="0"/>
                    </a:lnTo>
                    <a:lnTo>
                      <a:pt x="21600" y="10800"/>
                    </a:lnTo>
                    <a:lnTo>
                      <a:pt x="16945" y="21600"/>
                    </a:lnTo>
                    <a:lnTo>
                      <a:pt x="4655" y="21600"/>
                    </a:lnTo>
                    <a:close/>
                  </a:path>
                </a:pathLst>
              </a:custGeom>
              <a:solidFill>
                <a:srgbClr val="9BDA46"/>
              </a:solidFill>
              <a:ln w="12700" cap="flat">
                <a:solidFill>
                  <a:srgbClr val="385724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43" name="Shape 343"/>
              <p:cNvSpPr/>
              <p:nvPr/>
            </p:nvSpPr>
            <p:spPr>
              <a:xfrm>
                <a:off x="0" y="105390"/>
                <a:ext cx="141450" cy="1"/>
              </a:xfrm>
              <a:prstGeom prst="line">
                <a:avLst/>
              </a:prstGeom>
              <a:solidFill>
                <a:srgbClr val="9BDA46"/>
              </a:solidFill>
              <a:ln w="12700" cap="flat">
                <a:solidFill>
                  <a:srgbClr val="385724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44" name="Shape 344"/>
              <p:cNvSpPr/>
              <p:nvPr/>
            </p:nvSpPr>
            <p:spPr>
              <a:xfrm flipH="1">
                <a:off x="141451" y="0"/>
                <a:ext cx="48049" cy="104119"/>
              </a:xfrm>
              <a:prstGeom prst="line">
                <a:avLst/>
              </a:prstGeom>
              <a:solidFill>
                <a:srgbClr val="9BDA46"/>
              </a:solidFill>
              <a:ln w="12700" cap="flat">
                <a:solidFill>
                  <a:srgbClr val="385724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45" name="Shape 345"/>
              <p:cNvSpPr/>
              <p:nvPr/>
            </p:nvSpPr>
            <p:spPr>
              <a:xfrm flipH="1" flipV="1">
                <a:off x="141451" y="104120"/>
                <a:ext cx="48049" cy="104121"/>
              </a:xfrm>
              <a:prstGeom prst="line">
                <a:avLst/>
              </a:prstGeom>
              <a:solidFill>
                <a:srgbClr val="9BDA46"/>
              </a:solidFill>
              <a:ln w="12700" cap="flat">
                <a:solidFill>
                  <a:srgbClr val="385724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351" name="Group 351"/>
            <p:cNvGrpSpPr/>
            <p:nvPr/>
          </p:nvGrpSpPr>
          <p:grpSpPr>
            <a:xfrm>
              <a:off x="551587" y="4199"/>
              <a:ext cx="368129" cy="317353"/>
              <a:chOff x="0" y="0"/>
              <a:chExt cx="368128" cy="317352"/>
            </a:xfrm>
          </p:grpSpPr>
          <p:sp>
            <p:nvSpPr>
              <p:cNvPr id="347" name="Shape 347"/>
              <p:cNvSpPr/>
              <p:nvPr/>
            </p:nvSpPr>
            <p:spPr>
              <a:xfrm>
                <a:off x="-1" y="0"/>
                <a:ext cx="368129" cy="3173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55" y="0"/>
                    </a:lnTo>
                    <a:lnTo>
                      <a:pt x="16945" y="0"/>
                    </a:lnTo>
                    <a:lnTo>
                      <a:pt x="21600" y="10800"/>
                    </a:lnTo>
                    <a:lnTo>
                      <a:pt x="16945" y="21600"/>
                    </a:lnTo>
                    <a:lnTo>
                      <a:pt x="4655" y="21600"/>
                    </a:lnTo>
                    <a:close/>
                  </a:path>
                </a:pathLst>
              </a:custGeom>
              <a:solidFill>
                <a:srgbClr val="9BDA46"/>
              </a:solidFill>
              <a:ln w="12700" cap="flat">
                <a:solidFill>
                  <a:srgbClr val="385724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48" name="Shape 348"/>
              <p:cNvSpPr/>
              <p:nvPr/>
            </p:nvSpPr>
            <p:spPr>
              <a:xfrm>
                <a:off x="0" y="159946"/>
                <a:ext cx="215565" cy="1"/>
              </a:xfrm>
              <a:prstGeom prst="line">
                <a:avLst/>
              </a:prstGeom>
              <a:solidFill>
                <a:srgbClr val="9BDA46"/>
              </a:solidFill>
              <a:ln w="12700" cap="flat">
                <a:solidFill>
                  <a:srgbClr val="385724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49" name="Shape 349"/>
              <p:cNvSpPr/>
              <p:nvPr/>
            </p:nvSpPr>
            <p:spPr>
              <a:xfrm flipH="1">
                <a:off x="215565" y="-1"/>
                <a:ext cx="73226" cy="158677"/>
              </a:xfrm>
              <a:prstGeom prst="line">
                <a:avLst/>
              </a:prstGeom>
              <a:solidFill>
                <a:srgbClr val="9BDA46"/>
              </a:solidFill>
              <a:ln w="12700" cap="flat">
                <a:solidFill>
                  <a:srgbClr val="385724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50" name="Shape 350"/>
              <p:cNvSpPr/>
              <p:nvPr/>
            </p:nvSpPr>
            <p:spPr>
              <a:xfrm flipH="1" flipV="1">
                <a:off x="215565" y="158676"/>
                <a:ext cx="73226" cy="158677"/>
              </a:xfrm>
              <a:prstGeom prst="line">
                <a:avLst/>
              </a:prstGeom>
              <a:solidFill>
                <a:srgbClr val="9BDA46"/>
              </a:solidFill>
              <a:ln w="12700" cap="flat">
                <a:solidFill>
                  <a:srgbClr val="385724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356" name="Group 356"/>
            <p:cNvGrpSpPr/>
            <p:nvPr/>
          </p:nvGrpSpPr>
          <p:grpSpPr>
            <a:xfrm>
              <a:off x="661180" y="247471"/>
              <a:ext cx="472000" cy="406898"/>
              <a:chOff x="0" y="0"/>
              <a:chExt cx="471999" cy="406896"/>
            </a:xfrm>
          </p:grpSpPr>
          <p:sp>
            <p:nvSpPr>
              <p:cNvPr id="352" name="Shape 352"/>
              <p:cNvSpPr/>
              <p:nvPr/>
            </p:nvSpPr>
            <p:spPr>
              <a:xfrm>
                <a:off x="0" y="0"/>
                <a:ext cx="472000" cy="4068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55" y="0"/>
                    </a:lnTo>
                    <a:lnTo>
                      <a:pt x="16945" y="0"/>
                    </a:lnTo>
                    <a:lnTo>
                      <a:pt x="21600" y="10800"/>
                    </a:lnTo>
                    <a:lnTo>
                      <a:pt x="16945" y="21600"/>
                    </a:lnTo>
                    <a:lnTo>
                      <a:pt x="4655" y="21600"/>
                    </a:lnTo>
                    <a:close/>
                  </a:path>
                </a:pathLst>
              </a:custGeom>
              <a:solidFill>
                <a:srgbClr val="9BDA46"/>
              </a:solidFill>
              <a:ln w="12700" cap="flat">
                <a:solidFill>
                  <a:srgbClr val="385724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53" name="Shape 353"/>
              <p:cNvSpPr/>
              <p:nvPr/>
            </p:nvSpPr>
            <p:spPr>
              <a:xfrm>
                <a:off x="-1" y="204718"/>
                <a:ext cx="276390" cy="1"/>
              </a:xfrm>
              <a:prstGeom prst="line">
                <a:avLst/>
              </a:prstGeom>
              <a:solidFill>
                <a:srgbClr val="9BDA46"/>
              </a:solidFill>
              <a:ln w="12700" cap="flat">
                <a:solidFill>
                  <a:srgbClr val="385724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54" name="Shape 354"/>
              <p:cNvSpPr/>
              <p:nvPr/>
            </p:nvSpPr>
            <p:spPr>
              <a:xfrm flipH="1">
                <a:off x="276389" y="0"/>
                <a:ext cx="93887" cy="203448"/>
              </a:xfrm>
              <a:prstGeom prst="line">
                <a:avLst/>
              </a:prstGeom>
              <a:solidFill>
                <a:srgbClr val="9BDA46"/>
              </a:solidFill>
              <a:ln w="12700" cap="flat">
                <a:solidFill>
                  <a:srgbClr val="385724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55" name="Shape 355"/>
              <p:cNvSpPr/>
              <p:nvPr/>
            </p:nvSpPr>
            <p:spPr>
              <a:xfrm flipH="1" flipV="1">
                <a:off x="276389" y="203448"/>
                <a:ext cx="93887" cy="203449"/>
              </a:xfrm>
              <a:prstGeom prst="line">
                <a:avLst/>
              </a:prstGeom>
              <a:solidFill>
                <a:srgbClr val="9BDA46"/>
              </a:solidFill>
              <a:ln w="12700" cap="flat">
                <a:solidFill>
                  <a:srgbClr val="385724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361" name="Group 361"/>
            <p:cNvGrpSpPr/>
            <p:nvPr/>
          </p:nvGrpSpPr>
          <p:grpSpPr>
            <a:xfrm>
              <a:off x="32894" y="448922"/>
              <a:ext cx="368129" cy="317353"/>
              <a:chOff x="0" y="0"/>
              <a:chExt cx="368128" cy="317352"/>
            </a:xfrm>
          </p:grpSpPr>
          <p:sp>
            <p:nvSpPr>
              <p:cNvPr id="357" name="Shape 357"/>
              <p:cNvSpPr/>
              <p:nvPr/>
            </p:nvSpPr>
            <p:spPr>
              <a:xfrm>
                <a:off x="-1" y="0"/>
                <a:ext cx="368129" cy="3173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55" y="0"/>
                    </a:lnTo>
                    <a:lnTo>
                      <a:pt x="16945" y="0"/>
                    </a:lnTo>
                    <a:lnTo>
                      <a:pt x="21600" y="10800"/>
                    </a:lnTo>
                    <a:lnTo>
                      <a:pt x="16945" y="21600"/>
                    </a:lnTo>
                    <a:lnTo>
                      <a:pt x="4655" y="21600"/>
                    </a:lnTo>
                    <a:close/>
                  </a:path>
                </a:pathLst>
              </a:custGeom>
              <a:solidFill>
                <a:srgbClr val="9BDA46"/>
              </a:solidFill>
              <a:ln w="12700" cap="flat">
                <a:solidFill>
                  <a:srgbClr val="385724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58" name="Shape 358"/>
              <p:cNvSpPr/>
              <p:nvPr/>
            </p:nvSpPr>
            <p:spPr>
              <a:xfrm>
                <a:off x="0" y="159946"/>
                <a:ext cx="215565" cy="1"/>
              </a:xfrm>
              <a:prstGeom prst="line">
                <a:avLst/>
              </a:prstGeom>
              <a:solidFill>
                <a:srgbClr val="9BDA46"/>
              </a:solidFill>
              <a:ln w="12700" cap="flat">
                <a:solidFill>
                  <a:srgbClr val="385724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59" name="Shape 359"/>
              <p:cNvSpPr/>
              <p:nvPr/>
            </p:nvSpPr>
            <p:spPr>
              <a:xfrm flipH="1">
                <a:off x="215565" y="-1"/>
                <a:ext cx="73226" cy="158677"/>
              </a:xfrm>
              <a:prstGeom prst="line">
                <a:avLst/>
              </a:prstGeom>
              <a:solidFill>
                <a:srgbClr val="9BDA46"/>
              </a:solidFill>
              <a:ln w="12700" cap="flat">
                <a:solidFill>
                  <a:srgbClr val="385724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60" name="Shape 360"/>
              <p:cNvSpPr/>
              <p:nvPr/>
            </p:nvSpPr>
            <p:spPr>
              <a:xfrm flipH="1" flipV="1">
                <a:off x="215565" y="158676"/>
                <a:ext cx="73226" cy="158677"/>
              </a:xfrm>
              <a:prstGeom prst="line">
                <a:avLst/>
              </a:prstGeom>
              <a:solidFill>
                <a:srgbClr val="9BDA46"/>
              </a:solidFill>
              <a:ln w="12700" cap="flat">
                <a:solidFill>
                  <a:srgbClr val="385724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366" name="Group 366"/>
            <p:cNvGrpSpPr/>
            <p:nvPr/>
          </p:nvGrpSpPr>
          <p:grpSpPr>
            <a:xfrm>
              <a:off x="842576" y="210827"/>
              <a:ext cx="241560" cy="208241"/>
              <a:chOff x="0" y="0"/>
              <a:chExt cx="241558" cy="208240"/>
            </a:xfrm>
          </p:grpSpPr>
          <p:sp>
            <p:nvSpPr>
              <p:cNvPr id="362" name="Shape 362"/>
              <p:cNvSpPr/>
              <p:nvPr/>
            </p:nvSpPr>
            <p:spPr>
              <a:xfrm>
                <a:off x="0" y="-1"/>
                <a:ext cx="241560" cy="2082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55" y="0"/>
                    </a:lnTo>
                    <a:lnTo>
                      <a:pt x="16945" y="0"/>
                    </a:lnTo>
                    <a:lnTo>
                      <a:pt x="21600" y="10800"/>
                    </a:lnTo>
                    <a:lnTo>
                      <a:pt x="16945" y="21600"/>
                    </a:lnTo>
                    <a:lnTo>
                      <a:pt x="4655" y="21600"/>
                    </a:lnTo>
                    <a:close/>
                  </a:path>
                </a:pathLst>
              </a:custGeom>
              <a:solidFill>
                <a:srgbClr val="9BDA46"/>
              </a:solidFill>
              <a:ln w="12700" cap="flat">
                <a:solidFill>
                  <a:srgbClr val="385724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63" name="Shape 363"/>
              <p:cNvSpPr/>
              <p:nvPr/>
            </p:nvSpPr>
            <p:spPr>
              <a:xfrm>
                <a:off x="0" y="105390"/>
                <a:ext cx="141450" cy="1"/>
              </a:xfrm>
              <a:prstGeom prst="line">
                <a:avLst/>
              </a:prstGeom>
              <a:solidFill>
                <a:srgbClr val="9BDA46"/>
              </a:solidFill>
              <a:ln w="12700" cap="flat">
                <a:solidFill>
                  <a:srgbClr val="385724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64" name="Shape 364"/>
              <p:cNvSpPr/>
              <p:nvPr/>
            </p:nvSpPr>
            <p:spPr>
              <a:xfrm flipH="1">
                <a:off x="141451" y="0"/>
                <a:ext cx="48049" cy="104119"/>
              </a:xfrm>
              <a:prstGeom prst="line">
                <a:avLst/>
              </a:prstGeom>
              <a:solidFill>
                <a:srgbClr val="9BDA46"/>
              </a:solidFill>
              <a:ln w="12700" cap="flat">
                <a:solidFill>
                  <a:srgbClr val="385724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65" name="Shape 365"/>
              <p:cNvSpPr/>
              <p:nvPr/>
            </p:nvSpPr>
            <p:spPr>
              <a:xfrm flipH="1" flipV="1">
                <a:off x="141451" y="104120"/>
                <a:ext cx="48049" cy="104121"/>
              </a:xfrm>
              <a:prstGeom prst="line">
                <a:avLst/>
              </a:prstGeom>
              <a:solidFill>
                <a:srgbClr val="9BDA46"/>
              </a:solidFill>
              <a:ln w="12700" cap="flat">
                <a:solidFill>
                  <a:srgbClr val="385724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371" name="Group 371"/>
            <p:cNvGrpSpPr/>
            <p:nvPr/>
          </p:nvGrpSpPr>
          <p:grpSpPr>
            <a:xfrm>
              <a:off x="1131132" y="120420"/>
              <a:ext cx="565128" cy="487179"/>
              <a:chOff x="0" y="0"/>
              <a:chExt cx="565126" cy="487178"/>
            </a:xfrm>
          </p:grpSpPr>
          <p:sp>
            <p:nvSpPr>
              <p:cNvPr id="367" name="Shape 367"/>
              <p:cNvSpPr/>
              <p:nvPr/>
            </p:nvSpPr>
            <p:spPr>
              <a:xfrm>
                <a:off x="-1" y="-1"/>
                <a:ext cx="565128" cy="4871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55" y="0"/>
                    </a:lnTo>
                    <a:lnTo>
                      <a:pt x="16945" y="0"/>
                    </a:lnTo>
                    <a:lnTo>
                      <a:pt x="21600" y="10800"/>
                    </a:lnTo>
                    <a:lnTo>
                      <a:pt x="16945" y="21600"/>
                    </a:lnTo>
                    <a:lnTo>
                      <a:pt x="4655" y="21600"/>
                    </a:lnTo>
                    <a:close/>
                  </a:path>
                </a:pathLst>
              </a:custGeom>
              <a:solidFill>
                <a:srgbClr val="9BDA46"/>
              </a:solidFill>
              <a:ln w="12700" cap="flat">
                <a:solidFill>
                  <a:srgbClr val="385724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68" name="Shape 368"/>
              <p:cNvSpPr/>
              <p:nvPr/>
            </p:nvSpPr>
            <p:spPr>
              <a:xfrm>
                <a:off x="-1" y="244859"/>
                <a:ext cx="330923" cy="1"/>
              </a:xfrm>
              <a:prstGeom prst="line">
                <a:avLst/>
              </a:prstGeom>
              <a:solidFill>
                <a:srgbClr val="9BDA46"/>
              </a:solidFill>
              <a:ln w="12700" cap="flat">
                <a:solidFill>
                  <a:srgbClr val="385724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69" name="Shape 369"/>
              <p:cNvSpPr/>
              <p:nvPr/>
            </p:nvSpPr>
            <p:spPr>
              <a:xfrm flipH="1">
                <a:off x="330922" y="0"/>
                <a:ext cx="112411" cy="243589"/>
              </a:xfrm>
              <a:prstGeom prst="line">
                <a:avLst/>
              </a:prstGeom>
              <a:solidFill>
                <a:srgbClr val="9BDA46"/>
              </a:solidFill>
              <a:ln w="12700" cap="flat">
                <a:solidFill>
                  <a:srgbClr val="385724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70" name="Shape 370"/>
              <p:cNvSpPr/>
              <p:nvPr/>
            </p:nvSpPr>
            <p:spPr>
              <a:xfrm flipH="1" flipV="1">
                <a:off x="330922" y="243589"/>
                <a:ext cx="112411" cy="243590"/>
              </a:xfrm>
              <a:prstGeom prst="line">
                <a:avLst/>
              </a:prstGeom>
              <a:solidFill>
                <a:srgbClr val="9BDA46"/>
              </a:solidFill>
              <a:ln w="12700" cap="flat">
                <a:solidFill>
                  <a:srgbClr val="385724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376" name="Group 376"/>
            <p:cNvGrpSpPr/>
            <p:nvPr/>
          </p:nvGrpSpPr>
          <p:grpSpPr>
            <a:xfrm>
              <a:off x="978568" y="49872"/>
              <a:ext cx="330912" cy="285268"/>
              <a:chOff x="0" y="0"/>
              <a:chExt cx="330911" cy="285267"/>
            </a:xfrm>
          </p:grpSpPr>
          <p:sp>
            <p:nvSpPr>
              <p:cNvPr id="372" name="Shape 372"/>
              <p:cNvSpPr/>
              <p:nvPr/>
            </p:nvSpPr>
            <p:spPr>
              <a:xfrm>
                <a:off x="-1" y="-1"/>
                <a:ext cx="330913" cy="28526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55" y="0"/>
                    </a:lnTo>
                    <a:lnTo>
                      <a:pt x="16945" y="0"/>
                    </a:lnTo>
                    <a:lnTo>
                      <a:pt x="21600" y="10800"/>
                    </a:lnTo>
                    <a:lnTo>
                      <a:pt x="16945" y="21600"/>
                    </a:lnTo>
                    <a:lnTo>
                      <a:pt x="4655" y="21600"/>
                    </a:lnTo>
                    <a:close/>
                  </a:path>
                </a:pathLst>
              </a:custGeom>
              <a:solidFill>
                <a:srgbClr val="9BDA46"/>
              </a:solidFill>
              <a:ln w="12700" cap="flat">
                <a:solidFill>
                  <a:srgbClr val="385724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73" name="Shape 373"/>
              <p:cNvSpPr/>
              <p:nvPr/>
            </p:nvSpPr>
            <p:spPr>
              <a:xfrm>
                <a:off x="-1" y="143903"/>
                <a:ext cx="193774" cy="1"/>
              </a:xfrm>
              <a:prstGeom prst="line">
                <a:avLst/>
              </a:prstGeom>
              <a:solidFill>
                <a:srgbClr val="9BDA46"/>
              </a:solidFill>
              <a:ln w="12700" cap="flat">
                <a:solidFill>
                  <a:srgbClr val="385724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74" name="Shape 374"/>
              <p:cNvSpPr/>
              <p:nvPr/>
            </p:nvSpPr>
            <p:spPr>
              <a:xfrm flipH="1">
                <a:off x="193772" y="0"/>
                <a:ext cx="65823" cy="142634"/>
              </a:xfrm>
              <a:prstGeom prst="line">
                <a:avLst/>
              </a:prstGeom>
              <a:solidFill>
                <a:srgbClr val="9BDA46"/>
              </a:solidFill>
              <a:ln w="12700" cap="flat">
                <a:solidFill>
                  <a:srgbClr val="385724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75" name="Shape 375"/>
              <p:cNvSpPr/>
              <p:nvPr/>
            </p:nvSpPr>
            <p:spPr>
              <a:xfrm flipH="1" flipV="1">
                <a:off x="193772" y="142634"/>
                <a:ext cx="65823" cy="142634"/>
              </a:xfrm>
              <a:prstGeom prst="line">
                <a:avLst/>
              </a:prstGeom>
              <a:solidFill>
                <a:srgbClr val="9BDA46"/>
              </a:solidFill>
              <a:ln w="12700" cap="flat">
                <a:solidFill>
                  <a:srgbClr val="385724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381" name="Group 381"/>
            <p:cNvGrpSpPr/>
            <p:nvPr/>
          </p:nvGrpSpPr>
          <p:grpSpPr>
            <a:xfrm>
              <a:off x="1557553" y="242213"/>
              <a:ext cx="368129" cy="317354"/>
              <a:chOff x="0" y="0"/>
              <a:chExt cx="368128" cy="317352"/>
            </a:xfrm>
          </p:grpSpPr>
          <p:sp>
            <p:nvSpPr>
              <p:cNvPr id="377" name="Shape 377"/>
              <p:cNvSpPr/>
              <p:nvPr/>
            </p:nvSpPr>
            <p:spPr>
              <a:xfrm>
                <a:off x="-1" y="0"/>
                <a:ext cx="368129" cy="3173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55" y="0"/>
                    </a:lnTo>
                    <a:lnTo>
                      <a:pt x="16945" y="0"/>
                    </a:lnTo>
                    <a:lnTo>
                      <a:pt x="21600" y="10800"/>
                    </a:lnTo>
                    <a:lnTo>
                      <a:pt x="16945" y="21600"/>
                    </a:lnTo>
                    <a:lnTo>
                      <a:pt x="4655" y="21600"/>
                    </a:lnTo>
                    <a:close/>
                  </a:path>
                </a:pathLst>
              </a:custGeom>
              <a:solidFill>
                <a:srgbClr val="9BDA46"/>
              </a:solidFill>
              <a:ln w="12700" cap="flat">
                <a:solidFill>
                  <a:srgbClr val="385724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78" name="Shape 378"/>
              <p:cNvSpPr/>
              <p:nvPr/>
            </p:nvSpPr>
            <p:spPr>
              <a:xfrm>
                <a:off x="0" y="159946"/>
                <a:ext cx="215565" cy="1"/>
              </a:xfrm>
              <a:prstGeom prst="line">
                <a:avLst/>
              </a:prstGeom>
              <a:solidFill>
                <a:srgbClr val="9BDA46"/>
              </a:solidFill>
              <a:ln w="12700" cap="flat">
                <a:solidFill>
                  <a:srgbClr val="385724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79" name="Shape 379"/>
              <p:cNvSpPr/>
              <p:nvPr/>
            </p:nvSpPr>
            <p:spPr>
              <a:xfrm flipH="1">
                <a:off x="215565" y="-1"/>
                <a:ext cx="73226" cy="158677"/>
              </a:xfrm>
              <a:prstGeom prst="line">
                <a:avLst/>
              </a:prstGeom>
              <a:solidFill>
                <a:srgbClr val="9BDA46"/>
              </a:solidFill>
              <a:ln w="12700" cap="flat">
                <a:solidFill>
                  <a:srgbClr val="385724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80" name="Shape 380"/>
              <p:cNvSpPr/>
              <p:nvPr/>
            </p:nvSpPr>
            <p:spPr>
              <a:xfrm flipH="1" flipV="1">
                <a:off x="215565" y="158676"/>
                <a:ext cx="73226" cy="158677"/>
              </a:xfrm>
              <a:prstGeom prst="line">
                <a:avLst/>
              </a:prstGeom>
              <a:solidFill>
                <a:srgbClr val="9BDA46"/>
              </a:solidFill>
              <a:ln w="12700" cap="flat">
                <a:solidFill>
                  <a:srgbClr val="385724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386" name="Group 386"/>
            <p:cNvGrpSpPr/>
            <p:nvPr/>
          </p:nvGrpSpPr>
          <p:grpSpPr>
            <a:xfrm>
              <a:off x="1868618" y="303797"/>
              <a:ext cx="290965" cy="250832"/>
              <a:chOff x="0" y="0"/>
              <a:chExt cx="290963" cy="250831"/>
            </a:xfrm>
          </p:grpSpPr>
          <p:sp>
            <p:nvSpPr>
              <p:cNvPr id="382" name="Shape 382"/>
              <p:cNvSpPr/>
              <p:nvPr/>
            </p:nvSpPr>
            <p:spPr>
              <a:xfrm>
                <a:off x="0" y="-1"/>
                <a:ext cx="290964" cy="2508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55" y="0"/>
                    </a:lnTo>
                    <a:lnTo>
                      <a:pt x="16945" y="0"/>
                    </a:lnTo>
                    <a:lnTo>
                      <a:pt x="21600" y="10800"/>
                    </a:lnTo>
                    <a:lnTo>
                      <a:pt x="16945" y="21600"/>
                    </a:lnTo>
                    <a:lnTo>
                      <a:pt x="4655" y="21600"/>
                    </a:lnTo>
                    <a:close/>
                  </a:path>
                </a:pathLst>
              </a:custGeom>
              <a:solidFill>
                <a:srgbClr val="9BDA46"/>
              </a:solidFill>
              <a:ln w="12700" cap="flat">
                <a:solidFill>
                  <a:srgbClr val="385724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83" name="Shape 383"/>
              <p:cNvSpPr/>
              <p:nvPr/>
            </p:nvSpPr>
            <p:spPr>
              <a:xfrm>
                <a:off x="0" y="126685"/>
                <a:ext cx="170380" cy="1"/>
              </a:xfrm>
              <a:prstGeom prst="line">
                <a:avLst/>
              </a:prstGeom>
              <a:solidFill>
                <a:srgbClr val="9BDA46"/>
              </a:solidFill>
              <a:ln w="12700" cap="flat">
                <a:solidFill>
                  <a:srgbClr val="385724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84" name="Shape 384"/>
              <p:cNvSpPr/>
              <p:nvPr/>
            </p:nvSpPr>
            <p:spPr>
              <a:xfrm flipH="1">
                <a:off x="170380" y="-1"/>
                <a:ext cx="57877" cy="125416"/>
              </a:xfrm>
              <a:prstGeom prst="line">
                <a:avLst/>
              </a:prstGeom>
              <a:solidFill>
                <a:srgbClr val="9BDA46"/>
              </a:solidFill>
              <a:ln w="12700" cap="flat">
                <a:solidFill>
                  <a:srgbClr val="385724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85" name="Shape 385"/>
              <p:cNvSpPr/>
              <p:nvPr/>
            </p:nvSpPr>
            <p:spPr>
              <a:xfrm flipH="1" flipV="1">
                <a:off x="170380" y="125416"/>
                <a:ext cx="57877" cy="125416"/>
              </a:xfrm>
              <a:prstGeom prst="line">
                <a:avLst/>
              </a:prstGeom>
              <a:solidFill>
                <a:srgbClr val="9BDA46"/>
              </a:solidFill>
              <a:ln w="12700" cap="flat">
                <a:solidFill>
                  <a:srgbClr val="385724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391" name="Group 391"/>
            <p:cNvGrpSpPr/>
            <p:nvPr/>
          </p:nvGrpSpPr>
          <p:grpSpPr>
            <a:xfrm>
              <a:off x="2120820" y="356919"/>
              <a:ext cx="201815" cy="173979"/>
              <a:chOff x="0" y="0"/>
              <a:chExt cx="201814" cy="173977"/>
            </a:xfrm>
          </p:grpSpPr>
          <p:sp>
            <p:nvSpPr>
              <p:cNvPr id="387" name="Shape 387"/>
              <p:cNvSpPr/>
              <p:nvPr/>
            </p:nvSpPr>
            <p:spPr>
              <a:xfrm>
                <a:off x="-1" y="-1"/>
                <a:ext cx="201816" cy="1739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55" y="0"/>
                    </a:lnTo>
                    <a:lnTo>
                      <a:pt x="16945" y="0"/>
                    </a:lnTo>
                    <a:lnTo>
                      <a:pt x="21600" y="10800"/>
                    </a:lnTo>
                    <a:lnTo>
                      <a:pt x="16945" y="21600"/>
                    </a:lnTo>
                    <a:lnTo>
                      <a:pt x="4655" y="21600"/>
                    </a:lnTo>
                    <a:close/>
                  </a:path>
                </a:pathLst>
              </a:custGeom>
              <a:solidFill>
                <a:srgbClr val="9BDA46"/>
              </a:solidFill>
              <a:ln w="12700" cap="flat">
                <a:solidFill>
                  <a:srgbClr val="385724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88" name="Shape 388"/>
              <p:cNvSpPr/>
              <p:nvPr/>
            </p:nvSpPr>
            <p:spPr>
              <a:xfrm>
                <a:off x="-1" y="88258"/>
                <a:ext cx="118178" cy="1"/>
              </a:xfrm>
              <a:prstGeom prst="line">
                <a:avLst/>
              </a:prstGeom>
              <a:solidFill>
                <a:srgbClr val="9BDA46"/>
              </a:solidFill>
              <a:ln w="12700" cap="flat">
                <a:solidFill>
                  <a:srgbClr val="385724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89" name="Shape 389"/>
              <p:cNvSpPr/>
              <p:nvPr/>
            </p:nvSpPr>
            <p:spPr>
              <a:xfrm flipH="1">
                <a:off x="118177" y="0"/>
                <a:ext cx="40144" cy="86988"/>
              </a:xfrm>
              <a:prstGeom prst="line">
                <a:avLst/>
              </a:prstGeom>
              <a:solidFill>
                <a:srgbClr val="9BDA46"/>
              </a:solidFill>
              <a:ln w="12700" cap="flat">
                <a:solidFill>
                  <a:srgbClr val="385724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90" name="Shape 390"/>
              <p:cNvSpPr/>
              <p:nvPr/>
            </p:nvSpPr>
            <p:spPr>
              <a:xfrm flipH="1" flipV="1">
                <a:off x="118177" y="86989"/>
                <a:ext cx="40144" cy="86989"/>
              </a:xfrm>
              <a:prstGeom prst="line">
                <a:avLst/>
              </a:prstGeom>
              <a:solidFill>
                <a:srgbClr val="9BDA46"/>
              </a:solidFill>
              <a:ln w="12700" cap="flat">
                <a:solidFill>
                  <a:srgbClr val="385724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</p:grpSp>
      <p:sp>
        <p:nvSpPr>
          <p:cNvPr id="393" name="Shape 393"/>
          <p:cNvSpPr/>
          <p:nvPr/>
        </p:nvSpPr>
        <p:spPr>
          <a:xfrm>
            <a:off x="6497782" y="6592234"/>
            <a:ext cx="2625522" cy="2121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4450" tIns="44450" rIns="44450" bIns="44450">
            <a:spAutoFit/>
          </a:bodyPr>
          <a:lstStyle>
            <a:lvl1pPr marL="342900" indent="-342900">
              <a:spcBef>
                <a:spcPts val="200"/>
              </a:spcBef>
              <a:defRPr sz="9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Copyright © 2016 Accenture All Rights Reserved. </a:t>
            </a:r>
          </a:p>
        </p:txBody>
      </p:sp>
      <p:sp>
        <p:nvSpPr>
          <p:cNvPr id="394" name="Shape 394"/>
          <p:cNvSpPr/>
          <p:nvPr/>
        </p:nvSpPr>
        <p:spPr>
          <a:xfrm>
            <a:off x="0" y="1057275"/>
            <a:ext cx="9144002" cy="0"/>
          </a:xfrm>
          <a:prstGeom prst="line">
            <a:avLst/>
          </a:prstGeom>
          <a:ln w="38100">
            <a:solidFill>
              <a:srgbClr val="3B383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95" name="Shape 395"/>
          <p:cNvSpPr>
            <a:spLocks noGrp="1"/>
          </p:cNvSpPr>
          <p:nvPr>
            <p:ph type="title"/>
          </p:nvPr>
        </p:nvSpPr>
        <p:spPr>
          <a:xfrm>
            <a:off x="1" y="325102"/>
            <a:ext cx="9144001" cy="567783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anchor="t">
            <a:normAutofit/>
          </a:bodyPr>
          <a:lstStyle>
            <a:lvl1pPr>
              <a:defRPr b="1">
                <a:solidFill>
                  <a:srgbClr val="333F50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t>Topic 2</a:t>
            </a:r>
          </a:p>
        </p:txBody>
      </p:sp>
      <p:sp>
        <p:nvSpPr>
          <p:cNvPr id="396" name="Shape 39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opic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/>
          <p:nvPr/>
        </p:nvSpPr>
        <p:spPr>
          <a:xfrm>
            <a:off x="0" y="6468183"/>
            <a:ext cx="9144001" cy="387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49" y="0"/>
                </a:moveTo>
                <a:lnTo>
                  <a:pt x="21251" y="0"/>
                </a:lnTo>
                <a:lnTo>
                  <a:pt x="21600" y="8257"/>
                </a:lnTo>
                <a:lnTo>
                  <a:pt x="21600" y="21600"/>
                </a:lnTo>
                <a:lnTo>
                  <a:pt x="0" y="21600"/>
                </a:lnTo>
                <a:lnTo>
                  <a:pt x="0" y="8257"/>
                </a:lnTo>
                <a:close/>
              </a:path>
            </a:pathLst>
          </a:custGeom>
          <a:solidFill>
            <a:srgbClr val="609A38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04" name="Shape 404"/>
          <p:cNvSpPr/>
          <p:nvPr/>
        </p:nvSpPr>
        <p:spPr>
          <a:xfrm>
            <a:off x="6497782" y="6592234"/>
            <a:ext cx="2625522" cy="2121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4450" tIns="44450" rIns="44450" bIns="44450">
            <a:spAutoFit/>
          </a:bodyPr>
          <a:lstStyle>
            <a:lvl1pPr marL="342900" indent="-342900">
              <a:spcBef>
                <a:spcPts val="200"/>
              </a:spcBef>
              <a:defRPr sz="9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Copyright © 2016 Accenture All Rights Reserved. </a:t>
            </a:r>
          </a:p>
        </p:txBody>
      </p:sp>
      <p:sp>
        <p:nvSpPr>
          <p:cNvPr id="405" name="Shape 405"/>
          <p:cNvSpPr/>
          <p:nvPr/>
        </p:nvSpPr>
        <p:spPr>
          <a:xfrm>
            <a:off x="0" y="1057275"/>
            <a:ext cx="9144002" cy="0"/>
          </a:xfrm>
          <a:prstGeom prst="line">
            <a:avLst/>
          </a:prstGeom>
          <a:ln w="38100">
            <a:solidFill>
              <a:srgbClr val="3B383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06" name="Shape 406"/>
          <p:cNvSpPr>
            <a:spLocks noGrp="1"/>
          </p:cNvSpPr>
          <p:nvPr>
            <p:ph type="title"/>
          </p:nvPr>
        </p:nvSpPr>
        <p:spPr>
          <a:xfrm>
            <a:off x="1" y="325102"/>
            <a:ext cx="9144001" cy="567783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anchor="t">
            <a:normAutofit/>
          </a:bodyPr>
          <a:lstStyle>
            <a:lvl1pPr>
              <a:defRPr b="1">
                <a:solidFill>
                  <a:srgbClr val="333F50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t>Topic 2- Content</a:t>
            </a:r>
          </a:p>
        </p:txBody>
      </p:sp>
      <p:grpSp>
        <p:nvGrpSpPr>
          <p:cNvPr id="447" name="Group 447"/>
          <p:cNvGrpSpPr/>
          <p:nvPr/>
        </p:nvGrpSpPr>
        <p:grpSpPr>
          <a:xfrm>
            <a:off x="193963" y="6350448"/>
            <a:ext cx="2524837" cy="487179"/>
            <a:chOff x="0" y="0"/>
            <a:chExt cx="2524836" cy="487178"/>
          </a:xfrm>
        </p:grpSpPr>
        <p:grpSp>
          <p:nvGrpSpPr>
            <p:cNvPr id="411" name="Group 411"/>
            <p:cNvGrpSpPr/>
            <p:nvPr/>
          </p:nvGrpSpPr>
          <p:grpSpPr>
            <a:xfrm>
              <a:off x="-1" y="-1"/>
              <a:ext cx="565128" cy="487180"/>
              <a:chOff x="0" y="0"/>
              <a:chExt cx="565127" cy="487178"/>
            </a:xfrm>
          </p:grpSpPr>
          <p:sp>
            <p:nvSpPr>
              <p:cNvPr id="407" name="Shape 407"/>
              <p:cNvSpPr/>
              <p:nvPr/>
            </p:nvSpPr>
            <p:spPr>
              <a:xfrm>
                <a:off x="0" y="-1"/>
                <a:ext cx="565128" cy="4871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55" y="0"/>
                    </a:lnTo>
                    <a:lnTo>
                      <a:pt x="16945" y="0"/>
                    </a:lnTo>
                    <a:lnTo>
                      <a:pt x="21600" y="10800"/>
                    </a:lnTo>
                    <a:lnTo>
                      <a:pt x="16945" y="21600"/>
                    </a:lnTo>
                    <a:lnTo>
                      <a:pt x="4655" y="21600"/>
                    </a:lnTo>
                    <a:close/>
                  </a:path>
                </a:pathLst>
              </a:custGeom>
              <a:solidFill>
                <a:srgbClr val="9BDA46"/>
              </a:solidFill>
              <a:ln w="12700" cap="flat">
                <a:solidFill>
                  <a:srgbClr val="385724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08" name="Shape 408"/>
              <p:cNvSpPr/>
              <p:nvPr/>
            </p:nvSpPr>
            <p:spPr>
              <a:xfrm>
                <a:off x="-1" y="244859"/>
                <a:ext cx="330924" cy="1"/>
              </a:xfrm>
              <a:prstGeom prst="line">
                <a:avLst/>
              </a:prstGeom>
              <a:solidFill>
                <a:srgbClr val="9BDA46"/>
              </a:solidFill>
              <a:ln w="12700" cap="flat">
                <a:solidFill>
                  <a:srgbClr val="385724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409" name="Shape 409"/>
              <p:cNvSpPr/>
              <p:nvPr/>
            </p:nvSpPr>
            <p:spPr>
              <a:xfrm flipH="1">
                <a:off x="330922" y="0"/>
                <a:ext cx="112411" cy="243589"/>
              </a:xfrm>
              <a:prstGeom prst="line">
                <a:avLst/>
              </a:prstGeom>
              <a:solidFill>
                <a:srgbClr val="9BDA46"/>
              </a:solidFill>
              <a:ln w="12700" cap="flat">
                <a:solidFill>
                  <a:srgbClr val="385724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410" name="Shape 410"/>
              <p:cNvSpPr/>
              <p:nvPr/>
            </p:nvSpPr>
            <p:spPr>
              <a:xfrm flipH="1" flipV="1">
                <a:off x="330922" y="243589"/>
                <a:ext cx="112411" cy="243590"/>
              </a:xfrm>
              <a:prstGeom prst="line">
                <a:avLst/>
              </a:prstGeom>
              <a:solidFill>
                <a:srgbClr val="9BDA46"/>
              </a:solidFill>
              <a:ln w="12700" cap="flat">
                <a:solidFill>
                  <a:srgbClr val="385724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416" name="Group 416"/>
            <p:cNvGrpSpPr/>
            <p:nvPr/>
          </p:nvGrpSpPr>
          <p:grpSpPr>
            <a:xfrm>
              <a:off x="446899" y="65424"/>
              <a:ext cx="489235" cy="421754"/>
              <a:chOff x="0" y="0"/>
              <a:chExt cx="489234" cy="421753"/>
            </a:xfrm>
          </p:grpSpPr>
          <p:sp>
            <p:nvSpPr>
              <p:cNvPr id="412" name="Shape 412"/>
              <p:cNvSpPr/>
              <p:nvPr/>
            </p:nvSpPr>
            <p:spPr>
              <a:xfrm>
                <a:off x="0" y="0"/>
                <a:ext cx="489235" cy="42175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55" y="0"/>
                    </a:lnTo>
                    <a:lnTo>
                      <a:pt x="16945" y="0"/>
                    </a:lnTo>
                    <a:lnTo>
                      <a:pt x="21600" y="10800"/>
                    </a:lnTo>
                    <a:lnTo>
                      <a:pt x="16945" y="21600"/>
                    </a:lnTo>
                    <a:lnTo>
                      <a:pt x="4655" y="21600"/>
                    </a:lnTo>
                    <a:close/>
                  </a:path>
                </a:pathLst>
              </a:custGeom>
              <a:solidFill>
                <a:srgbClr val="9BDA46"/>
              </a:solidFill>
              <a:ln w="12700" cap="flat">
                <a:solidFill>
                  <a:srgbClr val="385724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13" name="Shape 413"/>
              <p:cNvSpPr/>
              <p:nvPr/>
            </p:nvSpPr>
            <p:spPr>
              <a:xfrm>
                <a:off x="-1" y="212146"/>
                <a:ext cx="286482" cy="1"/>
              </a:xfrm>
              <a:prstGeom prst="line">
                <a:avLst/>
              </a:prstGeom>
              <a:solidFill>
                <a:srgbClr val="9BDA46"/>
              </a:solidFill>
              <a:ln w="12700" cap="flat">
                <a:solidFill>
                  <a:srgbClr val="385724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414" name="Shape 414"/>
              <p:cNvSpPr/>
              <p:nvPr/>
            </p:nvSpPr>
            <p:spPr>
              <a:xfrm flipH="1">
                <a:off x="286481" y="-1"/>
                <a:ext cx="97315" cy="210876"/>
              </a:xfrm>
              <a:prstGeom prst="line">
                <a:avLst/>
              </a:prstGeom>
              <a:solidFill>
                <a:srgbClr val="9BDA46"/>
              </a:solidFill>
              <a:ln w="12700" cap="flat">
                <a:solidFill>
                  <a:srgbClr val="385724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415" name="Shape 415"/>
              <p:cNvSpPr/>
              <p:nvPr/>
            </p:nvSpPr>
            <p:spPr>
              <a:xfrm flipH="1" flipV="1">
                <a:off x="286481" y="210876"/>
                <a:ext cx="97315" cy="210877"/>
              </a:xfrm>
              <a:prstGeom prst="line">
                <a:avLst/>
              </a:prstGeom>
              <a:solidFill>
                <a:srgbClr val="9BDA46"/>
              </a:solidFill>
              <a:ln w="12700" cap="flat">
                <a:solidFill>
                  <a:srgbClr val="385724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421" name="Group 421"/>
            <p:cNvGrpSpPr/>
            <p:nvPr/>
          </p:nvGrpSpPr>
          <p:grpSpPr>
            <a:xfrm>
              <a:off x="824389" y="108623"/>
              <a:ext cx="439122" cy="378555"/>
              <a:chOff x="0" y="0"/>
              <a:chExt cx="439121" cy="378553"/>
            </a:xfrm>
          </p:grpSpPr>
          <p:sp>
            <p:nvSpPr>
              <p:cNvPr id="417" name="Shape 417"/>
              <p:cNvSpPr/>
              <p:nvPr/>
            </p:nvSpPr>
            <p:spPr>
              <a:xfrm>
                <a:off x="0" y="-1"/>
                <a:ext cx="439122" cy="3785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55" y="0"/>
                    </a:lnTo>
                    <a:lnTo>
                      <a:pt x="16945" y="0"/>
                    </a:lnTo>
                    <a:lnTo>
                      <a:pt x="21600" y="10800"/>
                    </a:lnTo>
                    <a:lnTo>
                      <a:pt x="16945" y="21600"/>
                    </a:lnTo>
                    <a:lnTo>
                      <a:pt x="4655" y="21600"/>
                    </a:lnTo>
                    <a:close/>
                  </a:path>
                </a:pathLst>
              </a:custGeom>
              <a:solidFill>
                <a:srgbClr val="9BDA46"/>
              </a:solidFill>
              <a:ln w="12700" cap="flat">
                <a:solidFill>
                  <a:srgbClr val="385724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18" name="Shape 418"/>
              <p:cNvSpPr/>
              <p:nvPr/>
            </p:nvSpPr>
            <p:spPr>
              <a:xfrm>
                <a:off x="-1" y="190546"/>
                <a:ext cx="257138" cy="1"/>
              </a:xfrm>
              <a:prstGeom prst="line">
                <a:avLst/>
              </a:prstGeom>
              <a:solidFill>
                <a:srgbClr val="9BDA46"/>
              </a:solidFill>
              <a:ln w="12700" cap="flat">
                <a:solidFill>
                  <a:srgbClr val="385724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419" name="Shape 419"/>
              <p:cNvSpPr/>
              <p:nvPr/>
            </p:nvSpPr>
            <p:spPr>
              <a:xfrm flipH="1">
                <a:off x="257137" y="-1"/>
                <a:ext cx="87347" cy="189278"/>
              </a:xfrm>
              <a:prstGeom prst="line">
                <a:avLst/>
              </a:prstGeom>
              <a:solidFill>
                <a:srgbClr val="9BDA46"/>
              </a:solidFill>
              <a:ln w="12700" cap="flat">
                <a:solidFill>
                  <a:srgbClr val="385724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420" name="Shape 420"/>
              <p:cNvSpPr/>
              <p:nvPr/>
            </p:nvSpPr>
            <p:spPr>
              <a:xfrm flipH="1" flipV="1">
                <a:off x="257137" y="189277"/>
                <a:ext cx="87347" cy="189276"/>
              </a:xfrm>
              <a:prstGeom prst="line">
                <a:avLst/>
              </a:prstGeom>
              <a:solidFill>
                <a:srgbClr val="9BDA46"/>
              </a:solidFill>
              <a:ln w="12700" cap="flat">
                <a:solidFill>
                  <a:srgbClr val="385724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426" name="Group 426"/>
            <p:cNvGrpSpPr/>
            <p:nvPr/>
          </p:nvGrpSpPr>
          <p:grpSpPr>
            <a:xfrm>
              <a:off x="1201201" y="150836"/>
              <a:ext cx="390158" cy="336342"/>
              <a:chOff x="0" y="0"/>
              <a:chExt cx="390156" cy="336341"/>
            </a:xfrm>
          </p:grpSpPr>
          <p:sp>
            <p:nvSpPr>
              <p:cNvPr id="422" name="Shape 422"/>
              <p:cNvSpPr/>
              <p:nvPr/>
            </p:nvSpPr>
            <p:spPr>
              <a:xfrm>
                <a:off x="-1" y="-1"/>
                <a:ext cx="390158" cy="33634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55" y="0"/>
                    </a:lnTo>
                    <a:lnTo>
                      <a:pt x="16945" y="0"/>
                    </a:lnTo>
                    <a:lnTo>
                      <a:pt x="21600" y="10800"/>
                    </a:lnTo>
                    <a:lnTo>
                      <a:pt x="16945" y="21600"/>
                    </a:lnTo>
                    <a:lnTo>
                      <a:pt x="4655" y="21600"/>
                    </a:lnTo>
                    <a:close/>
                  </a:path>
                </a:pathLst>
              </a:custGeom>
              <a:solidFill>
                <a:srgbClr val="9BDA46"/>
              </a:solidFill>
              <a:ln w="12700" cap="flat">
                <a:solidFill>
                  <a:srgbClr val="385724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23" name="Shape 423"/>
              <p:cNvSpPr/>
              <p:nvPr/>
            </p:nvSpPr>
            <p:spPr>
              <a:xfrm>
                <a:off x="-1" y="169440"/>
                <a:ext cx="228466" cy="1"/>
              </a:xfrm>
              <a:prstGeom prst="line">
                <a:avLst/>
              </a:prstGeom>
              <a:solidFill>
                <a:srgbClr val="9BDA46"/>
              </a:solidFill>
              <a:ln w="12700" cap="flat">
                <a:solidFill>
                  <a:srgbClr val="385724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424" name="Shape 424"/>
              <p:cNvSpPr/>
              <p:nvPr/>
            </p:nvSpPr>
            <p:spPr>
              <a:xfrm flipH="1">
                <a:off x="228464" y="-1"/>
                <a:ext cx="77607" cy="168171"/>
              </a:xfrm>
              <a:prstGeom prst="line">
                <a:avLst/>
              </a:prstGeom>
              <a:solidFill>
                <a:srgbClr val="9BDA46"/>
              </a:solidFill>
              <a:ln w="12700" cap="flat">
                <a:solidFill>
                  <a:srgbClr val="385724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425" name="Shape 425"/>
              <p:cNvSpPr/>
              <p:nvPr/>
            </p:nvSpPr>
            <p:spPr>
              <a:xfrm flipH="1" flipV="1">
                <a:off x="228464" y="168171"/>
                <a:ext cx="77607" cy="168170"/>
              </a:xfrm>
              <a:prstGeom prst="line">
                <a:avLst/>
              </a:prstGeom>
              <a:solidFill>
                <a:srgbClr val="9BDA46"/>
              </a:solidFill>
              <a:ln w="12700" cap="flat">
                <a:solidFill>
                  <a:srgbClr val="385724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431" name="Group 431"/>
            <p:cNvGrpSpPr/>
            <p:nvPr/>
          </p:nvGrpSpPr>
          <p:grpSpPr>
            <a:xfrm>
              <a:off x="1537821" y="196053"/>
              <a:ext cx="337705" cy="291125"/>
              <a:chOff x="0" y="0"/>
              <a:chExt cx="337703" cy="291124"/>
            </a:xfrm>
          </p:grpSpPr>
          <p:sp>
            <p:nvSpPr>
              <p:cNvPr id="427" name="Shape 427"/>
              <p:cNvSpPr/>
              <p:nvPr/>
            </p:nvSpPr>
            <p:spPr>
              <a:xfrm>
                <a:off x="0" y="0"/>
                <a:ext cx="337705" cy="2911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55" y="0"/>
                    </a:lnTo>
                    <a:lnTo>
                      <a:pt x="16945" y="0"/>
                    </a:lnTo>
                    <a:lnTo>
                      <a:pt x="21600" y="10800"/>
                    </a:lnTo>
                    <a:lnTo>
                      <a:pt x="16945" y="21600"/>
                    </a:lnTo>
                    <a:lnTo>
                      <a:pt x="4655" y="21600"/>
                    </a:lnTo>
                    <a:close/>
                  </a:path>
                </a:pathLst>
              </a:custGeom>
              <a:solidFill>
                <a:srgbClr val="9BDA46"/>
              </a:solidFill>
              <a:ln w="12700" cap="flat">
                <a:solidFill>
                  <a:srgbClr val="385724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28" name="Shape 428"/>
              <p:cNvSpPr/>
              <p:nvPr/>
            </p:nvSpPr>
            <p:spPr>
              <a:xfrm>
                <a:off x="0" y="146832"/>
                <a:ext cx="197750" cy="1"/>
              </a:xfrm>
              <a:prstGeom prst="line">
                <a:avLst/>
              </a:prstGeom>
              <a:solidFill>
                <a:srgbClr val="9BDA46"/>
              </a:solidFill>
              <a:ln w="12700" cap="flat">
                <a:solidFill>
                  <a:srgbClr val="385724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429" name="Shape 429"/>
              <p:cNvSpPr/>
              <p:nvPr/>
            </p:nvSpPr>
            <p:spPr>
              <a:xfrm flipH="1">
                <a:off x="197749" y="-1"/>
                <a:ext cx="67174" cy="145562"/>
              </a:xfrm>
              <a:prstGeom prst="line">
                <a:avLst/>
              </a:prstGeom>
              <a:solidFill>
                <a:srgbClr val="9BDA46"/>
              </a:solidFill>
              <a:ln w="12700" cap="flat">
                <a:solidFill>
                  <a:srgbClr val="385724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430" name="Shape 430"/>
              <p:cNvSpPr/>
              <p:nvPr/>
            </p:nvSpPr>
            <p:spPr>
              <a:xfrm flipH="1" flipV="1">
                <a:off x="197749" y="145562"/>
                <a:ext cx="67174" cy="145562"/>
              </a:xfrm>
              <a:prstGeom prst="line">
                <a:avLst/>
              </a:prstGeom>
              <a:solidFill>
                <a:srgbClr val="9BDA46"/>
              </a:solidFill>
              <a:ln w="12700" cap="flat">
                <a:solidFill>
                  <a:srgbClr val="385724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436" name="Group 436"/>
            <p:cNvGrpSpPr/>
            <p:nvPr/>
          </p:nvGrpSpPr>
          <p:grpSpPr>
            <a:xfrm>
              <a:off x="1844296" y="234624"/>
              <a:ext cx="292960" cy="252553"/>
              <a:chOff x="0" y="0"/>
              <a:chExt cx="292959" cy="252551"/>
            </a:xfrm>
          </p:grpSpPr>
          <p:sp>
            <p:nvSpPr>
              <p:cNvPr id="432" name="Shape 432"/>
              <p:cNvSpPr/>
              <p:nvPr/>
            </p:nvSpPr>
            <p:spPr>
              <a:xfrm>
                <a:off x="-1" y="-1"/>
                <a:ext cx="292961" cy="2525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55" y="0"/>
                    </a:lnTo>
                    <a:lnTo>
                      <a:pt x="16945" y="0"/>
                    </a:lnTo>
                    <a:lnTo>
                      <a:pt x="21600" y="10800"/>
                    </a:lnTo>
                    <a:lnTo>
                      <a:pt x="16945" y="21600"/>
                    </a:lnTo>
                    <a:lnTo>
                      <a:pt x="4655" y="21600"/>
                    </a:lnTo>
                    <a:close/>
                  </a:path>
                </a:pathLst>
              </a:custGeom>
              <a:solidFill>
                <a:srgbClr val="9BDA46"/>
              </a:solidFill>
              <a:ln w="12700" cap="flat">
                <a:solidFill>
                  <a:srgbClr val="385724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33" name="Shape 433"/>
              <p:cNvSpPr/>
              <p:nvPr/>
            </p:nvSpPr>
            <p:spPr>
              <a:xfrm>
                <a:off x="-1" y="127545"/>
                <a:ext cx="171549" cy="1"/>
              </a:xfrm>
              <a:prstGeom prst="line">
                <a:avLst/>
              </a:prstGeom>
              <a:solidFill>
                <a:srgbClr val="9BDA46"/>
              </a:solidFill>
              <a:ln w="12700" cap="flat">
                <a:solidFill>
                  <a:srgbClr val="385724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434" name="Shape 434"/>
              <p:cNvSpPr/>
              <p:nvPr/>
            </p:nvSpPr>
            <p:spPr>
              <a:xfrm flipH="1">
                <a:off x="171549" y="-1"/>
                <a:ext cx="58273" cy="126277"/>
              </a:xfrm>
              <a:prstGeom prst="line">
                <a:avLst/>
              </a:prstGeom>
              <a:solidFill>
                <a:srgbClr val="9BDA46"/>
              </a:solidFill>
              <a:ln w="12700" cap="flat">
                <a:solidFill>
                  <a:srgbClr val="385724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435" name="Shape 435"/>
              <p:cNvSpPr/>
              <p:nvPr/>
            </p:nvSpPr>
            <p:spPr>
              <a:xfrm flipH="1" flipV="1">
                <a:off x="171549" y="126276"/>
                <a:ext cx="58273" cy="126276"/>
              </a:xfrm>
              <a:prstGeom prst="line">
                <a:avLst/>
              </a:prstGeom>
              <a:solidFill>
                <a:srgbClr val="9BDA46"/>
              </a:solidFill>
              <a:ln w="12700" cap="flat">
                <a:solidFill>
                  <a:srgbClr val="385724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441" name="Group 441"/>
            <p:cNvGrpSpPr/>
            <p:nvPr/>
          </p:nvGrpSpPr>
          <p:grpSpPr>
            <a:xfrm>
              <a:off x="2118744" y="271983"/>
              <a:ext cx="249625" cy="215194"/>
              <a:chOff x="0" y="0"/>
              <a:chExt cx="249624" cy="215192"/>
            </a:xfrm>
          </p:grpSpPr>
          <p:sp>
            <p:nvSpPr>
              <p:cNvPr id="437" name="Shape 437"/>
              <p:cNvSpPr/>
              <p:nvPr/>
            </p:nvSpPr>
            <p:spPr>
              <a:xfrm>
                <a:off x="-1" y="0"/>
                <a:ext cx="249625" cy="2151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55" y="0"/>
                    </a:lnTo>
                    <a:lnTo>
                      <a:pt x="16945" y="0"/>
                    </a:lnTo>
                    <a:lnTo>
                      <a:pt x="21600" y="10800"/>
                    </a:lnTo>
                    <a:lnTo>
                      <a:pt x="16945" y="21600"/>
                    </a:lnTo>
                    <a:lnTo>
                      <a:pt x="4655" y="21600"/>
                    </a:lnTo>
                    <a:close/>
                  </a:path>
                </a:pathLst>
              </a:custGeom>
              <a:solidFill>
                <a:srgbClr val="9BDA46"/>
              </a:solidFill>
              <a:ln w="12700" cap="flat">
                <a:solidFill>
                  <a:srgbClr val="385724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38" name="Shape 438"/>
              <p:cNvSpPr/>
              <p:nvPr/>
            </p:nvSpPr>
            <p:spPr>
              <a:xfrm>
                <a:off x="0" y="108866"/>
                <a:ext cx="146172" cy="1"/>
              </a:xfrm>
              <a:prstGeom prst="line">
                <a:avLst/>
              </a:prstGeom>
              <a:solidFill>
                <a:srgbClr val="9BDA46"/>
              </a:solidFill>
              <a:ln w="12700" cap="flat">
                <a:solidFill>
                  <a:srgbClr val="385724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439" name="Shape 439"/>
              <p:cNvSpPr/>
              <p:nvPr/>
            </p:nvSpPr>
            <p:spPr>
              <a:xfrm flipH="1">
                <a:off x="146172" y="0"/>
                <a:ext cx="49654" cy="107597"/>
              </a:xfrm>
              <a:prstGeom prst="line">
                <a:avLst/>
              </a:prstGeom>
              <a:solidFill>
                <a:srgbClr val="9BDA46"/>
              </a:solidFill>
              <a:ln w="12700" cap="flat">
                <a:solidFill>
                  <a:srgbClr val="385724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440" name="Shape 440"/>
              <p:cNvSpPr/>
              <p:nvPr/>
            </p:nvSpPr>
            <p:spPr>
              <a:xfrm flipH="1" flipV="1">
                <a:off x="146172" y="107596"/>
                <a:ext cx="49654" cy="107597"/>
              </a:xfrm>
              <a:prstGeom prst="line">
                <a:avLst/>
              </a:prstGeom>
              <a:solidFill>
                <a:srgbClr val="9BDA46"/>
              </a:solidFill>
              <a:ln w="12700" cap="flat">
                <a:solidFill>
                  <a:srgbClr val="385724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446" name="Group 446"/>
            <p:cNvGrpSpPr/>
            <p:nvPr/>
          </p:nvGrpSpPr>
          <p:grpSpPr>
            <a:xfrm>
              <a:off x="2329759" y="319006"/>
              <a:ext cx="195078" cy="168171"/>
              <a:chOff x="0" y="0"/>
              <a:chExt cx="195077" cy="168170"/>
            </a:xfrm>
          </p:grpSpPr>
          <p:sp>
            <p:nvSpPr>
              <p:cNvPr id="442" name="Shape 442"/>
              <p:cNvSpPr/>
              <p:nvPr/>
            </p:nvSpPr>
            <p:spPr>
              <a:xfrm>
                <a:off x="0" y="-1"/>
                <a:ext cx="195078" cy="16817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55" y="0"/>
                    </a:lnTo>
                    <a:lnTo>
                      <a:pt x="16945" y="0"/>
                    </a:lnTo>
                    <a:lnTo>
                      <a:pt x="21600" y="10800"/>
                    </a:lnTo>
                    <a:lnTo>
                      <a:pt x="16945" y="21600"/>
                    </a:lnTo>
                    <a:lnTo>
                      <a:pt x="4655" y="21600"/>
                    </a:lnTo>
                    <a:close/>
                  </a:path>
                </a:pathLst>
              </a:custGeom>
              <a:solidFill>
                <a:srgbClr val="9BDA46"/>
              </a:solidFill>
              <a:ln w="12700" cap="flat">
                <a:solidFill>
                  <a:srgbClr val="385724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43" name="Shape 443"/>
              <p:cNvSpPr/>
              <p:nvPr/>
            </p:nvSpPr>
            <p:spPr>
              <a:xfrm>
                <a:off x="-1" y="85355"/>
                <a:ext cx="114232" cy="1"/>
              </a:xfrm>
              <a:prstGeom prst="line">
                <a:avLst/>
              </a:prstGeom>
              <a:solidFill>
                <a:srgbClr val="9BDA46"/>
              </a:solidFill>
              <a:ln w="12700" cap="flat">
                <a:solidFill>
                  <a:srgbClr val="385724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444" name="Shape 444"/>
              <p:cNvSpPr/>
              <p:nvPr/>
            </p:nvSpPr>
            <p:spPr>
              <a:xfrm flipH="1">
                <a:off x="114231" y="0"/>
                <a:ext cx="38804" cy="84085"/>
              </a:xfrm>
              <a:prstGeom prst="line">
                <a:avLst/>
              </a:prstGeom>
              <a:solidFill>
                <a:srgbClr val="9BDA46"/>
              </a:solidFill>
              <a:ln w="12700" cap="flat">
                <a:solidFill>
                  <a:srgbClr val="385724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445" name="Shape 445"/>
              <p:cNvSpPr/>
              <p:nvPr/>
            </p:nvSpPr>
            <p:spPr>
              <a:xfrm flipH="1" flipV="1">
                <a:off x="114231" y="84085"/>
                <a:ext cx="38804" cy="84086"/>
              </a:xfrm>
              <a:prstGeom prst="line">
                <a:avLst/>
              </a:prstGeom>
              <a:solidFill>
                <a:srgbClr val="9BDA46"/>
              </a:solidFill>
              <a:ln w="12700" cap="flat">
                <a:solidFill>
                  <a:srgbClr val="385724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</p:grpSp>
      <p:sp>
        <p:nvSpPr>
          <p:cNvPr id="448" name="Shape 44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opic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/>
          <p:nvPr/>
        </p:nvSpPr>
        <p:spPr>
          <a:xfrm>
            <a:off x="1" y="6159679"/>
            <a:ext cx="9913258" cy="6983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215" y="21600"/>
                </a:moveTo>
                <a:lnTo>
                  <a:pt x="21600" y="21600"/>
                </a:lnTo>
                <a:lnTo>
                  <a:pt x="10215" y="0"/>
                </a:lnTo>
                <a:lnTo>
                  <a:pt x="10215" y="0"/>
                </a:lnTo>
                <a:lnTo>
                  <a:pt x="0" y="0"/>
                </a:lnTo>
                <a:lnTo>
                  <a:pt x="0" y="0"/>
                </a:lnTo>
                <a:lnTo>
                  <a:pt x="0" y="21600"/>
                </a:lnTo>
                <a:lnTo>
                  <a:pt x="10215" y="21600"/>
                </a:lnTo>
                <a:close/>
              </a:path>
            </a:pathLst>
          </a:custGeom>
          <a:solidFill>
            <a:srgbClr val="F16A3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56" name="Shape 456"/>
          <p:cNvSpPr/>
          <p:nvPr/>
        </p:nvSpPr>
        <p:spPr>
          <a:xfrm>
            <a:off x="1" y="6400800"/>
            <a:ext cx="5950857" cy="457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18B5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57" name="Shape 457"/>
          <p:cNvSpPr/>
          <p:nvPr/>
        </p:nvSpPr>
        <p:spPr>
          <a:xfrm>
            <a:off x="0" y="6172200"/>
            <a:ext cx="5950857" cy="457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57E3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513" name="Group 513"/>
          <p:cNvGrpSpPr/>
          <p:nvPr/>
        </p:nvGrpSpPr>
        <p:grpSpPr>
          <a:xfrm>
            <a:off x="192077" y="6056689"/>
            <a:ext cx="2322635" cy="766276"/>
            <a:chOff x="0" y="0"/>
            <a:chExt cx="2322634" cy="766274"/>
          </a:xfrm>
        </p:grpSpPr>
        <p:grpSp>
          <p:nvGrpSpPr>
            <p:cNvPr id="462" name="Group 462"/>
            <p:cNvGrpSpPr/>
            <p:nvPr/>
          </p:nvGrpSpPr>
          <p:grpSpPr>
            <a:xfrm>
              <a:off x="0" y="-1"/>
              <a:ext cx="704816" cy="607601"/>
              <a:chOff x="0" y="0"/>
              <a:chExt cx="704815" cy="607599"/>
            </a:xfrm>
          </p:grpSpPr>
          <p:sp>
            <p:nvSpPr>
              <p:cNvPr id="458" name="Shape 458"/>
              <p:cNvSpPr/>
              <p:nvPr/>
            </p:nvSpPr>
            <p:spPr>
              <a:xfrm>
                <a:off x="0" y="-1"/>
                <a:ext cx="704816" cy="6076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55" y="0"/>
                    </a:lnTo>
                    <a:lnTo>
                      <a:pt x="16945" y="0"/>
                    </a:lnTo>
                    <a:lnTo>
                      <a:pt x="21600" y="10800"/>
                    </a:lnTo>
                    <a:lnTo>
                      <a:pt x="16945" y="21600"/>
                    </a:lnTo>
                    <a:lnTo>
                      <a:pt x="4655" y="21600"/>
                    </a:lnTo>
                    <a:close/>
                  </a:path>
                </a:pathLst>
              </a:custGeom>
              <a:solidFill>
                <a:srgbClr val="F47324"/>
              </a:solidFill>
              <a:ln w="12700" cap="flat">
                <a:solidFill>
                  <a:srgbClr val="843C0B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59" name="Shape 459"/>
              <p:cNvSpPr/>
              <p:nvPr/>
            </p:nvSpPr>
            <p:spPr>
              <a:xfrm>
                <a:off x="0" y="305069"/>
                <a:ext cx="412720" cy="1"/>
              </a:xfrm>
              <a:prstGeom prst="line">
                <a:avLst/>
              </a:prstGeom>
              <a:solidFill>
                <a:srgbClr val="F47324"/>
              </a:solidFill>
              <a:ln w="12700" cap="flat">
                <a:solidFill>
                  <a:srgbClr val="843C0B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460" name="Shape 460"/>
              <p:cNvSpPr/>
              <p:nvPr/>
            </p:nvSpPr>
            <p:spPr>
              <a:xfrm flipH="1">
                <a:off x="412720" y="-1"/>
                <a:ext cx="140196" cy="303799"/>
              </a:xfrm>
              <a:prstGeom prst="line">
                <a:avLst/>
              </a:prstGeom>
              <a:solidFill>
                <a:srgbClr val="F47324"/>
              </a:solidFill>
              <a:ln w="12700" cap="flat">
                <a:solidFill>
                  <a:srgbClr val="843C0B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461" name="Shape 461"/>
              <p:cNvSpPr/>
              <p:nvPr/>
            </p:nvSpPr>
            <p:spPr>
              <a:xfrm flipH="1" flipV="1">
                <a:off x="412720" y="303800"/>
                <a:ext cx="140196" cy="303800"/>
              </a:xfrm>
              <a:prstGeom prst="line">
                <a:avLst/>
              </a:prstGeom>
              <a:solidFill>
                <a:srgbClr val="F47324"/>
              </a:solidFill>
              <a:ln w="12700" cap="flat">
                <a:solidFill>
                  <a:srgbClr val="843C0B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467" name="Group 467"/>
            <p:cNvGrpSpPr/>
            <p:nvPr/>
          </p:nvGrpSpPr>
          <p:grpSpPr>
            <a:xfrm>
              <a:off x="508995" y="504382"/>
              <a:ext cx="241560" cy="208241"/>
              <a:chOff x="0" y="0"/>
              <a:chExt cx="241558" cy="208240"/>
            </a:xfrm>
          </p:grpSpPr>
          <p:sp>
            <p:nvSpPr>
              <p:cNvPr id="463" name="Shape 463"/>
              <p:cNvSpPr/>
              <p:nvPr/>
            </p:nvSpPr>
            <p:spPr>
              <a:xfrm>
                <a:off x="0" y="-1"/>
                <a:ext cx="241560" cy="2082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55" y="0"/>
                    </a:lnTo>
                    <a:lnTo>
                      <a:pt x="16945" y="0"/>
                    </a:lnTo>
                    <a:lnTo>
                      <a:pt x="21600" y="10800"/>
                    </a:lnTo>
                    <a:lnTo>
                      <a:pt x="16945" y="21600"/>
                    </a:lnTo>
                    <a:lnTo>
                      <a:pt x="4655" y="21600"/>
                    </a:lnTo>
                    <a:close/>
                  </a:path>
                </a:pathLst>
              </a:custGeom>
              <a:solidFill>
                <a:srgbClr val="F47324"/>
              </a:solidFill>
              <a:ln w="12700" cap="flat">
                <a:solidFill>
                  <a:srgbClr val="843C0B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64" name="Shape 464"/>
              <p:cNvSpPr/>
              <p:nvPr/>
            </p:nvSpPr>
            <p:spPr>
              <a:xfrm>
                <a:off x="0" y="105390"/>
                <a:ext cx="141450" cy="1"/>
              </a:xfrm>
              <a:prstGeom prst="line">
                <a:avLst/>
              </a:prstGeom>
              <a:solidFill>
                <a:srgbClr val="F47324"/>
              </a:solidFill>
              <a:ln w="12700" cap="flat">
                <a:solidFill>
                  <a:srgbClr val="843C0B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465" name="Shape 465"/>
              <p:cNvSpPr/>
              <p:nvPr/>
            </p:nvSpPr>
            <p:spPr>
              <a:xfrm flipH="1">
                <a:off x="141451" y="0"/>
                <a:ext cx="48049" cy="104119"/>
              </a:xfrm>
              <a:prstGeom prst="line">
                <a:avLst/>
              </a:prstGeom>
              <a:solidFill>
                <a:srgbClr val="F47324"/>
              </a:solidFill>
              <a:ln w="12700" cap="flat">
                <a:solidFill>
                  <a:srgbClr val="843C0B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466" name="Shape 466"/>
              <p:cNvSpPr/>
              <p:nvPr/>
            </p:nvSpPr>
            <p:spPr>
              <a:xfrm flipH="1" flipV="1">
                <a:off x="141451" y="104120"/>
                <a:ext cx="48049" cy="104121"/>
              </a:xfrm>
              <a:prstGeom prst="line">
                <a:avLst/>
              </a:prstGeom>
              <a:solidFill>
                <a:srgbClr val="F47324"/>
              </a:solidFill>
              <a:ln w="12700" cap="flat">
                <a:solidFill>
                  <a:srgbClr val="843C0B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472" name="Group 472"/>
            <p:cNvGrpSpPr/>
            <p:nvPr/>
          </p:nvGrpSpPr>
          <p:grpSpPr>
            <a:xfrm>
              <a:off x="551587" y="4199"/>
              <a:ext cx="368129" cy="317353"/>
              <a:chOff x="0" y="0"/>
              <a:chExt cx="368128" cy="317352"/>
            </a:xfrm>
          </p:grpSpPr>
          <p:sp>
            <p:nvSpPr>
              <p:cNvPr id="468" name="Shape 468"/>
              <p:cNvSpPr/>
              <p:nvPr/>
            </p:nvSpPr>
            <p:spPr>
              <a:xfrm>
                <a:off x="-1" y="0"/>
                <a:ext cx="368129" cy="3173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55" y="0"/>
                    </a:lnTo>
                    <a:lnTo>
                      <a:pt x="16945" y="0"/>
                    </a:lnTo>
                    <a:lnTo>
                      <a:pt x="21600" y="10800"/>
                    </a:lnTo>
                    <a:lnTo>
                      <a:pt x="16945" y="21600"/>
                    </a:lnTo>
                    <a:lnTo>
                      <a:pt x="4655" y="21600"/>
                    </a:lnTo>
                    <a:close/>
                  </a:path>
                </a:pathLst>
              </a:custGeom>
              <a:solidFill>
                <a:srgbClr val="F47324"/>
              </a:solidFill>
              <a:ln w="12700" cap="flat">
                <a:solidFill>
                  <a:srgbClr val="843C0B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69" name="Shape 469"/>
              <p:cNvSpPr/>
              <p:nvPr/>
            </p:nvSpPr>
            <p:spPr>
              <a:xfrm>
                <a:off x="0" y="159946"/>
                <a:ext cx="215565" cy="1"/>
              </a:xfrm>
              <a:prstGeom prst="line">
                <a:avLst/>
              </a:prstGeom>
              <a:solidFill>
                <a:srgbClr val="F47324"/>
              </a:solidFill>
              <a:ln w="12700" cap="flat">
                <a:solidFill>
                  <a:srgbClr val="843C0B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470" name="Shape 470"/>
              <p:cNvSpPr/>
              <p:nvPr/>
            </p:nvSpPr>
            <p:spPr>
              <a:xfrm flipH="1">
                <a:off x="215565" y="-1"/>
                <a:ext cx="73226" cy="158677"/>
              </a:xfrm>
              <a:prstGeom prst="line">
                <a:avLst/>
              </a:prstGeom>
              <a:solidFill>
                <a:srgbClr val="F47324"/>
              </a:solidFill>
              <a:ln w="12700" cap="flat">
                <a:solidFill>
                  <a:srgbClr val="843C0B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471" name="Shape 471"/>
              <p:cNvSpPr/>
              <p:nvPr/>
            </p:nvSpPr>
            <p:spPr>
              <a:xfrm flipH="1" flipV="1">
                <a:off x="215565" y="158676"/>
                <a:ext cx="73226" cy="158677"/>
              </a:xfrm>
              <a:prstGeom prst="line">
                <a:avLst/>
              </a:prstGeom>
              <a:solidFill>
                <a:srgbClr val="F47324"/>
              </a:solidFill>
              <a:ln w="12700" cap="flat">
                <a:solidFill>
                  <a:srgbClr val="843C0B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477" name="Group 477"/>
            <p:cNvGrpSpPr/>
            <p:nvPr/>
          </p:nvGrpSpPr>
          <p:grpSpPr>
            <a:xfrm>
              <a:off x="661180" y="247471"/>
              <a:ext cx="472000" cy="406898"/>
              <a:chOff x="0" y="0"/>
              <a:chExt cx="471999" cy="406896"/>
            </a:xfrm>
          </p:grpSpPr>
          <p:sp>
            <p:nvSpPr>
              <p:cNvPr id="473" name="Shape 473"/>
              <p:cNvSpPr/>
              <p:nvPr/>
            </p:nvSpPr>
            <p:spPr>
              <a:xfrm>
                <a:off x="0" y="0"/>
                <a:ext cx="472000" cy="4068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55" y="0"/>
                    </a:lnTo>
                    <a:lnTo>
                      <a:pt x="16945" y="0"/>
                    </a:lnTo>
                    <a:lnTo>
                      <a:pt x="21600" y="10800"/>
                    </a:lnTo>
                    <a:lnTo>
                      <a:pt x="16945" y="21600"/>
                    </a:lnTo>
                    <a:lnTo>
                      <a:pt x="4655" y="21600"/>
                    </a:lnTo>
                    <a:close/>
                  </a:path>
                </a:pathLst>
              </a:custGeom>
              <a:solidFill>
                <a:srgbClr val="F47324"/>
              </a:solidFill>
              <a:ln w="12700" cap="flat">
                <a:solidFill>
                  <a:srgbClr val="843C0B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74" name="Shape 474"/>
              <p:cNvSpPr/>
              <p:nvPr/>
            </p:nvSpPr>
            <p:spPr>
              <a:xfrm>
                <a:off x="-1" y="204718"/>
                <a:ext cx="276390" cy="1"/>
              </a:xfrm>
              <a:prstGeom prst="line">
                <a:avLst/>
              </a:prstGeom>
              <a:solidFill>
                <a:srgbClr val="F47324"/>
              </a:solidFill>
              <a:ln w="12700" cap="flat">
                <a:solidFill>
                  <a:srgbClr val="843C0B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475" name="Shape 475"/>
              <p:cNvSpPr/>
              <p:nvPr/>
            </p:nvSpPr>
            <p:spPr>
              <a:xfrm flipH="1">
                <a:off x="276389" y="0"/>
                <a:ext cx="93887" cy="203448"/>
              </a:xfrm>
              <a:prstGeom prst="line">
                <a:avLst/>
              </a:prstGeom>
              <a:solidFill>
                <a:srgbClr val="F47324"/>
              </a:solidFill>
              <a:ln w="12700" cap="flat">
                <a:solidFill>
                  <a:srgbClr val="843C0B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476" name="Shape 476"/>
              <p:cNvSpPr/>
              <p:nvPr/>
            </p:nvSpPr>
            <p:spPr>
              <a:xfrm flipH="1" flipV="1">
                <a:off x="276389" y="203448"/>
                <a:ext cx="93887" cy="203449"/>
              </a:xfrm>
              <a:prstGeom prst="line">
                <a:avLst/>
              </a:prstGeom>
              <a:solidFill>
                <a:srgbClr val="F47324"/>
              </a:solidFill>
              <a:ln w="12700" cap="flat">
                <a:solidFill>
                  <a:srgbClr val="843C0B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482" name="Group 482"/>
            <p:cNvGrpSpPr/>
            <p:nvPr/>
          </p:nvGrpSpPr>
          <p:grpSpPr>
            <a:xfrm>
              <a:off x="32894" y="448922"/>
              <a:ext cx="368129" cy="317353"/>
              <a:chOff x="0" y="0"/>
              <a:chExt cx="368128" cy="317352"/>
            </a:xfrm>
          </p:grpSpPr>
          <p:sp>
            <p:nvSpPr>
              <p:cNvPr id="478" name="Shape 478"/>
              <p:cNvSpPr/>
              <p:nvPr/>
            </p:nvSpPr>
            <p:spPr>
              <a:xfrm>
                <a:off x="-1" y="0"/>
                <a:ext cx="368129" cy="3173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55" y="0"/>
                    </a:lnTo>
                    <a:lnTo>
                      <a:pt x="16945" y="0"/>
                    </a:lnTo>
                    <a:lnTo>
                      <a:pt x="21600" y="10800"/>
                    </a:lnTo>
                    <a:lnTo>
                      <a:pt x="16945" y="21600"/>
                    </a:lnTo>
                    <a:lnTo>
                      <a:pt x="4655" y="21600"/>
                    </a:lnTo>
                    <a:close/>
                  </a:path>
                </a:pathLst>
              </a:custGeom>
              <a:solidFill>
                <a:srgbClr val="F47324"/>
              </a:solidFill>
              <a:ln w="12700" cap="flat">
                <a:solidFill>
                  <a:srgbClr val="843C0B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79" name="Shape 479"/>
              <p:cNvSpPr/>
              <p:nvPr/>
            </p:nvSpPr>
            <p:spPr>
              <a:xfrm>
                <a:off x="0" y="159946"/>
                <a:ext cx="215565" cy="1"/>
              </a:xfrm>
              <a:prstGeom prst="line">
                <a:avLst/>
              </a:prstGeom>
              <a:solidFill>
                <a:srgbClr val="F47324"/>
              </a:solidFill>
              <a:ln w="12700" cap="flat">
                <a:solidFill>
                  <a:srgbClr val="843C0B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480" name="Shape 480"/>
              <p:cNvSpPr/>
              <p:nvPr/>
            </p:nvSpPr>
            <p:spPr>
              <a:xfrm flipH="1">
                <a:off x="215565" y="-1"/>
                <a:ext cx="73226" cy="158677"/>
              </a:xfrm>
              <a:prstGeom prst="line">
                <a:avLst/>
              </a:prstGeom>
              <a:solidFill>
                <a:srgbClr val="F47324"/>
              </a:solidFill>
              <a:ln w="12700" cap="flat">
                <a:solidFill>
                  <a:srgbClr val="843C0B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481" name="Shape 481"/>
              <p:cNvSpPr/>
              <p:nvPr/>
            </p:nvSpPr>
            <p:spPr>
              <a:xfrm flipH="1" flipV="1">
                <a:off x="215565" y="158676"/>
                <a:ext cx="73226" cy="158677"/>
              </a:xfrm>
              <a:prstGeom prst="line">
                <a:avLst/>
              </a:prstGeom>
              <a:solidFill>
                <a:srgbClr val="F47324"/>
              </a:solidFill>
              <a:ln w="12700" cap="flat">
                <a:solidFill>
                  <a:srgbClr val="843C0B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487" name="Group 487"/>
            <p:cNvGrpSpPr/>
            <p:nvPr/>
          </p:nvGrpSpPr>
          <p:grpSpPr>
            <a:xfrm>
              <a:off x="842576" y="210827"/>
              <a:ext cx="241560" cy="208241"/>
              <a:chOff x="0" y="0"/>
              <a:chExt cx="241558" cy="208240"/>
            </a:xfrm>
          </p:grpSpPr>
          <p:sp>
            <p:nvSpPr>
              <p:cNvPr id="483" name="Shape 483"/>
              <p:cNvSpPr/>
              <p:nvPr/>
            </p:nvSpPr>
            <p:spPr>
              <a:xfrm>
                <a:off x="0" y="-1"/>
                <a:ext cx="241560" cy="2082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55" y="0"/>
                    </a:lnTo>
                    <a:lnTo>
                      <a:pt x="16945" y="0"/>
                    </a:lnTo>
                    <a:lnTo>
                      <a:pt x="21600" y="10800"/>
                    </a:lnTo>
                    <a:lnTo>
                      <a:pt x="16945" y="21600"/>
                    </a:lnTo>
                    <a:lnTo>
                      <a:pt x="4655" y="21600"/>
                    </a:lnTo>
                    <a:close/>
                  </a:path>
                </a:pathLst>
              </a:custGeom>
              <a:solidFill>
                <a:srgbClr val="F47324"/>
              </a:solidFill>
              <a:ln w="12700" cap="flat">
                <a:solidFill>
                  <a:srgbClr val="843C0B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84" name="Shape 484"/>
              <p:cNvSpPr/>
              <p:nvPr/>
            </p:nvSpPr>
            <p:spPr>
              <a:xfrm>
                <a:off x="0" y="105390"/>
                <a:ext cx="141450" cy="1"/>
              </a:xfrm>
              <a:prstGeom prst="line">
                <a:avLst/>
              </a:prstGeom>
              <a:solidFill>
                <a:srgbClr val="F47324"/>
              </a:solidFill>
              <a:ln w="12700" cap="flat">
                <a:solidFill>
                  <a:srgbClr val="843C0B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485" name="Shape 485"/>
              <p:cNvSpPr/>
              <p:nvPr/>
            </p:nvSpPr>
            <p:spPr>
              <a:xfrm flipH="1">
                <a:off x="141451" y="0"/>
                <a:ext cx="48049" cy="104119"/>
              </a:xfrm>
              <a:prstGeom prst="line">
                <a:avLst/>
              </a:prstGeom>
              <a:solidFill>
                <a:srgbClr val="F47324"/>
              </a:solidFill>
              <a:ln w="12700" cap="flat">
                <a:solidFill>
                  <a:srgbClr val="843C0B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486" name="Shape 486"/>
              <p:cNvSpPr/>
              <p:nvPr/>
            </p:nvSpPr>
            <p:spPr>
              <a:xfrm flipH="1" flipV="1">
                <a:off x="141451" y="104120"/>
                <a:ext cx="48049" cy="104121"/>
              </a:xfrm>
              <a:prstGeom prst="line">
                <a:avLst/>
              </a:prstGeom>
              <a:solidFill>
                <a:srgbClr val="F47324"/>
              </a:solidFill>
              <a:ln w="12700" cap="flat">
                <a:solidFill>
                  <a:srgbClr val="843C0B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492" name="Group 492"/>
            <p:cNvGrpSpPr/>
            <p:nvPr/>
          </p:nvGrpSpPr>
          <p:grpSpPr>
            <a:xfrm>
              <a:off x="1131132" y="120420"/>
              <a:ext cx="565128" cy="487179"/>
              <a:chOff x="0" y="0"/>
              <a:chExt cx="565126" cy="487178"/>
            </a:xfrm>
          </p:grpSpPr>
          <p:sp>
            <p:nvSpPr>
              <p:cNvPr id="488" name="Shape 488"/>
              <p:cNvSpPr/>
              <p:nvPr/>
            </p:nvSpPr>
            <p:spPr>
              <a:xfrm>
                <a:off x="-1" y="-1"/>
                <a:ext cx="565128" cy="4871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55" y="0"/>
                    </a:lnTo>
                    <a:lnTo>
                      <a:pt x="16945" y="0"/>
                    </a:lnTo>
                    <a:lnTo>
                      <a:pt x="21600" y="10800"/>
                    </a:lnTo>
                    <a:lnTo>
                      <a:pt x="16945" y="21600"/>
                    </a:lnTo>
                    <a:lnTo>
                      <a:pt x="4655" y="21600"/>
                    </a:lnTo>
                    <a:close/>
                  </a:path>
                </a:pathLst>
              </a:custGeom>
              <a:solidFill>
                <a:srgbClr val="F47324"/>
              </a:solidFill>
              <a:ln w="12700" cap="flat">
                <a:solidFill>
                  <a:srgbClr val="843C0B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89" name="Shape 489"/>
              <p:cNvSpPr/>
              <p:nvPr/>
            </p:nvSpPr>
            <p:spPr>
              <a:xfrm>
                <a:off x="-1" y="244859"/>
                <a:ext cx="330923" cy="1"/>
              </a:xfrm>
              <a:prstGeom prst="line">
                <a:avLst/>
              </a:prstGeom>
              <a:solidFill>
                <a:srgbClr val="F47324"/>
              </a:solidFill>
              <a:ln w="12700" cap="flat">
                <a:solidFill>
                  <a:srgbClr val="843C0B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490" name="Shape 490"/>
              <p:cNvSpPr/>
              <p:nvPr/>
            </p:nvSpPr>
            <p:spPr>
              <a:xfrm flipH="1">
                <a:off x="330922" y="0"/>
                <a:ext cx="112411" cy="243589"/>
              </a:xfrm>
              <a:prstGeom prst="line">
                <a:avLst/>
              </a:prstGeom>
              <a:solidFill>
                <a:srgbClr val="F47324"/>
              </a:solidFill>
              <a:ln w="12700" cap="flat">
                <a:solidFill>
                  <a:srgbClr val="843C0B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491" name="Shape 491"/>
              <p:cNvSpPr/>
              <p:nvPr/>
            </p:nvSpPr>
            <p:spPr>
              <a:xfrm flipH="1" flipV="1">
                <a:off x="330922" y="243589"/>
                <a:ext cx="112411" cy="243590"/>
              </a:xfrm>
              <a:prstGeom prst="line">
                <a:avLst/>
              </a:prstGeom>
              <a:solidFill>
                <a:srgbClr val="F47324"/>
              </a:solidFill>
              <a:ln w="12700" cap="flat">
                <a:solidFill>
                  <a:srgbClr val="843C0B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497" name="Group 497"/>
            <p:cNvGrpSpPr/>
            <p:nvPr/>
          </p:nvGrpSpPr>
          <p:grpSpPr>
            <a:xfrm>
              <a:off x="978568" y="49872"/>
              <a:ext cx="330912" cy="285268"/>
              <a:chOff x="0" y="0"/>
              <a:chExt cx="330911" cy="285267"/>
            </a:xfrm>
          </p:grpSpPr>
          <p:sp>
            <p:nvSpPr>
              <p:cNvPr id="493" name="Shape 493"/>
              <p:cNvSpPr/>
              <p:nvPr/>
            </p:nvSpPr>
            <p:spPr>
              <a:xfrm>
                <a:off x="-1" y="-1"/>
                <a:ext cx="330913" cy="28526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55" y="0"/>
                    </a:lnTo>
                    <a:lnTo>
                      <a:pt x="16945" y="0"/>
                    </a:lnTo>
                    <a:lnTo>
                      <a:pt x="21600" y="10800"/>
                    </a:lnTo>
                    <a:lnTo>
                      <a:pt x="16945" y="21600"/>
                    </a:lnTo>
                    <a:lnTo>
                      <a:pt x="4655" y="21600"/>
                    </a:lnTo>
                    <a:close/>
                  </a:path>
                </a:pathLst>
              </a:custGeom>
              <a:solidFill>
                <a:srgbClr val="F47324"/>
              </a:solidFill>
              <a:ln w="12700" cap="flat">
                <a:solidFill>
                  <a:srgbClr val="843C0B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94" name="Shape 494"/>
              <p:cNvSpPr/>
              <p:nvPr/>
            </p:nvSpPr>
            <p:spPr>
              <a:xfrm>
                <a:off x="-1" y="143903"/>
                <a:ext cx="193774" cy="1"/>
              </a:xfrm>
              <a:prstGeom prst="line">
                <a:avLst/>
              </a:prstGeom>
              <a:solidFill>
                <a:srgbClr val="F47324"/>
              </a:solidFill>
              <a:ln w="12700" cap="flat">
                <a:solidFill>
                  <a:srgbClr val="843C0B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495" name="Shape 495"/>
              <p:cNvSpPr/>
              <p:nvPr/>
            </p:nvSpPr>
            <p:spPr>
              <a:xfrm flipH="1">
                <a:off x="193772" y="0"/>
                <a:ext cx="65823" cy="142634"/>
              </a:xfrm>
              <a:prstGeom prst="line">
                <a:avLst/>
              </a:prstGeom>
              <a:solidFill>
                <a:srgbClr val="F47324"/>
              </a:solidFill>
              <a:ln w="12700" cap="flat">
                <a:solidFill>
                  <a:srgbClr val="843C0B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496" name="Shape 496"/>
              <p:cNvSpPr/>
              <p:nvPr/>
            </p:nvSpPr>
            <p:spPr>
              <a:xfrm flipH="1" flipV="1">
                <a:off x="193772" y="142634"/>
                <a:ext cx="65823" cy="142634"/>
              </a:xfrm>
              <a:prstGeom prst="line">
                <a:avLst/>
              </a:prstGeom>
              <a:solidFill>
                <a:srgbClr val="F47324"/>
              </a:solidFill>
              <a:ln w="12700" cap="flat">
                <a:solidFill>
                  <a:srgbClr val="843C0B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502" name="Group 502"/>
            <p:cNvGrpSpPr/>
            <p:nvPr/>
          </p:nvGrpSpPr>
          <p:grpSpPr>
            <a:xfrm>
              <a:off x="1557553" y="242213"/>
              <a:ext cx="368129" cy="317354"/>
              <a:chOff x="0" y="0"/>
              <a:chExt cx="368128" cy="317352"/>
            </a:xfrm>
          </p:grpSpPr>
          <p:sp>
            <p:nvSpPr>
              <p:cNvPr id="498" name="Shape 498"/>
              <p:cNvSpPr/>
              <p:nvPr/>
            </p:nvSpPr>
            <p:spPr>
              <a:xfrm>
                <a:off x="-1" y="0"/>
                <a:ext cx="368129" cy="3173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55" y="0"/>
                    </a:lnTo>
                    <a:lnTo>
                      <a:pt x="16945" y="0"/>
                    </a:lnTo>
                    <a:lnTo>
                      <a:pt x="21600" y="10800"/>
                    </a:lnTo>
                    <a:lnTo>
                      <a:pt x="16945" y="21600"/>
                    </a:lnTo>
                    <a:lnTo>
                      <a:pt x="4655" y="21600"/>
                    </a:lnTo>
                    <a:close/>
                  </a:path>
                </a:pathLst>
              </a:custGeom>
              <a:solidFill>
                <a:srgbClr val="F47324"/>
              </a:solidFill>
              <a:ln w="12700" cap="flat">
                <a:solidFill>
                  <a:srgbClr val="843C0B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99" name="Shape 499"/>
              <p:cNvSpPr/>
              <p:nvPr/>
            </p:nvSpPr>
            <p:spPr>
              <a:xfrm>
                <a:off x="0" y="159946"/>
                <a:ext cx="215565" cy="1"/>
              </a:xfrm>
              <a:prstGeom prst="line">
                <a:avLst/>
              </a:prstGeom>
              <a:solidFill>
                <a:srgbClr val="F47324"/>
              </a:solidFill>
              <a:ln w="12700" cap="flat">
                <a:solidFill>
                  <a:srgbClr val="843C0B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500" name="Shape 500"/>
              <p:cNvSpPr/>
              <p:nvPr/>
            </p:nvSpPr>
            <p:spPr>
              <a:xfrm flipH="1">
                <a:off x="215565" y="-1"/>
                <a:ext cx="73226" cy="158677"/>
              </a:xfrm>
              <a:prstGeom prst="line">
                <a:avLst/>
              </a:prstGeom>
              <a:solidFill>
                <a:srgbClr val="F47324"/>
              </a:solidFill>
              <a:ln w="12700" cap="flat">
                <a:solidFill>
                  <a:srgbClr val="843C0B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501" name="Shape 501"/>
              <p:cNvSpPr/>
              <p:nvPr/>
            </p:nvSpPr>
            <p:spPr>
              <a:xfrm flipH="1" flipV="1">
                <a:off x="215565" y="158676"/>
                <a:ext cx="73226" cy="158677"/>
              </a:xfrm>
              <a:prstGeom prst="line">
                <a:avLst/>
              </a:prstGeom>
              <a:solidFill>
                <a:srgbClr val="F47324"/>
              </a:solidFill>
              <a:ln w="12700" cap="flat">
                <a:solidFill>
                  <a:srgbClr val="843C0B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507" name="Group 507"/>
            <p:cNvGrpSpPr/>
            <p:nvPr/>
          </p:nvGrpSpPr>
          <p:grpSpPr>
            <a:xfrm>
              <a:off x="1868618" y="303797"/>
              <a:ext cx="290965" cy="250832"/>
              <a:chOff x="0" y="0"/>
              <a:chExt cx="290963" cy="250831"/>
            </a:xfrm>
          </p:grpSpPr>
          <p:sp>
            <p:nvSpPr>
              <p:cNvPr id="503" name="Shape 503"/>
              <p:cNvSpPr/>
              <p:nvPr/>
            </p:nvSpPr>
            <p:spPr>
              <a:xfrm>
                <a:off x="0" y="-1"/>
                <a:ext cx="290964" cy="2508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55" y="0"/>
                    </a:lnTo>
                    <a:lnTo>
                      <a:pt x="16945" y="0"/>
                    </a:lnTo>
                    <a:lnTo>
                      <a:pt x="21600" y="10800"/>
                    </a:lnTo>
                    <a:lnTo>
                      <a:pt x="16945" y="21600"/>
                    </a:lnTo>
                    <a:lnTo>
                      <a:pt x="4655" y="21600"/>
                    </a:lnTo>
                    <a:close/>
                  </a:path>
                </a:pathLst>
              </a:custGeom>
              <a:solidFill>
                <a:srgbClr val="F47324"/>
              </a:solidFill>
              <a:ln w="12700" cap="flat">
                <a:solidFill>
                  <a:srgbClr val="843C0B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504" name="Shape 504"/>
              <p:cNvSpPr/>
              <p:nvPr/>
            </p:nvSpPr>
            <p:spPr>
              <a:xfrm>
                <a:off x="0" y="126685"/>
                <a:ext cx="170380" cy="1"/>
              </a:xfrm>
              <a:prstGeom prst="line">
                <a:avLst/>
              </a:prstGeom>
              <a:solidFill>
                <a:srgbClr val="F47324"/>
              </a:solidFill>
              <a:ln w="12700" cap="flat">
                <a:solidFill>
                  <a:srgbClr val="843C0B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505" name="Shape 505"/>
              <p:cNvSpPr/>
              <p:nvPr/>
            </p:nvSpPr>
            <p:spPr>
              <a:xfrm flipH="1">
                <a:off x="170380" y="-1"/>
                <a:ext cx="57877" cy="125416"/>
              </a:xfrm>
              <a:prstGeom prst="line">
                <a:avLst/>
              </a:prstGeom>
              <a:solidFill>
                <a:srgbClr val="F47324"/>
              </a:solidFill>
              <a:ln w="12700" cap="flat">
                <a:solidFill>
                  <a:srgbClr val="843C0B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506" name="Shape 506"/>
              <p:cNvSpPr/>
              <p:nvPr/>
            </p:nvSpPr>
            <p:spPr>
              <a:xfrm flipH="1" flipV="1">
                <a:off x="170380" y="125416"/>
                <a:ext cx="57877" cy="125416"/>
              </a:xfrm>
              <a:prstGeom prst="line">
                <a:avLst/>
              </a:prstGeom>
              <a:solidFill>
                <a:srgbClr val="F47324"/>
              </a:solidFill>
              <a:ln w="12700" cap="flat">
                <a:solidFill>
                  <a:srgbClr val="843C0B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512" name="Group 512"/>
            <p:cNvGrpSpPr/>
            <p:nvPr/>
          </p:nvGrpSpPr>
          <p:grpSpPr>
            <a:xfrm>
              <a:off x="2120820" y="356919"/>
              <a:ext cx="201815" cy="173979"/>
              <a:chOff x="0" y="0"/>
              <a:chExt cx="201814" cy="173977"/>
            </a:xfrm>
          </p:grpSpPr>
          <p:sp>
            <p:nvSpPr>
              <p:cNvPr id="508" name="Shape 508"/>
              <p:cNvSpPr/>
              <p:nvPr/>
            </p:nvSpPr>
            <p:spPr>
              <a:xfrm>
                <a:off x="-1" y="-1"/>
                <a:ext cx="201816" cy="1739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55" y="0"/>
                    </a:lnTo>
                    <a:lnTo>
                      <a:pt x="16945" y="0"/>
                    </a:lnTo>
                    <a:lnTo>
                      <a:pt x="21600" y="10800"/>
                    </a:lnTo>
                    <a:lnTo>
                      <a:pt x="16945" y="21600"/>
                    </a:lnTo>
                    <a:lnTo>
                      <a:pt x="4655" y="21600"/>
                    </a:lnTo>
                    <a:close/>
                  </a:path>
                </a:pathLst>
              </a:custGeom>
              <a:solidFill>
                <a:srgbClr val="F47324"/>
              </a:solidFill>
              <a:ln w="12700" cap="flat">
                <a:solidFill>
                  <a:srgbClr val="843C0B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509" name="Shape 509"/>
              <p:cNvSpPr/>
              <p:nvPr/>
            </p:nvSpPr>
            <p:spPr>
              <a:xfrm>
                <a:off x="-1" y="88258"/>
                <a:ext cx="118178" cy="1"/>
              </a:xfrm>
              <a:prstGeom prst="line">
                <a:avLst/>
              </a:prstGeom>
              <a:solidFill>
                <a:srgbClr val="F47324"/>
              </a:solidFill>
              <a:ln w="12700" cap="flat">
                <a:solidFill>
                  <a:srgbClr val="843C0B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510" name="Shape 510"/>
              <p:cNvSpPr/>
              <p:nvPr/>
            </p:nvSpPr>
            <p:spPr>
              <a:xfrm flipH="1">
                <a:off x="118177" y="0"/>
                <a:ext cx="40144" cy="86988"/>
              </a:xfrm>
              <a:prstGeom prst="line">
                <a:avLst/>
              </a:prstGeom>
              <a:solidFill>
                <a:srgbClr val="F47324"/>
              </a:solidFill>
              <a:ln w="12700" cap="flat">
                <a:solidFill>
                  <a:srgbClr val="843C0B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511" name="Shape 511"/>
              <p:cNvSpPr/>
              <p:nvPr/>
            </p:nvSpPr>
            <p:spPr>
              <a:xfrm flipH="1" flipV="1">
                <a:off x="118177" y="86989"/>
                <a:ext cx="40144" cy="86989"/>
              </a:xfrm>
              <a:prstGeom prst="line">
                <a:avLst/>
              </a:prstGeom>
              <a:solidFill>
                <a:srgbClr val="F47324"/>
              </a:solidFill>
              <a:ln w="12700" cap="flat">
                <a:solidFill>
                  <a:srgbClr val="843C0B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</p:grpSp>
      <p:sp>
        <p:nvSpPr>
          <p:cNvPr id="514" name="Shape 514"/>
          <p:cNvSpPr/>
          <p:nvPr/>
        </p:nvSpPr>
        <p:spPr>
          <a:xfrm>
            <a:off x="6497782" y="6592234"/>
            <a:ext cx="2625522" cy="2121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4450" tIns="44450" rIns="44450" bIns="44450">
            <a:spAutoFit/>
          </a:bodyPr>
          <a:lstStyle>
            <a:lvl1pPr marL="342900" indent="-342900">
              <a:spcBef>
                <a:spcPts val="200"/>
              </a:spcBef>
              <a:defRPr sz="9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Copyright © 2016 Accenture All Rights Reserved. </a:t>
            </a:r>
          </a:p>
        </p:txBody>
      </p:sp>
      <p:sp>
        <p:nvSpPr>
          <p:cNvPr id="515" name="Shape 515"/>
          <p:cNvSpPr/>
          <p:nvPr/>
        </p:nvSpPr>
        <p:spPr>
          <a:xfrm>
            <a:off x="0" y="1057275"/>
            <a:ext cx="9144002" cy="0"/>
          </a:xfrm>
          <a:prstGeom prst="line">
            <a:avLst/>
          </a:prstGeom>
          <a:ln w="38100">
            <a:solidFill>
              <a:srgbClr val="3B383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16" name="Shape 516"/>
          <p:cNvSpPr>
            <a:spLocks noGrp="1"/>
          </p:cNvSpPr>
          <p:nvPr>
            <p:ph type="title"/>
          </p:nvPr>
        </p:nvSpPr>
        <p:spPr>
          <a:xfrm>
            <a:off x="1" y="325102"/>
            <a:ext cx="9144001" cy="567783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anchor="t">
            <a:normAutofit/>
          </a:bodyPr>
          <a:lstStyle>
            <a:lvl1pPr>
              <a:defRPr b="1">
                <a:solidFill>
                  <a:srgbClr val="333F50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t>Topic 3</a:t>
            </a:r>
          </a:p>
        </p:txBody>
      </p:sp>
      <p:sp>
        <p:nvSpPr>
          <p:cNvPr id="517" name="Shape 51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opic 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Shape 524"/>
          <p:cNvSpPr/>
          <p:nvPr/>
        </p:nvSpPr>
        <p:spPr>
          <a:xfrm>
            <a:off x="0" y="6468183"/>
            <a:ext cx="9144001" cy="387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49" y="0"/>
                </a:moveTo>
                <a:lnTo>
                  <a:pt x="21251" y="0"/>
                </a:lnTo>
                <a:lnTo>
                  <a:pt x="21600" y="8257"/>
                </a:lnTo>
                <a:lnTo>
                  <a:pt x="21600" y="21600"/>
                </a:lnTo>
                <a:lnTo>
                  <a:pt x="0" y="21600"/>
                </a:lnTo>
                <a:lnTo>
                  <a:pt x="0" y="8257"/>
                </a:lnTo>
                <a:close/>
              </a:path>
            </a:pathLst>
          </a:custGeom>
          <a:solidFill>
            <a:srgbClr val="F16A3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25" name="Shape 525"/>
          <p:cNvSpPr/>
          <p:nvPr/>
        </p:nvSpPr>
        <p:spPr>
          <a:xfrm>
            <a:off x="6497782" y="6592234"/>
            <a:ext cx="2625522" cy="2121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4450" tIns="44450" rIns="44450" bIns="44450">
            <a:spAutoFit/>
          </a:bodyPr>
          <a:lstStyle>
            <a:lvl1pPr marL="342900" indent="-342900">
              <a:spcBef>
                <a:spcPts val="200"/>
              </a:spcBef>
              <a:defRPr sz="9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Copyright © 2016 Accenture All Rights Reserved. </a:t>
            </a:r>
          </a:p>
        </p:txBody>
      </p:sp>
      <p:sp>
        <p:nvSpPr>
          <p:cNvPr id="526" name="Shape 526"/>
          <p:cNvSpPr/>
          <p:nvPr/>
        </p:nvSpPr>
        <p:spPr>
          <a:xfrm>
            <a:off x="0" y="1057275"/>
            <a:ext cx="9144002" cy="0"/>
          </a:xfrm>
          <a:prstGeom prst="line">
            <a:avLst/>
          </a:prstGeom>
          <a:ln w="38100">
            <a:solidFill>
              <a:srgbClr val="3B383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27" name="Shape 527"/>
          <p:cNvSpPr>
            <a:spLocks noGrp="1"/>
          </p:cNvSpPr>
          <p:nvPr>
            <p:ph type="title"/>
          </p:nvPr>
        </p:nvSpPr>
        <p:spPr>
          <a:xfrm>
            <a:off x="1" y="325102"/>
            <a:ext cx="9144001" cy="567783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anchor="t">
            <a:normAutofit/>
          </a:bodyPr>
          <a:lstStyle>
            <a:lvl1pPr>
              <a:defRPr b="1">
                <a:solidFill>
                  <a:srgbClr val="333F50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t>Topic 3- Content</a:t>
            </a:r>
          </a:p>
        </p:txBody>
      </p:sp>
      <p:grpSp>
        <p:nvGrpSpPr>
          <p:cNvPr id="568" name="Group 568"/>
          <p:cNvGrpSpPr/>
          <p:nvPr/>
        </p:nvGrpSpPr>
        <p:grpSpPr>
          <a:xfrm>
            <a:off x="193963" y="6350448"/>
            <a:ext cx="2524837" cy="487179"/>
            <a:chOff x="0" y="0"/>
            <a:chExt cx="2524836" cy="487178"/>
          </a:xfrm>
        </p:grpSpPr>
        <p:grpSp>
          <p:nvGrpSpPr>
            <p:cNvPr id="532" name="Group 532"/>
            <p:cNvGrpSpPr/>
            <p:nvPr/>
          </p:nvGrpSpPr>
          <p:grpSpPr>
            <a:xfrm>
              <a:off x="-1" y="-1"/>
              <a:ext cx="565128" cy="487180"/>
              <a:chOff x="0" y="0"/>
              <a:chExt cx="565127" cy="487178"/>
            </a:xfrm>
          </p:grpSpPr>
          <p:sp>
            <p:nvSpPr>
              <p:cNvPr id="528" name="Shape 528"/>
              <p:cNvSpPr/>
              <p:nvPr/>
            </p:nvSpPr>
            <p:spPr>
              <a:xfrm>
                <a:off x="0" y="-1"/>
                <a:ext cx="565128" cy="4871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55" y="0"/>
                    </a:lnTo>
                    <a:lnTo>
                      <a:pt x="16945" y="0"/>
                    </a:lnTo>
                    <a:lnTo>
                      <a:pt x="21600" y="10800"/>
                    </a:lnTo>
                    <a:lnTo>
                      <a:pt x="16945" y="21600"/>
                    </a:lnTo>
                    <a:lnTo>
                      <a:pt x="4655" y="21600"/>
                    </a:lnTo>
                    <a:close/>
                  </a:path>
                </a:pathLst>
              </a:custGeom>
              <a:solidFill>
                <a:srgbClr val="F47324"/>
              </a:solidFill>
              <a:ln w="12700" cap="flat">
                <a:solidFill>
                  <a:srgbClr val="843C0B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529" name="Shape 529"/>
              <p:cNvSpPr/>
              <p:nvPr/>
            </p:nvSpPr>
            <p:spPr>
              <a:xfrm>
                <a:off x="-1" y="244859"/>
                <a:ext cx="330924" cy="1"/>
              </a:xfrm>
              <a:prstGeom prst="line">
                <a:avLst/>
              </a:prstGeom>
              <a:solidFill>
                <a:srgbClr val="F47324"/>
              </a:solidFill>
              <a:ln w="12700" cap="flat">
                <a:solidFill>
                  <a:srgbClr val="843C0B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530" name="Shape 530"/>
              <p:cNvSpPr/>
              <p:nvPr/>
            </p:nvSpPr>
            <p:spPr>
              <a:xfrm flipH="1">
                <a:off x="330922" y="0"/>
                <a:ext cx="112411" cy="243589"/>
              </a:xfrm>
              <a:prstGeom prst="line">
                <a:avLst/>
              </a:prstGeom>
              <a:solidFill>
                <a:srgbClr val="F47324"/>
              </a:solidFill>
              <a:ln w="12700" cap="flat">
                <a:solidFill>
                  <a:srgbClr val="843C0B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531" name="Shape 531"/>
              <p:cNvSpPr/>
              <p:nvPr/>
            </p:nvSpPr>
            <p:spPr>
              <a:xfrm flipH="1" flipV="1">
                <a:off x="330922" y="243589"/>
                <a:ext cx="112411" cy="243590"/>
              </a:xfrm>
              <a:prstGeom prst="line">
                <a:avLst/>
              </a:prstGeom>
              <a:solidFill>
                <a:srgbClr val="F47324"/>
              </a:solidFill>
              <a:ln w="12700" cap="flat">
                <a:solidFill>
                  <a:srgbClr val="843C0B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537" name="Group 537"/>
            <p:cNvGrpSpPr/>
            <p:nvPr/>
          </p:nvGrpSpPr>
          <p:grpSpPr>
            <a:xfrm>
              <a:off x="446899" y="65424"/>
              <a:ext cx="489235" cy="421754"/>
              <a:chOff x="0" y="0"/>
              <a:chExt cx="489234" cy="421753"/>
            </a:xfrm>
          </p:grpSpPr>
          <p:sp>
            <p:nvSpPr>
              <p:cNvPr id="533" name="Shape 533"/>
              <p:cNvSpPr/>
              <p:nvPr/>
            </p:nvSpPr>
            <p:spPr>
              <a:xfrm>
                <a:off x="0" y="0"/>
                <a:ext cx="489235" cy="42175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55" y="0"/>
                    </a:lnTo>
                    <a:lnTo>
                      <a:pt x="16945" y="0"/>
                    </a:lnTo>
                    <a:lnTo>
                      <a:pt x="21600" y="10800"/>
                    </a:lnTo>
                    <a:lnTo>
                      <a:pt x="16945" y="21600"/>
                    </a:lnTo>
                    <a:lnTo>
                      <a:pt x="4655" y="21600"/>
                    </a:lnTo>
                    <a:close/>
                  </a:path>
                </a:pathLst>
              </a:custGeom>
              <a:solidFill>
                <a:srgbClr val="F47324"/>
              </a:solidFill>
              <a:ln w="12700" cap="flat">
                <a:solidFill>
                  <a:srgbClr val="843C0B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534" name="Shape 534"/>
              <p:cNvSpPr/>
              <p:nvPr/>
            </p:nvSpPr>
            <p:spPr>
              <a:xfrm>
                <a:off x="-1" y="212146"/>
                <a:ext cx="286482" cy="1"/>
              </a:xfrm>
              <a:prstGeom prst="line">
                <a:avLst/>
              </a:prstGeom>
              <a:solidFill>
                <a:srgbClr val="F47324"/>
              </a:solidFill>
              <a:ln w="12700" cap="flat">
                <a:solidFill>
                  <a:srgbClr val="843C0B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535" name="Shape 535"/>
              <p:cNvSpPr/>
              <p:nvPr/>
            </p:nvSpPr>
            <p:spPr>
              <a:xfrm flipH="1">
                <a:off x="286481" y="-1"/>
                <a:ext cx="97315" cy="210876"/>
              </a:xfrm>
              <a:prstGeom prst="line">
                <a:avLst/>
              </a:prstGeom>
              <a:solidFill>
                <a:srgbClr val="F47324"/>
              </a:solidFill>
              <a:ln w="12700" cap="flat">
                <a:solidFill>
                  <a:srgbClr val="843C0B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536" name="Shape 536"/>
              <p:cNvSpPr/>
              <p:nvPr/>
            </p:nvSpPr>
            <p:spPr>
              <a:xfrm flipH="1" flipV="1">
                <a:off x="286481" y="210876"/>
                <a:ext cx="97315" cy="210877"/>
              </a:xfrm>
              <a:prstGeom prst="line">
                <a:avLst/>
              </a:prstGeom>
              <a:solidFill>
                <a:srgbClr val="F47324"/>
              </a:solidFill>
              <a:ln w="12700" cap="flat">
                <a:solidFill>
                  <a:srgbClr val="843C0B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542" name="Group 542"/>
            <p:cNvGrpSpPr/>
            <p:nvPr/>
          </p:nvGrpSpPr>
          <p:grpSpPr>
            <a:xfrm>
              <a:off x="824389" y="108623"/>
              <a:ext cx="439122" cy="378555"/>
              <a:chOff x="0" y="0"/>
              <a:chExt cx="439121" cy="378553"/>
            </a:xfrm>
          </p:grpSpPr>
          <p:sp>
            <p:nvSpPr>
              <p:cNvPr id="538" name="Shape 538"/>
              <p:cNvSpPr/>
              <p:nvPr/>
            </p:nvSpPr>
            <p:spPr>
              <a:xfrm>
                <a:off x="0" y="-1"/>
                <a:ext cx="439122" cy="3785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55" y="0"/>
                    </a:lnTo>
                    <a:lnTo>
                      <a:pt x="16945" y="0"/>
                    </a:lnTo>
                    <a:lnTo>
                      <a:pt x="21600" y="10800"/>
                    </a:lnTo>
                    <a:lnTo>
                      <a:pt x="16945" y="21600"/>
                    </a:lnTo>
                    <a:lnTo>
                      <a:pt x="4655" y="21600"/>
                    </a:lnTo>
                    <a:close/>
                  </a:path>
                </a:pathLst>
              </a:custGeom>
              <a:solidFill>
                <a:srgbClr val="F47324"/>
              </a:solidFill>
              <a:ln w="12700" cap="flat">
                <a:solidFill>
                  <a:srgbClr val="843C0B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539" name="Shape 539"/>
              <p:cNvSpPr/>
              <p:nvPr/>
            </p:nvSpPr>
            <p:spPr>
              <a:xfrm>
                <a:off x="-1" y="190546"/>
                <a:ext cx="257138" cy="1"/>
              </a:xfrm>
              <a:prstGeom prst="line">
                <a:avLst/>
              </a:prstGeom>
              <a:solidFill>
                <a:srgbClr val="F47324"/>
              </a:solidFill>
              <a:ln w="12700" cap="flat">
                <a:solidFill>
                  <a:srgbClr val="843C0B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540" name="Shape 540"/>
              <p:cNvSpPr/>
              <p:nvPr/>
            </p:nvSpPr>
            <p:spPr>
              <a:xfrm flipH="1">
                <a:off x="257137" y="-1"/>
                <a:ext cx="87347" cy="189278"/>
              </a:xfrm>
              <a:prstGeom prst="line">
                <a:avLst/>
              </a:prstGeom>
              <a:solidFill>
                <a:srgbClr val="F47324"/>
              </a:solidFill>
              <a:ln w="12700" cap="flat">
                <a:solidFill>
                  <a:srgbClr val="843C0B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541" name="Shape 541"/>
              <p:cNvSpPr/>
              <p:nvPr/>
            </p:nvSpPr>
            <p:spPr>
              <a:xfrm flipH="1" flipV="1">
                <a:off x="257137" y="189277"/>
                <a:ext cx="87347" cy="189276"/>
              </a:xfrm>
              <a:prstGeom prst="line">
                <a:avLst/>
              </a:prstGeom>
              <a:solidFill>
                <a:srgbClr val="F47324"/>
              </a:solidFill>
              <a:ln w="12700" cap="flat">
                <a:solidFill>
                  <a:srgbClr val="843C0B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547" name="Group 547"/>
            <p:cNvGrpSpPr/>
            <p:nvPr/>
          </p:nvGrpSpPr>
          <p:grpSpPr>
            <a:xfrm>
              <a:off x="1201201" y="150836"/>
              <a:ext cx="390158" cy="336342"/>
              <a:chOff x="0" y="0"/>
              <a:chExt cx="390156" cy="336341"/>
            </a:xfrm>
          </p:grpSpPr>
          <p:sp>
            <p:nvSpPr>
              <p:cNvPr id="543" name="Shape 543"/>
              <p:cNvSpPr/>
              <p:nvPr/>
            </p:nvSpPr>
            <p:spPr>
              <a:xfrm>
                <a:off x="-1" y="-1"/>
                <a:ext cx="390158" cy="33634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55" y="0"/>
                    </a:lnTo>
                    <a:lnTo>
                      <a:pt x="16945" y="0"/>
                    </a:lnTo>
                    <a:lnTo>
                      <a:pt x="21600" y="10800"/>
                    </a:lnTo>
                    <a:lnTo>
                      <a:pt x="16945" y="21600"/>
                    </a:lnTo>
                    <a:lnTo>
                      <a:pt x="4655" y="21600"/>
                    </a:lnTo>
                    <a:close/>
                  </a:path>
                </a:pathLst>
              </a:custGeom>
              <a:solidFill>
                <a:srgbClr val="F47324"/>
              </a:solidFill>
              <a:ln w="12700" cap="flat">
                <a:solidFill>
                  <a:srgbClr val="843C0B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544" name="Shape 544"/>
              <p:cNvSpPr/>
              <p:nvPr/>
            </p:nvSpPr>
            <p:spPr>
              <a:xfrm>
                <a:off x="-1" y="169440"/>
                <a:ext cx="228466" cy="1"/>
              </a:xfrm>
              <a:prstGeom prst="line">
                <a:avLst/>
              </a:prstGeom>
              <a:solidFill>
                <a:srgbClr val="F47324"/>
              </a:solidFill>
              <a:ln w="12700" cap="flat">
                <a:solidFill>
                  <a:srgbClr val="843C0B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545" name="Shape 545"/>
              <p:cNvSpPr/>
              <p:nvPr/>
            </p:nvSpPr>
            <p:spPr>
              <a:xfrm flipH="1">
                <a:off x="228464" y="-1"/>
                <a:ext cx="77607" cy="168171"/>
              </a:xfrm>
              <a:prstGeom prst="line">
                <a:avLst/>
              </a:prstGeom>
              <a:solidFill>
                <a:srgbClr val="F47324"/>
              </a:solidFill>
              <a:ln w="12700" cap="flat">
                <a:solidFill>
                  <a:srgbClr val="843C0B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546" name="Shape 546"/>
              <p:cNvSpPr/>
              <p:nvPr/>
            </p:nvSpPr>
            <p:spPr>
              <a:xfrm flipH="1" flipV="1">
                <a:off x="228464" y="168171"/>
                <a:ext cx="77607" cy="168170"/>
              </a:xfrm>
              <a:prstGeom prst="line">
                <a:avLst/>
              </a:prstGeom>
              <a:solidFill>
                <a:srgbClr val="F47324"/>
              </a:solidFill>
              <a:ln w="12700" cap="flat">
                <a:solidFill>
                  <a:srgbClr val="843C0B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552" name="Group 552"/>
            <p:cNvGrpSpPr/>
            <p:nvPr/>
          </p:nvGrpSpPr>
          <p:grpSpPr>
            <a:xfrm>
              <a:off x="1537821" y="196053"/>
              <a:ext cx="337705" cy="291125"/>
              <a:chOff x="0" y="0"/>
              <a:chExt cx="337703" cy="291124"/>
            </a:xfrm>
          </p:grpSpPr>
          <p:sp>
            <p:nvSpPr>
              <p:cNvPr id="548" name="Shape 548"/>
              <p:cNvSpPr/>
              <p:nvPr/>
            </p:nvSpPr>
            <p:spPr>
              <a:xfrm>
                <a:off x="0" y="0"/>
                <a:ext cx="337705" cy="2911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55" y="0"/>
                    </a:lnTo>
                    <a:lnTo>
                      <a:pt x="16945" y="0"/>
                    </a:lnTo>
                    <a:lnTo>
                      <a:pt x="21600" y="10800"/>
                    </a:lnTo>
                    <a:lnTo>
                      <a:pt x="16945" y="21600"/>
                    </a:lnTo>
                    <a:lnTo>
                      <a:pt x="4655" y="21600"/>
                    </a:lnTo>
                    <a:close/>
                  </a:path>
                </a:pathLst>
              </a:custGeom>
              <a:solidFill>
                <a:srgbClr val="F47324"/>
              </a:solidFill>
              <a:ln w="12700" cap="flat">
                <a:solidFill>
                  <a:srgbClr val="843C0B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549" name="Shape 549"/>
              <p:cNvSpPr/>
              <p:nvPr/>
            </p:nvSpPr>
            <p:spPr>
              <a:xfrm>
                <a:off x="0" y="146832"/>
                <a:ext cx="197750" cy="1"/>
              </a:xfrm>
              <a:prstGeom prst="line">
                <a:avLst/>
              </a:prstGeom>
              <a:solidFill>
                <a:srgbClr val="F47324"/>
              </a:solidFill>
              <a:ln w="12700" cap="flat">
                <a:solidFill>
                  <a:srgbClr val="843C0B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550" name="Shape 550"/>
              <p:cNvSpPr/>
              <p:nvPr/>
            </p:nvSpPr>
            <p:spPr>
              <a:xfrm flipH="1">
                <a:off x="197749" y="-1"/>
                <a:ext cx="67174" cy="145562"/>
              </a:xfrm>
              <a:prstGeom prst="line">
                <a:avLst/>
              </a:prstGeom>
              <a:solidFill>
                <a:srgbClr val="F47324"/>
              </a:solidFill>
              <a:ln w="12700" cap="flat">
                <a:solidFill>
                  <a:srgbClr val="843C0B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551" name="Shape 551"/>
              <p:cNvSpPr/>
              <p:nvPr/>
            </p:nvSpPr>
            <p:spPr>
              <a:xfrm flipH="1" flipV="1">
                <a:off x="197749" y="145562"/>
                <a:ext cx="67174" cy="145562"/>
              </a:xfrm>
              <a:prstGeom prst="line">
                <a:avLst/>
              </a:prstGeom>
              <a:solidFill>
                <a:srgbClr val="F47324"/>
              </a:solidFill>
              <a:ln w="12700" cap="flat">
                <a:solidFill>
                  <a:srgbClr val="843C0B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557" name="Group 557"/>
            <p:cNvGrpSpPr/>
            <p:nvPr/>
          </p:nvGrpSpPr>
          <p:grpSpPr>
            <a:xfrm>
              <a:off x="1844296" y="234624"/>
              <a:ext cx="292960" cy="252553"/>
              <a:chOff x="0" y="0"/>
              <a:chExt cx="292959" cy="252551"/>
            </a:xfrm>
          </p:grpSpPr>
          <p:sp>
            <p:nvSpPr>
              <p:cNvPr id="553" name="Shape 553"/>
              <p:cNvSpPr/>
              <p:nvPr/>
            </p:nvSpPr>
            <p:spPr>
              <a:xfrm>
                <a:off x="-1" y="-1"/>
                <a:ext cx="292961" cy="2525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55" y="0"/>
                    </a:lnTo>
                    <a:lnTo>
                      <a:pt x="16945" y="0"/>
                    </a:lnTo>
                    <a:lnTo>
                      <a:pt x="21600" y="10800"/>
                    </a:lnTo>
                    <a:lnTo>
                      <a:pt x="16945" y="21600"/>
                    </a:lnTo>
                    <a:lnTo>
                      <a:pt x="4655" y="21600"/>
                    </a:lnTo>
                    <a:close/>
                  </a:path>
                </a:pathLst>
              </a:custGeom>
              <a:solidFill>
                <a:srgbClr val="F47324"/>
              </a:solidFill>
              <a:ln w="12700" cap="flat">
                <a:solidFill>
                  <a:srgbClr val="843C0B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554" name="Shape 554"/>
              <p:cNvSpPr/>
              <p:nvPr/>
            </p:nvSpPr>
            <p:spPr>
              <a:xfrm>
                <a:off x="-1" y="127545"/>
                <a:ext cx="171549" cy="1"/>
              </a:xfrm>
              <a:prstGeom prst="line">
                <a:avLst/>
              </a:prstGeom>
              <a:solidFill>
                <a:srgbClr val="F47324"/>
              </a:solidFill>
              <a:ln w="12700" cap="flat">
                <a:solidFill>
                  <a:srgbClr val="843C0B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555" name="Shape 555"/>
              <p:cNvSpPr/>
              <p:nvPr/>
            </p:nvSpPr>
            <p:spPr>
              <a:xfrm flipH="1">
                <a:off x="171549" y="-1"/>
                <a:ext cx="58273" cy="126277"/>
              </a:xfrm>
              <a:prstGeom prst="line">
                <a:avLst/>
              </a:prstGeom>
              <a:solidFill>
                <a:srgbClr val="F47324"/>
              </a:solidFill>
              <a:ln w="12700" cap="flat">
                <a:solidFill>
                  <a:srgbClr val="843C0B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556" name="Shape 556"/>
              <p:cNvSpPr/>
              <p:nvPr/>
            </p:nvSpPr>
            <p:spPr>
              <a:xfrm flipH="1" flipV="1">
                <a:off x="171549" y="126276"/>
                <a:ext cx="58273" cy="126276"/>
              </a:xfrm>
              <a:prstGeom prst="line">
                <a:avLst/>
              </a:prstGeom>
              <a:solidFill>
                <a:srgbClr val="F47324"/>
              </a:solidFill>
              <a:ln w="12700" cap="flat">
                <a:solidFill>
                  <a:srgbClr val="843C0B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562" name="Group 562"/>
            <p:cNvGrpSpPr/>
            <p:nvPr/>
          </p:nvGrpSpPr>
          <p:grpSpPr>
            <a:xfrm>
              <a:off x="2118744" y="271983"/>
              <a:ext cx="249625" cy="215194"/>
              <a:chOff x="0" y="0"/>
              <a:chExt cx="249624" cy="215192"/>
            </a:xfrm>
          </p:grpSpPr>
          <p:sp>
            <p:nvSpPr>
              <p:cNvPr id="558" name="Shape 558"/>
              <p:cNvSpPr/>
              <p:nvPr/>
            </p:nvSpPr>
            <p:spPr>
              <a:xfrm>
                <a:off x="-1" y="0"/>
                <a:ext cx="249625" cy="2151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55" y="0"/>
                    </a:lnTo>
                    <a:lnTo>
                      <a:pt x="16945" y="0"/>
                    </a:lnTo>
                    <a:lnTo>
                      <a:pt x="21600" y="10800"/>
                    </a:lnTo>
                    <a:lnTo>
                      <a:pt x="16945" y="21600"/>
                    </a:lnTo>
                    <a:lnTo>
                      <a:pt x="4655" y="21600"/>
                    </a:lnTo>
                    <a:close/>
                  </a:path>
                </a:pathLst>
              </a:custGeom>
              <a:solidFill>
                <a:srgbClr val="F47324"/>
              </a:solidFill>
              <a:ln w="12700" cap="flat">
                <a:solidFill>
                  <a:srgbClr val="843C0B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559" name="Shape 559"/>
              <p:cNvSpPr/>
              <p:nvPr/>
            </p:nvSpPr>
            <p:spPr>
              <a:xfrm>
                <a:off x="0" y="108866"/>
                <a:ext cx="146172" cy="1"/>
              </a:xfrm>
              <a:prstGeom prst="line">
                <a:avLst/>
              </a:prstGeom>
              <a:solidFill>
                <a:srgbClr val="F47324"/>
              </a:solidFill>
              <a:ln w="12700" cap="flat">
                <a:solidFill>
                  <a:srgbClr val="843C0B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560" name="Shape 560"/>
              <p:cNvSpPr/>
              <p:nvPr/>
            </p:nvSpPr>
            <p:spPr>
              <a:xfrm flipH="1">
                <a:off x="146172" y="0"/>
                <a:ext cx="49654" cy="107597"/>
              </a:xfrm>
              <a:prstGeom prst="line">
                <a:avLst/>
              </a:prstGeom>
              <a:solidFill>
                <a:srgbClr val="F47324"/>
              </a:solidFill>
              <a:ln w="12700" cap="flat">
                <a:solidFill>
                  <a:srgbClr val="843C0B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561" name="Shape 561"/>
              <p:cNvSpPr/>
              <p:nvPr/>
            </p:nvSpPr>
            <p:spPr>
              <a:xfrm flipH="1" flipV="1">
                <a:off x="146172" y="107596"/>
                <a:ext cx="49654" cy="107597"/>
              </a:xfrm>
              <a:prstGeom prst="line">
                <a:avLst/>
              </a:prstGeom>
              <a:solidFill>
                <a:srgbClr val="F47324"/>
              </a:solidFill>
              <a:ln w="12700" cap="flat">
                <a:solidFill>
                  <a:srgbClr val="843C0B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567" name="Group 567"/>
            <p:cNvGrpSpPr/>
            <p:nvPr/>
          </p:nvGrpSpPr>
          <p:grpSpPr>
            <a:xfrm>
              <a:off x="2329759" y="319006"/>
              <a:ext cx="195078" cy="168171"/>
              <a:chOff x="0" y="0"/>
              <a:chExt cx="195077" cy="168170"/>
            </a:xfrm>
          </p:grpSpPr>
          <p:sp>
            <p:nvSpPr>
              <p:cNvPr id="563" name="Shape 563"/>
              <p:cNvSpPr/>
              <p:nvPr/>
            </p:nvSpPr>
            <p:spPr>
              <a:xfrm>
                <a:off x="0" y="-1"/>
                <a:ext cx="195078" cy="16817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55" y="0"/>
                    </a:lnTo>
                    <a:lnTo>
                      <a:pt x="16945" y="0"/>
                    </a:lnTo>
                    <a:lnTo>
                      <a:pt x="21600" y="10800"/>
                    </a:lnTo>
                    <a:lnTo>
                      <a:pt x="16945" y="21600"/>
                    </a:lnTo>
                    <a:lnTo>
                      <a:pt x="4655" y="21600"/>
                    </a:lnTo>
                    <a:close/>
                  </a:path>
                </a:pathLst>
              </a:custGeom>
              <a:solidFill>
                <a:srgbClr val="F47324"/>
              </a:solidFill>
              <a:ln w="12700" cap="flat">
                <a:solidFill>
                  <a:srgbClr val="843C0B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564" name="Shape 564"/>
              <p:cNvSpPr/>
              <p:nvPr/>
            </p:nvSpPr>
            <p:spPr>
              <a:xfrm>
                <a:off x="-1" y="85355"/>
                <a:ext cx="114232" cy="1"/>
              </a:xfrm>
              <a:prstGeom prst="line">
                <a:avLst/>
              </a:prstGeom>
              <a:solidFill>
                <a:srgbClr val="F47324"/>
              </a:solidFill>
              <a:ln w="12700" cap="flat">
                <a:solidFill>
                  <a:srgbClr val="843C0B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565" name="Shape 565"/>
              <p:cNvSpPr/>
              <p:nvPr/>
            </p:nvSpPr>
            <p:spPr>
              <a:xfrm flipH="1">
                <a:off x="114231" y="0"/>
                <a:ext cx="38804" cy="84085"/>
              </a:xfrm>
              <a:prstGeom prst="line">
                <a:avLst/>
              </a:prstGeom>
              <a:solidFill>
                <a:srgbClr val="F47324"/>
              </a:solidFill>
              <a:ln w="12700" cap="flat">
                <a:solidFill>
                  <a:srgbClr val="843C0B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566" name="Shape 566"/>
              <p:cNvSpPr/>
              <p:nvPr/>
            </p:nvSpPr>
            <p:spPr>
              <a:xfrm flipH="1" flipV="1">
                <a:off x="114231" y="84085"/>
                <a:ext cx="38804" cy="84086"/>
              </a:xfrm>
              <a:prstGeom prst="line">
                <a:avLst/>
              </a:prstGeom>
              <a:solidFill>
                <a:srgbClr val="F47324"/>
              </a:solidFill>
              <a:ln w="12700" cap="flat">
                <a:solidFill>
                  <a:srgbClr val="843C0B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</p:grpSp>
      <p:sp>
        <p:nvSpPr>
          <p:cNvPr id="569" name="Shape 56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opic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Shape 576"/>
          <p:cNvSpPr/>
          <p:nvPr/>
        </p:nvSpPr>
        <p:spPr>
          <a:xfrm>
            <a:off x="1" y="6159679"/>
            <a:ext cx="9913258" cy="6983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215" y="21600"/>
                </a:moveTo>
                <a:lnTo>
                  <a:pt x="21600" y="21600"/>
                </a:lnTo>
                <a:lnTo>
                  <a:pt x="10215" y="0"/>
                </a:lnTo>
                <a:lnTo>
                  <a:pt x="10215" y="0"/>
                </a:lnTo>
                <a:lnTo>
                  <a:pt x="0" y="0"/>
                </a:lnTo>
                <a:lnTo>
                  <a:pt x="0" y="0"/>
                </a:lnTo>
                <a:lnTo>
                  <a:pt x="0" y="21600"/>
                </a:lnTo>
                <a:lnTo>
                  <a:pt x="10215" y="21600"/>
                </a:lnTo>
                <a:close/>
              </a:path>
            </a:pathLst>
          </a:custGeom>
          <a:solidFill>
            <a:srgbClr val="EAB9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77" name="Shape 577"/>
          <p:cNvSpPr/>
          <p:nvPr/>
        </p:nvSpPr>
        <p:spPr>
          <a:xfrm>
            <a:off x="1" y="6400800"/>
            <a:ext cx="5950857" cy="457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C72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78" name="Shape 578"/>
          <p:cNvSpPr/>
          <p:nvPr/>
        </p:nvSpPr>
        <p:spPr>
          <a:xfrm>
            <a:off x="0" y="6172200"/>
            <a:ext cx="5950857" cy="457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BC4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634" name="Group 634"/>
          <p:cNvGrpSpPr/>
          <p:nvPr/>
        </p:nvGrpSpPr>
        <p:grpSpPr>
          <a:xfrm>
            <a:off x="192077" y="6056689"/>
            <a:ext cx="2322635" cy="766276"/>
            <a:chOff x="0" y="0"/>
            <a:chExt cx="2322634" cy="766274"/>
          </a:xfrm>
        </p:grpSpPr>
        <p:grpSp>
          <p:nvGrpSpPr>
            <p:cNvPr id="583" name="Group 583"/>
            <p:cNvGrpSpPr/>
            <p:nvPr/>
          </p:nvGrpSpPr>
          <p:grpSpPr>
            <a:xfrm>
              <a:off x="0" y="-1"/>
              <a:ext cx="704816" cy="607601"/>
              <a:chOff x="0" y="0"/>
              <a:chExt cx="704815" cy="607599"/>
            </a:xfrm>
          </p:grpSpPr>
          <p:sp>
            <p:nvSpPr>
              <p:cNvPr id="579" name="Shape 579"/>
              <p:cNvSpPr/>
              <p:nvPr/>
            </p:nvSpPr>
            <p:spPr>
              <a:xfrm>
                <a:off x="0" y="-1"/>
                <a:ext cx="704816" cy="6076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55" y="0"/>
                    </a:lnTo>
                    <a:lnTo>
                      <a:pt x="16945" y="0"/>
                    </a:lnTo>
                    <a:lnTo>
                      <a:pt x="21600" y="10800"/>
                    </a:lnTo>
                    <a:lnTo>
                      <a:pt x="16945" y="21600"/>
                    </a:lnTo>
                    <a:lnTo>
                      <a:pt x="4655" y="21600"/>
                    </a:lnTo>
                    <a:close/>
                  </a:path>
                </a:pathLst>
              </a:custGeom>
              <a:solidFill>
                <a:srgbClr val="FFC737"/>
              </a:solidFill>
              <a:ln w="12700" cap="flat">
                <a:solidFill>
                  <a:srgbClr val="806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580" name="Shape 580"/>
              <p:cNvSpPr/>
              <p:nvPr/>
            </p:nvSpPr>
            <p:spPr>
              <a:xfrm>
                <a:off x="0" y="305069"/>
                <a:ext cx="412720" cy="1"/>
              </a:xfrm>
              <a:prstGeom prst="line">
                <a:avLst/>
              </a:prstGeom>
              <a:solidFill>
                <a:srgbClr val="FFC737"/>
              </a:solidFill>
              <a:ln w="12700" cap="flat">
                <a:solidFill>
                  <a:srgbClr val="806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581" name="Shape 581"/>
              <p:cNvSpPr/>
              <p:nvPr/>
            </p:nvSpPr>
            <p:spPr>
              <a:xfrm flipH="1">
                <a:off x="412720" y="-1"/>
                <a:ext cx="140196" cy="303799"/>
              </a:xfrm>
              <a:prstGeom prst="line">
                <a:avLst/>
              </a:prstGeom>
              <a:solidFill>
                <a:srgbClr val="FFC737"/>
              </a:solidFill>
              <a:ln w="12700" cap="flat">
                <a:solidFill>
                  <a:srgbClr val="806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582" name="Shape 582"/>
              <p:cNvSpPr/>
              <p:nvPr/>
            </p:nvSpPr>
            <p:spPr>
              <a:xfrm flipH="1" flipV="1">
                <a:off x="412720" y="303800"/>
                <a:ext cx="140196" cy="303800"/>
              </a:xfrm>
              <a:prstGeom prst="line">
                <a:avLst/>
              </a:prstGeom>
              <a:solidFill>
                <a:srgbClr val="FFC737"/>
              </a:solidFill>
              <a:ln w="12700" cap="flat">
                <a:solidFill>
                  <a:srgbClr val="806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588" name="Group 588"/>
            <p:cNvGrpSpPr/>
            <p:nvPr/>
          </p:nvGrpSpPr>
          <p:grpSpPr>
            <a:xfrm>
              <a:off x="508995" y="504382"/>
              <a:ext cx="241560" cy="208241"/>
              <a:chOff x="0" y="0"/>
              <a:chExt cx="241558" cy="208240"/>
            </a:xfrm>
          </p:grpSpPr>
          <p:sp>
            <p:nvSpPr>
              <p:cNvPr id="584" name="Shape 584"/>
              <p:cNvSpPr/>
              <p:nvPr/>
            </p:nvSpPr>
            <p:spPr>
              <a:xfrm>
                <a:off x="0" y="-1"/>
                <a:ext cx="241560" cy="2082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55" y="0"/>
                    </a:lnTo>
                    <a:lnTo>
                      <a:pt x="16945" y="0"/>
                    </a:lnTo>
                    <a:lnTo>
                      <a:pt x="21600" y="10800"/>
                    </a:lnTo>
                    <a:lnTo>
                      <a:pt x="16945" y="21600"/>
                    </a:lnTo>
                    <a:lnTo>
                      <a:pt x="4655" y="21600"/>
                    </a:lnTo>
                    <a:close/>
                  </a:path>
                </a:pathLst>
              </a:custGeom>
              <a:solidFill>
                <a:srgbClr val="FFC737"/>
              </a:solidFill>
              <a:ln w="12700" cap="flat">
                <a:solidFill>
                  <a:srgbClr val="806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585" name="Shape 585"/>
              <p:cNvSpPr/>
              <p:nvPr/>
            </p:nvSpPr>
            <p:spPr>
              <a:xfrm>
                <a:off x="0" y="105390"/>
                <a:ext cx="141450" cy="1"/>
              </a:xfrm>
              <a:prstGeom prst="line">
                <a:avLst/>
              </a:prstGeom>
              <a:solidFill>
                <a:srgbClr val="FFC737"/>
              </a:solidFill>
              <a:ln w="12700" cap="flat">
                <a:solidFill>
                  <a:srgbClr val="806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586" name="Shape 586"/>
              <p:cNvSpPr/>
              <p:nvPr/>
            </p:nvSpPr>
            <p:spPr>
              <a:xfrm flipH="1">
                <a:off x="141451" y="0"/>
                <a:ext cx="48049" cy="104119"/>
              </a:xfrm>
              <a:prstGeom prst="line">
                <a:avLst/>
              </a:prstGeom>
              <a:solidFill>
                <a:srgbClr val="FFC737"/>
              </a:solidFill>
              <a:ln w="12700" cap="flat">
                <a:solidFill>
                  <a:srgbClr val="806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587" name="Shape 587"/>
              <p:cNvSpPr/>
              <p:nvPr/>
            </p:nvSpPr>
            <p:spPr>
              <a:xfrm flipH="1" flipV="1">
                <a:off x="141451" y="104120"/>
                <a:ext cx="48049" cy="104121"/>
              </a:xfrm>
              <a:prstGeom prst="line">
                <a:avLst/>
              </a:prstGeom>
              <a:solidFill>
                <a:srgbClr val="FFC737"/>
              </a:solidFill>
              <a:ln w="12700" cap="flat">
                <a:solidFill>
                  <a:srgbClr val="806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593" name="Group 593"/>
            <p:cNvGrpSpPr/>
            <p:nvPr/>
          </p:nvGrpSpPr>
          <p:grpSpPr>
            <a:xfrm>
              <a:off x="551587" y="4199"/>
              <a:ext cx="368129" cy="317353"/>
              <a:chOff x="0" y="0"/>
              <a:chExt cx="368128" cy="317352"/>
            </a:xfrm>
          </p:grpSpPr>
          <p:sp>
            <p:nvSpPr>
              <p:cNvPr id="589" name="Shape 589"/>
              <p:cNvSpPr/>
              <p:nvPr/>
            </p:nvSpPr>
            <p:spPr>
              <a:xfrm>
                <a:off x="-1" y="0"/>
                <a:ext cx="368129" cy="3173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55" y="0"/>
                    </a:lnTo>
                    <a:lnTo>
                      <a:pt x="16945" y="0"/>
                    </a:lnTo>
                    <a:lnTo>
                      <a:pt x="21600" y="10800"/>
                    </a:lnTo>
                    <a:lnTo>
                      <a:pt x="16945" y="21600"/>
                    </a:lnTo>
                    <a:lnTo>
                      <a:pt x="4655" y="21600"/>
                    </a:lnTo>
                    <a:close/>
                  </a:path>
                </a:pathLst>
              </a:custGeom>
              <a:solidFill>
                <a:srgbClr val="FFC737"/>
              </a:solidFill>
              <a:ln w="12700" cap="flat">
                <a:solidFill>
                  <a:srgbClr val="806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590" name="Shape 590"/>
              <p:cNvSpPr/>
              <p:nvPr/>
            </p:nvSpPr>
            <p:spPr>
              <a:xfrm>
                <a:off x="0" y="159946"/>
                <a:ext cx="215565" cy="1"/>
              </a:xfrm>
              <a:prstGeom prst="line">
                <a:avLst/>
              </a:prstGeom>
              <a:solidFill>
                <a:srgbClr val="FFC737"/>
              </a:solidFill>
              <a:ln w="12700" cap="flat">
                <a:solidFill>
                  <a:srgbClr val="806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591" name="Shape 591"/>
              <p:cNvSpPr/>
              <p:nvPr/>
            </p:nvSpPr>
            <p:spPr>
              <a:xfrm flipH="1">
                <a:off x="215565" y="-1"/>
                <a:ext cx="73226" cy="158677"/>
              </a:xfrm>
              <a:prstGeom prst="line">
                <a:avLst/>
              </a:prstGeom>
              <a:solidFill>
                <a:srgbClr val="FFC737"/>
              </a:solidFill>
              <a:ln w="12700" cap="flat">
                <a:solidFill>
                  <a:srgbClr val="806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592" name="Shape 592"/>
              <p:cNvSpPr/>
              <p:nvPr/>
            </p:nvSpPr>
            <p:spPr>
              <a:xfrm flipH="1" flipV="1">
                <a:off x="215565" y="158676"/>
                <a:ext cx="73226" cy="158677"/>
              </a:xfrm>
              <a:prstGeom prst="line">
                <a:avLst/>
              </a:prstGeom>
              <a:solidFill>
                <a:srgbClr val="FFC737"/>
              </a:solidFill>
              <a:ln w="12700" cap="flat">
                <a:solidFill>
                  <a:srgbClr val="806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598" name="Group 598"/>
            <p:cNvGrpSpPr/>
            <p:nvPr/>
          </p:nvGrpSpPr>
          <p:grpSpPr>
            <a:xfrm>
              <a:off x="661180" y="247471"/>
              <a:ext cx="472000" cy="406898"/>
              <a:chOff x="0" y="0"/>
              <a:chExt cx="471999" cy="406896"/>
            </a:xfrm>
          </p:grpSpPr>
          <p:sp>
            <p:nvSpPr>
              <p:cNvPr id="594" name="Shape 594"/>
              <p:cNvSpPr/>
              <p:nvPr/>
            </p:nvSpPr>
            <p:spPr>
              <a:xfrm>
                <a:off x="0" y="0"/>
                <a:ext cx="472000" cy="4068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55" y="0"/>
                    </a:lnTo>
                    <a:lnTo>
                      <a:pt x="16945" y="0"/>
                    </a:lnTo>
                    <a:lnTo>
                      <a:pt x="21600" y="10800"/>
                    </a:lnTo>
                    <a:lnTo>
                      <a:pt x="16945" y="21600"/>
                    </a:lnTo>
                    <a:lnTo>
                      <a:pt x="4655" y="21600"/>
                    </a:lnTo>
                    <a:close/>
                  </a:path>
                </a:pathLst>
              </a:custGeom>
              <a:solidFill>
                <a:srgbClr val="FFC737"/>
              </a:solidFill>
              <a:ln w="12700" cap="flat">
                <a:solidFill>
                  <a:srgbClr val="806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595" name="Shape 595"/>
              <p:cNvSpPr/>
              <p:nvPr/>
            </p:nvSpPr>
            <p:spPr>
              <a:xfrm>
                <a:off x="-1" y="204718"/>
                <a:ext cx="276390" cy="1"/>
              </a:xfrm>
              <a:prstGeom prst="line">
                <a:avLst/>
              </a:prstGeom>
              <a:solidFill>
                <a:srgbClr val="FFC737"/>
              </a:solidFill>
              <a:ln w="12700" cap="flat">
                <a:solidFill>
                  <a:srgbClr val="806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596" name="Shape 596"/>
              <p:cNvSpPr/>
              <p:nvPr/>
            </p:nvSpPr>
            <p:spPr>
              <a:xfrm flipH="1">
                <a:off x="276389" y="0"/>
                <a:ext cx="93887" cy="203448"/>
              </a:xfrm>
              <a:prstGeom prst="line">
                <a:avLst/>
              </a:prstGeom>
              <a:solidFill>
                <a:srgbClr val="FFC737"/>
              </a:solidFill>
              <a:ln w="12700" cap="flat">
                <a:solidFill>
                  <a:srgbClr val="806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597" name="Shape 597"/>
              <p:cNvSpPr/>
              <p:nvPr/>
            </p:nvSpPr>
            <p:spPr>
              <a:xfrm flipH="1" flipV="1">
                <a:off x="276389" y="203448"/>
                <a:ext cx="93887" cy="203449"/>
              </a:xfrm>
              <a:prstGeom prst="line">
                <a:avLst/>
              </a:prstGeom>
              <a:solidFill>
                <a:srgbClr val="FFC737"/>
              </a:solidFill>
              <a:ln w="12700" cap="flat">
                <a:solidFill>
                  <a:srgbClr val="806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603" name="Group 603"/>
            <p:cNvGrpSpPr/>
            <p:nvPr/>
          </p:nvGrpSpPr>
          <p:grpSpPr>
            <a:xfrm>
              <a:off x="32894" y="448922"/>
              <a:ext cx="368129" cy="317353"/>
              <a:chOff x="0" y="0"/>
              <a:chExt cx="368128" cy="317352"/>
            </a:xfrm>
          </p:grpSpPr>
          <p:sp>
            <p:nvSpPr>
              <p:cNvPr id="599" name="Shape 599"/>
              <p:cNvSpPr/>
              <p:nvPr/>
            </p:nvSpPr>
            <p:spPr>
              <a:xfrm>
                <a:off x="-1" y="0"/>
                <a:ext cx="368129" cy="3173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55" y="0"/>
                    </a:lnTo>
                    <a:lnTo>
                      <a:pt x="16945" y="0"/>
                    </a:lnTo>
                    <a:lnTo>
                      <a:pt x="21600" y="10800"/>
                    </a:lnTo>
                    <a:lnTo>
                      <a:pt x="16945" y="21600"/>
                    </a:lnTo>
                    <a:lnTo>
                      <a:pt x="4655" y="21600"/>
                    </a:lnTo>
                    <a:close/>
                  </a:path>
                </a:pathLst>
              </a:custGeom>
              <a:solidFill>
                <a:srgbClr val="FFC737"/>
              </a:solidFill>
              <a:ln w="12700" cap="flat">
                <a:solidFill>
                  <a:srgbClr val="806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600" name="Shape 600"/>
              <p:cNvSpPr/>
              <p:nvPr/>
            </p:nvSpPr>
            <p:spPr>
              <a:xfrm>
                <a:off x="0" y="159946"/>
                <a:ext cx="215565" cy="1"/>
              </a:xfrm>
              <a:prstGeom prst="line">
                <a:avLst/>
              </a:prstGeom>
              <a:solidFill>
                <a:srgbClr val="FFC737"/>
              </a:solidFill>
              <a:ln w="12700" cap="flat">
                <a:solidFill>
                  <a:srgbClr val="806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601" name="Shape 601"/>
              <p:cNvSpPr/>
              <p:nvPr/>
            </p:nvSpPr>
            <p:spPr>
              <a:xfrm flipH="1">
                <a:off x="215565" y="-1"/>
                <a:ext cx="73226" cy="158677"/>
              </a:xfrm>
              <a:prstGeom prst="line">
                <a:avLst/>
              </a:prstGeom>
              <a:solidFill>
                <a:srgbClr val="FFC737"/>
              </a:solidFill>
              <a:ln w="12700" cap="flat">
                <a:solidFill>
                  <a:srgbClr val="806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602" name="Shape 602"/>
              <p:cNvSpPr/>
              <p:nvPr/>
            </p:nvSpPr>
            <p:spPr>
              <a:xfrm flipH="1" flipV="1">
                <a:off x="215565" y="158676"/>
                <a:ext cx="73226" cy="158677"/>
              </a:xfrm>
              <a:prstGeom prst="line">
                <a:avLst/>
              </a:prstGeom>
              <a:solidFill>
                <a:srgbClr val="FFC737"/>
              </a:solidFill>
              <a:ln w="12700" cap="flat">
                <a:solidFill>
                  <a:srgbClr val="806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608" name="Group 608"/>
            <p:cNvGrpSpPr/>
            <p:nvPr/>
          </p:nvGrpSpPr>
          <p:grpSpPr>
            <a:xfrm>
              <a:off x="842576" y="210827"/>
              <a:ext cx="241560" cy="208241"/>
              <a:chOff x="0" y="0"/>
              <a:chExt cx="241558" cy="208240"/>
            </a:xfrm>
          </p:grpSpPr>
          <p:sp>
            <p:nvSpPr>
              <p:cNvPr id="604" name="Shape 604"/>
              <p:cNvSpPr/>
              <p:nvPr/>
            </p:nvSpPr>
            <p:spPr>
              <a:xfrm>
                <a:off x="0" y="-1"/>
                <a:ext cx="241560" cy="2082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55" y="0"/>
                    </a:lnTo>
                    <a:lnTo>
                      <a:pt x="16945" y="0"/>
                    </a:lnTo>
                    <a:lnTo>
                      <a:pt x="21600" y="10800"/>
                    </a:lnTo>
                    <a:lnTo>
                      <a:pt x="16945" y="21600"/>
                    </a:lnTo>
                    <a:lnTo>
                      <a:pt x="4655" y="21600"/>
                    </a:lnTo>
                    <a:close/>
                  </a:path>
                </a:pathLst>
              </a:custGeom>
              <a:solidFill>
                <a:srgbClr val="FFC737"/>
              </a:solidFill>
              <a:ln w="12700" cap="flat">
                <a:solidFill>
                  <a:srgbClr val="806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605" name="Shape 605"/>
              <p:cNvSpPr/>
              <p:nvPr/>
            </p:nvSpPr>
            <p:spPr>
              <a:xfrm>
                <a:off x="0" y="105390"/>
                <a:ext cx="141450" cy="1"/>
              </a:xfrm>
              <a:prstGeom prst="line">
                <a:avLst/>
              </a:prstGeom>
              <a:solidFill>
                <a:srgbClr val="FFC737"/>
              </a:solidFill>
              <a:ln w="12700" cap="flat">
                <a:solidFill>
                  <a:srgbClr val="806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606" name="Shape 606"/>
              <p:cNvSpPr/>
              <p:nvPr/>
            </p:nvSpPr>
            <p:spPr>
              <a:xfrm flipH="1">
                <a:off x="141451" y="0"/>
                <a:ext cx="48049" cy="104119"/>
              </a:xfrm>
              <a:prstGeom prst="line">
                <a:avLst/>
              </a:prstGeom>
              <a:solidFill>
                <a:srgbClr val="FFC737"/>
              </a:solidFill>
              <a:ln w="12700" cap="flat">
                <a:solidFill>
                  <a:srgbClr val="806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607" name="Shape 607"/>
              <p:cNvSpPr/>
              <p:nvPr/>
            </p:nvSpPr>
            <p:spPr>
              <a:xfrm flipH="1" flipV="1">
                <a:off x="141451" y="104120"/>
                <a:ext cx="48049" cy="104121"/>
              </a:xfrm>
              <a:prstGeom prst="line">
                <a:avLst/>
              </a:prstGeom>
              <a:solidFill>
                <a:srgbClr val="FFC737"/>
              </a:solidFill>
              <a:ln w="12700" cap="flat">
                <a:solidFill>
                  <a:srgbClr val="806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613" name="Group 613"/>
            <p:cNvGrpSpPr/>
            <p:nvPr/>
          </p:nvGrpSpPr>
          <p:grpSpPr>
            <a:xfrm>
              <a:off x="1131132" y="120420"/>
              <a:ext cx="565128" cy="487179"/>
              <a:chOff x="0" y="0"/>
              <a:chExt cx="565126" cy="487178"/>
            </a:xfrm>
          </p:grpSpPr>
          <p:sp>
            <p:nvSpPr>
              <p:cNvPr id="609" name="Shape 609"/>
              <p:cNvSpPr/>
              <p:nvPr/>
            </p:nvSpPr>
            <p:spPr>
              <a:xfrm>
                <a:off x="-1" y="-1"/>
                <a:ext cx="565128" cy="4871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55" y="0"/>
                    </a:lnTo>
                    <a:lnTo>
                      <a:pt x="16945" y="0"/>
                    </a:lnTo>
                    <a:lnTo>
                      <a:pt x="21600" y="10800"/>
                    </a:lnTo>
                    <a:lnTo>
                      <a:pt x="16945" y="21600"/>
                    </a:lnTo>
                    <a:lnTo>
                      <a:pt x="4655" y="21600"/>
                    </a:lnTo>
                    <a:close/>
                  </a:path>
                </a:pathLst>
              </a:custGeom>
              <a:solidFill>
                <a:srgbClr val="FFC737"/>
              </a:solidFill>
              <a:ln w="12700" cap="flat">
                <a:solidFill>
                  <a:srgbClr val="806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610" name="Shape 610"/>
              <p:cNvSpPr/>
              <p:nvPr/>
            </p:nvSpPr>
            <p:spPr>
              <a:xfrm>
                <a:off x="-1" y="244859"/>
                <a:ext cx="330923" cy="1"/>
              </a:xfrm>
              <a:prstGeom prst="line">
                <a:avLst/>
              </a:prstGeom>
              <a:solidFill>
                <a:srgbClr val="FFC737"/>
              </a:solidFill>
              <a:ln w="12700" cap="flat">
                <a:solidFill>
                  <a:srgbClr val="806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611" name="Shape 611"/>
              <p:cNvSpPr/>
              <p:nvPr/>
            </p:nvSpPr>
            <p:spPr>
              <a:xfrm flipH="1">
                <a:off x="330922" y="0"/>
                <a:ext cx="112411" cy="243589"/>
              </a:xfrm>
              <a:prstGeom prst="line">
                <a:avLst/>
              </a:prstGeom>
              <a:solidFill>
                <a:srgbClr val="FFC737"/>
              </a:solidFill>
              <a:ln w="12700" cap="flat">
                <a:solidFill>
                  <a:srgbClr val="806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612" name="Shape 612"/>
              <p:cNvSpPr/>
              <p:nvPr/>
            </p:nvSpPr>
            <p:spPr>
              <a:xfrm flipH="1" flipV="1">
                <a:off x="330922" y="243589"/>
                <a:ext cx="112411" cy="243590"/>
              </a:xfrm>
              <a:prstGeom prst="line">
                <a:avLst/>
              </a:prstGeom>
              <a:solidFill>
                <a:srgbClr val="FFC737"/>
              </a:solidFill>
              <a:ln w="12700" cap="flat">
                <a:solidFill>
                  <a:srgbClr val="806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618" name="Group 618"/>
            <p:cNvGrpSpPr/>
            <p:nvPr/>
          </p:nvGrpSpPr>
          <p:grpSpPr>
            <a:xfrm>
              <a:off x="978568" y="49872"/>
              <a:ext cx="330912" cy="285268"/>
              <a:chOff x="0" y="0"/>
              <a:chExt cx="330911" cy="285267"/>
            </a:xfrm>
          </p:grpSpPr>
          <p:sp>
            <p:nvSpPr>
              <p:cNvPr id="614" name="Shape 614"/>
              <p:cNvSpPr/>
              <p:nvPr/>
            </p:nvSpPr>
            <p:spPr>
              <a:xfrm>
                <a:off x="-1" y="-1"/>
                <a:ext cx="330913" cy="28526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55" y="0"/>
                    </a:lnTo>
                    <a:lnTo>
                      <a:pt x="16945" y="0"/>
                    </a:lnTo>
                    <a:lnTo>
                      <a:pt x="21600" y="10800"/>
                    </a:lnTo>
                    <a:lnTo>
                      <a:pt x="16945" y="21600"/>
                    </a:lnTo>
                    <a:lnTo>
                      <a:pt x="4655" y="21600"/>
                    </a:lnTo>
                    <a:close/>
                  </a:path>
                </a:pathLst>
              </a:custGeom>
              <a:solidFill>
                <a:srgbClr val="FFC737"/>
              </a:solidFill>
              <a:ln w="12700" cap="flat">
                <a:solidFill>
                  <a:srgbClr val="806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615" name="Shape 615"/>
              <p:cNvSpPr/>
              <p:nvPr/>
            </p:nvSpPr>
            <p:spPr>
              <a:xfrm>
                <a:off x="-1" y="143903"/>
                <a:ext cx="193774" cy="1"/>
              </a:xfrm>
              <a:prstGeom prst="line">
                <a:avLst/>
              </a:prstGeom>
              <a:solidFill>
                <a:srgbClr val="FFC737"/>
              </a:solidFill>
              <a:ln w="12700" cap="flat">
                <a:solidFill>
                  <a:srgbClr val="806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616" name="Shape 616"/>
              <p:cNvSpPr/>
              <p:nvPr/>
            </p:nvSpPr>
            <p:spPr>
              <a:xfrm flipH="1">
                <a:off x="193772" y="0"/>
                <a:ext cx="65823" cy="142634"/>
              </a:xfrm>
              <a:prstGeom prst="line">
                <a:avLst/>
              </a:prstGeom>
              <a:solidFill>
                <a:srgbClr val="FFC737"/>
              </a:solidFill>
              <a:ln w="12700" cap="flat">
                <a:solidFill>
                  <a:srgbClr val="806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617" name="Shape 617"/>
              <p:cNvSpPr/>
              <p:nvPr/>
            </p:nvSpPr>
            <p:spPr>
              <a:xfrm flipH="1" flipV="1">
                <a:off x="193772" y="142634"/>
                <a:ext cx="65823" cy="142634"/>
              </a:xfrm>
              <a:prstGeom prst="line">
                <a:avLst/>
              </a:prstGeom>
              <a:solidFill>
                <a:srgbClr val="FFC737"/>
              </a:solidFill>
              <a:ln w="12700" cap="flat">
                <a:solidFill>
                  <a:srgbClr val="806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623" name="Group 623"/>
            <p:cNvGrpSpPr/>
            <p:nvPr/>
          </p:nvGrpSpPr>
          <p:grpSpPr>
            <a:xfrm>
              <a:off x="1557553" y="242213"/>
              <a:ext cx="368129" cy="317354"/>
              <a:chOff x="0" y="0"/>
              <a:chExt cx="368128" cy="317352"/>
            </a:xfrm>
          </p:grpSpPr>
          <p:sp>
            <p:nvSpPr>
              <p:cNvPr id="619" name="Shape 619"/>
              <p:cNvSpPr/>
              <p:nvPr/>
            </p:nvSpPr>
            <p:spPr>
              <a:xfrm>
                <a:off x="-1" y="0"/>
                <a:ext cx="368129" cy="3173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55" y="0"/>
                    </a:lnTo>
                    <a:lnTo>
                      <a:pt x="16945" y="0"/>
                    </a:lnTo>
                    <a:lnTo>
                      <a:pt x="21600" y="10800"/>
                    </a:lnTo>
                    <a:lnTo>
                      <a:pt x="16945" y="21600"/>
                    </a:lnTo>
                    <a:lnTo>
                      <a:pt x="4655" y="21600"/>
                    </a:lnTo>
                    <a:close/>
                  </a:path>
                </a:pathLst>
              </a:custGeom>
              <a:solidFill>
                <a:srgbClr val="FFC737"/>
              </a:solidFill>
              <a:ln w="12700" cap="flat">
                <a:solidFill>
                  <a:srgbClr val="806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620" name="Shape 620"/>
              <p:cNvSpPr/>
              <p:nvPr/>
            </p:nvSpPr>
            <p:spPr>
              <a:xfrm>
                <a:off x="0" y="159946"/>
                <a:ext cx="215565" cy="1"/>
              </a:xfrm>
              <a:prstGeom prst="line">
                <a:avLst/>
              </a:prstGeom>
              <a:solidFill>
                <a:srgbClr val="FFC737"/>
              </a:solidFill>
              <a:ln w="12700" cap="flat">
                <a:solidFill>
                  <a:srgbClr val="806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621" name="Shape 621"/>
              <p:cNvSpPr/>
              <p:nvPr/>
            </p:nvSpPr>
            <p:spPr>
              <a:xfrm flipH="1">
                <a:off x="215565" y="-1"/>
                <a:ext cx="73226" cy="158677"/>
              </a:xfrm>
              <a:prstGeom prst="line">
                <a:avLst/>
              </a:prstGeom>
              <a:solidFill>
                <a:srgbClr val="FFC737"/>
              </a:solidFill>
              <a:ln w="12700" cap="flat">
                <a:solidFill>
                  <a:srgbClr val="806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622" name="Shape 622"/>
              <p:cNvSpPr/>
              <p:nvPr/>
            </p:nvSpPr>
            <p:spPr>
              <a:xfrm flipH="1" flipV="1">
                <a:off x="215565" y="158676"/>
                <a:ext cx="73226" cy="158677"/>
              </a:xfrm>
              <a:prstGeom prst="line">
                <a:avLst/>
              </a:prstGeom>
              <a:solidFill>
                <a:srgbClr val="FFC737"/>
              </a:solidFill>
              <a:ln w="12700" cap="flat">
                <a:solidFill>
                  <a:srgbClr val="806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628" name="Group 628"/>
            <p:cNvGrpSpPr/>
            <p:nvPr/>
          </p:nvGrpSpPr>
          <p:grpSpPr>
            <a:xfrm>
              <a:off x="1868618" y="303797"/>
              <a:ext cx="290965" cy="250832"/>
              <a:chOff x="0" y="0"/>
              <a:chExt cx="290963" cy="250831"/>
            </a:xfrm>
          </p:grpSpPr>
          <p:sp>
            <p:nvSpPr>
              <p:cNvPr id="624" name="Shape 624"/>
              <p:cNvSpPr/>
              <p:nvPr/>
            </p:nvSpPr>
            <p:spPr>
              <a:xfrm>
                <a:off x="0" y="-1"/>
                <a:ext cx="290964" cy="2508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55" y="0"/>
                    </a:lnTo>
                    <a:lnTo>
                      <a:pt x="16945" y="0"/>
                    </a:lnTo>
                    <a:lnTo>
                      <a:pt x="21600" y="10800"/>
                    </a:lnTo>
                    <a:lnTo>
                      <a:pt x="16945" y="21600"/>
                    </a:lnTo>
                    <a:lnTo>
                      <a:pt x="4655" y="21600"/>
                    </a:lnTo>
                    <a:close/>
                  </a:path>
                </a:pathLst>
              </a:custGeom>
              <a:solidFill>
                <a:srgbClr val="FFC737"/>
              </a:solidFill>
              <a:ln w="12700" cap="flat">
                <a:solidFill>
                  <a:srgbClr val="806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625" name="Shape 625"/>
              <p:cNvSpPr/>
              <p:nvPr/>
            </p:nvSpPr>
            <p:spPr>
              <a:xfrm>
                <a:off x="0" y="126685"/>
                <a:ext cx="170380" cy="1"/>
              </a:xfrm>
              <a:prstGeom prst="line">
                <a:avLst/>
              </a:prstGeom>
              <a:solidFill>
                <a:srgbClr val="FFC737"/>
              </a:solidFill>
              <a:ln w="12700" cap="flat">
                <a:solidFill>
                  <a:srgbClr val="806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626" name="Shape 626"/>
              <p:cNvSpPr/>
              <p:nvPr/>
            </p:nvSpPr>
            <p:spPr>
              <a:xfrm flipH="1">
                <a:off x="170380" y="-1"/>
                <a:ext cx="57877" cy="125416"/>
              </a:xfrm>
              <a:prstGeom prst="line">
                <a:avLst/>
              </a:prstGeom>
              <a:solidFill>
                <a:srgbClr val="FFC737"/>
              </a:solidFill>
              <a:ln w="12700" cap="flat">
                <a:solidFill>
                  <a:srgbClr val="806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627" name="Shape 627"/>
              <p:cNvSpPr/>
              <p:nvPr/>
            </p:nvSpPr>
            <p:spPr>
              <a:xfrm flipH="1" flipV="1">
                <a:off x="170380" y="125416"/>
                <a:ext cx="57877" cy="125416"/>
              </a:xfrm>
              <a:prstGeom prst="line">
                <a:avLst/>
              </a:prstGeom>
              <a:solidFill>
                <a:srgbClr val="FFC737"/>
              </a:solidFill>
              <a:ln w="12700" cap="flat">
                <a:solidFill>
                  <a:srgbClr val="806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633" name="Group 633"/>
            <p:cNvGrpSpPr/>
            <p:nvPr/>
          </p:nvGrpSpPr>
          <p:grpSpPr>
            <a:xfrm>
              <a:off x="2120820" y="356919"/>
              <a:ext cx="201815" cy="173979"/>
              <a:chOff x="0" y="0"/>
              <a:chExt cx="201814" cy="173977"/>
            </a:xfrm>
          </p:grpSpPr>
          <p:sp>
            <p:nvSpPr>
              <p:cNvPr id="629" name="Shape 629"/>
              <p:cNvSpPr/>
              <p:nvPr/>
            </p:nvSpPr>
            <p:spPr>
              <a:xfrm>
                <a:off x="-1" y="-1"/>
                <a:ext cx="201816" cy="1739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55" y="0"/>
                    </a:lnTo>
                    <a:lnTo>
                      <a:pt x="16945" y="0"/>
                    </a:lnTo>
                    <a:lnTo>
                      <a:pt x="21600" y="10800"/>
                    </a:lnTo>
                    <a:lnTo>
                      <a:pt x="16945" y="21600"/>
                    </a:lnTo>
                    <a:lnTo>
                      <a:pt x="4655" y="21600"/>
                    </a:lnTo>
                    <a:close/>
                  </a:path>
                </a:pathLst>
              </a:custGeom>
              <a:solidFill>
                <a:srgbClr val="FFC737"/>
              </a:solidFill>
              <a:ln w="12700" cap="flat">
                <a:solidFill>
                  <a:srgbClr val="806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630" name="Shape 630"/>
              <p:cNvSpPr/>
              <p:nvPr/>
            </p:nvSpPr>
            <p:spPr>
              <a:xfrm>
                <a:off x="-1" y="88258"/>
                <a:ext cx="118178" cy="1"/>
              </a:xfrm>
              <a:prstGeom prst="line">
                <a:avLst/>
              </a:prstGeom>
              <a:solidFill>
                <a:srgbClr val="FFC737"/>
              </a:solidFill>
              <a:ln w="12700" cap="flat">
                <a:solidFill>
                  <a:srgbClr val="806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631" name="Shape 631"/>
              <p:cNvSpPr/>
              <p:nvPr/>
            </p:nvSpPr>
            <p:spPr>
              <a:xfrm flipH="1">
                <a:off x="118177" y="0"/>
                <a:ext cx="40144" cy="86988"/>
              </a:xfrm>
              <a:prstGeom prst="line">
                <a:avLst/>
              </a:prstGeom>
              <a:solidFill>
                <a:srgbClr val="FFC737"/>
              </a:solidFill>
              <a:ln w="12700" cap="flat">
                <a:solidFill>
                  <a:srgbClr val="806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632" name="Shape 632"/>
              <p:cNvSpPr/>
              <p:nvPr/>
            </p:nvSpPr>
            <p:spPr>
              <a:xfrm flipH="1" flipV="1">
                <a:off x="118177" y="86989"/>
                <a:ext cx="40144" cy="86989"/>
              </a:xfrm>
              <a:prstGeom prst="line">
                <a:avLst/>
              </a:prstGeom>
              <a:solidFill>
                <a:srgbClr val="FFC737"/>
              </a:solidFill>
              <a:ln w="12700" cap="flat">
                <a:solidFill>
                  <a:srgbClr val="806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</p:grpSp>
      <p:sp>
        <p:nvSpPr>
          <p:cNvPr id="635" name="Shape 635"/>
          <p:cNvSpPr/>
          <p:nvPr/>
        </p:nvSpPr>
        <p:spPr>
          <a:xfrm>
            <a:off x="6497782" y="6592234"/>
            <a:ext cx="2625522" cy="2121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4450" tIns="44450" rIns="44450" bIns="44450">
            <a:spAutoFit/>
          </a:bodyPr>
          <a:lstStyle>
            <a:lvl1pPr marL="342900" indent="-342900">
              <a:spcBef>
                <a:spcPts val="200"/>
              </a:spcBef>
              <a:defRPr sz="9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Copyright © 2016 Accenture All Rights Reserved. </a:t>
            </a:r>
          </a:p>
        </p:txBody>
      </p:sp>
      <p:sp>
        <p:nvSpPr>
          <p:cNvPr id="636" name="Shape 636"/>
          <p:cNvSpPr/>
          <p:nvPr/>
        </p:nvSpPr>
        <p:spPr>
          <a:xfrm>
            <a:off x="0" y="1057275"/>
            <a:ext cx="9144002" cy="0"/>
          </a:xfrm>
          <a:prstGeom prst="line">
            <a:avLst/>
          </a:prstGeom>
          <a:ln w="38100">
            <a:solidFill>
              <a:srgbClr val="3B383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37" name="Shape 637"/>
          <p:cNvSpPr>
            <a:spLocks noGrp="1"/>
          </p:cNvSpPr>
          <p:nvPr>
            <p:ph type="title"/>
          </p:nvPr>
        </p:nvSpPr>
        <p:spPr>
          <a:xfrm>
            <a:off x="1" y="325102"/>
            <a:ext cx="9144001" cy="567783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anchor="t">
            <a:normAutofit/>
          </a:bodyPr>
          <a:lstStyle>
            <a:lvl1pPr>
              <a:defRPr b="1">
                <a:solidFill>
                  <a:srgbClr val="333F50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t>Topic 4</a:t>
            </a:r>
          </a:p>
        </p:txBody>
      </p:sp>
      <p:sp>
        <p:nvSpPr>
          <p:cNvPr id="638" name="Shape 63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opic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Shape 645"/>
          <p:cNvSpPr/>
          <p:nvPr/>
        </p:nvSpPr>
        <p:spPr>
          <a:xfrm>
            <a:off x="0" y="6468183"/>
            <a:ext cx="9144001" cy="387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49" y="0"/>
                </a:moveTo>
                <a:lnTo>
                  <a:pt x="21251" y="0"/>
                </a:lnTo>
                <a:lnTo>
                  <a:pt x="21600" y="8257"/>
                </a:lnTo>
                <a:lnTo>
                  <a:pt x="21600" y="21600"/>
                </a:lnTo>
                <a:lnTo>
                  <a:pt x="0" y="21600"/>
                </a:lnTo>
                <a:lnTo>
                  <a:pt x="0" y="8257"/>
                </a:lnTo>
                <a:close/>
              </a:path>
            </a:pathLst>
          </a:custGeom>
          <a:solidFill>
            <a:srgbClr val="EAB9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46" name="Shape 646"/>
          <p:cNvSpPr/>
          <p:nvPr/>
        </p:nvSpPr>
        <p:spPr>
          <a:xfrm>
            <a:off x="6497782" y="6592234"/>
            <a:ext cx="2625522" cy="2121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4450" tIns="44450" rIns="44450" bIns="44450">
            <a:spAutoFit/>
          </a:bodyPr>
          <a:lstStyle>
            <a:lvl1pPr marL="342900" indent="-342900">
              <a:spcBef>
                <a:spcPts val="200"/>
              </a:spcBef>
              <a:defRPr sz="9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Copyright © 2016 Accenture All Rights Reserved. </a:t>
            </a:r>
          </a:p>
        </p:txBody>
      </p:sp>
      <p:sp>
        <p:nvSpPr>
          <p:cNvPr id="647" name="Shape 647"/>
          <p:cNvSpPr/>
          <p:nvPr/>
        </p:nvSpPr>
        <p:spPr>
          <a:xfrm>
            <a:off x="0" y="1057275"/>
            <a:ext cx="9144002" cy="0"/>
          </a:xfrm>
          <a:prstGeom prst="line">
            <a:avLst/>
          </a:prstGeom>
          <a:ln w="38100">
            <a:solidFill>
              <a:srgbClr val="3B383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48" name="Shape 648"/>
          <p:cNvSpPr>
            <a:spLocks noGrp="1"/>
          </p:cNvSpPr>
          <p:nvPr>
            <p:ph type="title"/>
          </p:nvPr>
        </p:nvSpPr>
        <p:spPr>
          <a:xfrm>
            <a:off x="1" y="325102"/>
            <a:ext cx="9144001" cy="567783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anchor="t">
            <a:normAutofit/>
          </a:bodyPr>
          <a:lstStyle>
            <a:lvl1pPr>
              <a:defRPr b="1">
                <a:solidFill>
                  <a:srgbClr val="333F50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t>Topic 4- Content</a:t>
            </a:r>
          </a:p>
        </p:txBody>
      </p:sp>
      <p:grpSp>
        <p:nvGrpSpPr>
          <p:cNvPr id="689" name="Group 689"/>
          <p:cNvGrpSpPr/>
          <p:nvPr/>
        </p:nvGrpSpPr>
        <p:grpSpPr>
          <a:xfrm>
            <a:off x="193963" y="6350448"/>
            <a:ext cx="2524837" cy="487179"/>
            <a:chOff x="0" y="0"/>
            <a:chExt cx="2524836" cy="487178"/>
          </a:xfrm>
        </p:grpSpPr>
        <p:grpSp>
          <p:nvGrpSpPr>
            <p:cNvPr id="653" name="Group 653"/>
            <p:cNvGrpSpPr/>
            <p:nvPr/>
          </p:nvGrpSpPr>
          <p:grpSpPr>
            <a:xfrm>
              <a:off x="-1" y="-1"/>
              <a:ext cx="565128" cy="487180"/>
              <a:chOff x="0" y="0"/>
              <a:chExt cx="565127" cy="487178"/>
            </a:xfrm>
          </p:grpSpPr>
          <p:sp>
            <p:nvSpPr>
              <p:cNvPr id="649" name="Shape 649"/>
              <p:cNvSpPr/>
              <p:nvPr/>
            </p:nvSpPr>
            <p:spPr>
              <a:xfrm>
                <a:off x="0" y="-1"/>
                <a:ext cx="565128" cy="4871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55" y="0"/>
                    </a:lnTo>
                    <a:lnTo>
                      <a:pt x="16945" y="0"/>
                    </a:lnTo>
                    <a:lnTo>
                      <a:pt x="21600" y="10800"/>
                    </a:lnTo>
                    <a:lnTo>
                      <a:pt x="16945" y="21600"/>
                    </a:lnTo>
                    <a:lnTo>
                      <a:pt x="4655" y="21600"/>
                    </a:lnTo>
                    <a:close/>
                  </a:path>
                </a:pathLst>
              </a:custGeom>
              <a:solidFill>
                <a:srgbClr val="FFC737"/>
              </a:solidFill>
              <a:ln w="12700" cap="flat">
                <a:solidFill>
                  <a:srgbClr val="806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650" name="Shape 650"/>
              <p:cNvSpPr/>
              <p:nvPr/>
            </p:nvSpPr>
            <p:spPr>
              <a:xfrm>
                <a:off x="-1" y="244859"/>
                <a:ext cx="330924" cy="1"/>
              </a:xfrm>
              <a:prstGeom prst="line">
                <a:avLst/>
              </a:prstGeom>
              <a:solidFill>
                <a:srgbClr val="FFC737"/>
              </a:solidFill>
              <a:ln w="12700" cap="flat">
                <a:solidFill>
                  <a:srgbClr val="806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651" name="Shape 651"/>
              <p:cNvSpPr/>
              <p:nvPr/>
            </p:nvSpPr>
            <p:spPr>
              <a:xfrm flipH="1">
                <a:off x="330922" y="0"/>
                <a:ext cx="112411" cy="243589"/>
              </a:xfrm>
              <a:prstGeom prst="line">
                <a:avLst/>
              </a:prstGeom>
              <a:solidFill>
                <a:srgbClr val="FFC737"/>
              </a:solidFill>
              <a:ln w="12700" cap="flat">
                <a:solidFill>
                  <a:srgbClr val="806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652" name="Shape 652"/>
              <p:cNvSpPr/>
              <p:nvPr/>
            </p:nvSpPr>
            <p:spPr>
              <a:xfrm flipH="1" flipV="1">
                <a:off x="330922" y="243589"/>
                <a:ext cx="112411" cy="243590"/>
              </a:xfrm>
              <a:prstGeom prst="line">
                <a:avLst/>
              </a:prstGeom>
              <a:solidFill>
                <a:srgbClr val="FFC737"/>
              </a:solidFill>
              <a:ln w="12700" cap="flat">
                <a:solidFill>
                  <a:srgbClr val="806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658" name="Group 658"/>
            <p:cNvGrpSpPr/>
            <p:nvPr/>
          </p:nvGrpSpPr>
          <p:grpSpPr>
            <a:xfrm>
              <a:off x="446899" y="65424"/>
              <a:ext cx="489235" cy="421754"/>
              <a:chOff x="0" y="0"/>
              <a:chExt cx="489234" cy="421753"/>
            </a:xfrm>
          </p:grpSpPr>
          <p:sp>
            <p:nvSpPr>
              <p:cNvPr id="654" name="Shape 654"/>
              <p:cNvSpPr/>
              <p:nvPr/>
            </p:nvSpPr>
            <p:spPr>
              <a:xfrm>
                <a:off x="0" y="0"/>
                <a:ext cx="489235" cy="42175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55" y="0"/>
                    </a:lnTo>
                    <a:lnTo>
                      <a:pt x="16945" y="0"/>
                    </a:lnTo>
                    <a:lnTo>
                      <a:pt x="21600" y="10800"/>
                    </a:lnTo>
                    <a:lnTo>
                      <a:pt x="16945" y="21600"/>
                    </a:lnTo>
                    <a:lnTo>
                      <a:pt x="4655" y="21600"/>
                    </a:lnTo>
                    <a:close/>
                  </a:path>
                </a:pathLst>
              </a:custGeom>
              <a:solidFill>
                <a:srgbClr val="FFC737"/>
              </a:solidFill>
              <a:ln w="12700" cap="flat">
                <a:solidFill>
                  <a:srgbClr val="806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655" name="Shape 655"/>
              <p:cNvSpPr/>
              <p:nvPr/>
            </p:nvSpPr>
            <p:spPr>
              <a:xfrm>
                <a:off x="-1" y="212146"/>
                <a:ext cx="286482" cy="1"/>
              </a:xfrm>
              <a:prstGeom prst="line">
                <a:avLst/>
              </a:prstGeom>
              <a:solidFill>
                <a:srgbClr val="FFC737"/>
              </a:solidFill>
              <a:ln w="12700" cap="flat">
                <a:solidFill>
                  <a:srgbClr val="806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656" name="Shape 656"/>
              <p:cNvSpPr/>
              <p:nvPr/>
            </p:nvSpPr>
            <p:spPr>
              <a:xfrm flipH="1">
                <a:off x="286481" y="-1"/>
                <a:ext cx="97315" cy="210876"/>
              </a:xfrm>
              <a:prstGeom prst="line">
                <a:avLst/>
              </a:prstGeom>
              <a:solidFill>
                <a:srgbClr val="FFC737"/>
              </a:solidFill>
              <a:ln w="12700" cap="flat">
                <a:solidFill>
                  <a:srgbClr val="806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657" name="Shape 657"/>
              <p:cNvSpPr/>
              <p:nvPr/>
            </p:nvSpPr>
            <p:spPr>
              <a:xfrm flipH="1" flipV="1">
                <a:off x="286481" y="210876"/>
                <a:ext cx="97315" cy="210877"/>
              </a:xfrm>
              <a:prstGeom prst="line">
                <a:avLst/>
              </a:prstGeom>
              <a:solidFill>
                <a:srgbClr val="FFC737"/>
              </a:solidFill>
              <a:ln w="12700" cap="flat">
                <a:solidFill>
                  <a:srgbClr val="806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663" name="Group 663"/>
            <p:cNvGrpSpPr/>
            <p:nvPr/>
          </p:nvGrpSpPr>
          <p:grpSpPr>
            <a:xfrm>
              <a:off x="824389" y="108623"/>
              <a:ext cx="439122" cy="378555"/>
              <a:chOff x="0" y="0"/>
              <a:chExt cx="439121" cy="378553"/>
            </a:xfrm>
          </p:grpSpPr>
          <p:sp>
            <p:nvSpPr>
              <p:cNvPr id="659" name="Shape 659"/>
              <p:cNvSpPr/>
              <p:nvPr/>
            </p:nvSpPr>
            <p:spPr>
              <a:xfrm>
                <a:off x="0" y="-1"/>
                <a:ext cx="439122" cy="3785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55" y="0"/>
                    </a:lnTo>
                    <a:lnTo>
                      <a:pt x="16945" y="0"/>
                    </a:lnTo>
                    <a:lnTo>
                      <a:pt x="21600" y="10800"/>
                    </a:lnTo>
                    <a:lnTo>
                      <a:pt x="16945" y="21600"/>
                    </a:lnTo>
                    <a:lnTo>
                      <a:pt x="4655" y="21600"/>
                    </a:lnTo>
                    <a:close/>
                  </a:path>
                </a:pathLst>
              </a:custGeom>
              <a:solidFill>
                <a:srgbClr val="FFC737"/>
              </a:solidFill>
              <a:ln w="12700" cap="flat">
                <a:solidFill>
                  <a:srgbClr val="806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660" name="Shape 660"/>
              <p:cNvSpPr/>
              <p:nvPr/>
            </p:nvSpPr>
            <p:spPr>
              <a:xfrm>
                <a:off x="-1" y="190546"/>
                <a:ext cx="257138" cy="1"/>
              </a:xfrm>
              <a:prstGeom prst="line">
                <a:avLst/>
              </a:prstGeom>
              <a:solidFill>
                <a:srgbClr val="FFC737"/>
              </a:solidFill>
              <a:ln w="12700" cap="flat">
                <a:solidFill>
                  <a:srgbClr val="806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661" name="Shape 661"/>
              <p:cNvSpPr/>
              <p:nvPr/>
            </p:nvSpPr>
            <p:spPr>
              <a:xfrm flipH="1">
                <a:off x="257137" y="-1"/>
                <a:ext cx="87347" cy="189278"/>
              </a:xfrm>
              <a:prstGeom prst="line">
                <a:avLst/>
              </a:prstGeom>
              <a:solidFill>
                <a:srgbClr val="FFC737"/>
              </a:solidFill>
              <a:ln w="12700" cap="flat">
                <a:solidFill>
                  <a:srgbClr val="806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662" name="Shape 662"/>
              <p:cNvSpPr/>
              <p:nvPr/>
            </p:nvSpPr>
            <p:spPr>
              <a:xfrm flipH="1" flipV="1">
                <a:off x="257137" y="189277"/>
                <a:ext cx="87347" cy="189276"/>
              </a:xfrm>
              <a:prstGeom prst="line">
                <a:avLst/>
              </a:prstGeom>
              <a:solidFill>
                <a:srgbClr val="FFC737"/>
              </a:solidFill>
              <a:ln w="12700" cap="flat">
                <a:solidFill>
                  <a:srgbClr val="806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668" name="Group 668"/>
            <p:cNvGrpSpPr/>
            <p:nvPr/>
          </p:nvGrpSpPr>
          <p:grpSpPr>
            <a:xfrm>
              <a:off x="1201201" y="150836"/>
              <a:ext cx="390158" cy="336342"/>
              <a:chOff x="0" y="0"/>
              <a:chExt cx="390156" cy="336341"/>
            </a:xfrm>
          </p:grpSpPr>
          <p:sp>
            <p:nvSpPr>
              <p:cNvPr id="664" name="Shape 664"/>
              <p:cNvSpPr/>
              <p:nvPr/>
            </p:nvSpPr>
            <p:spPr>
              <a:xfrm>
                <a:off x="-1" y="-1"/>
                <a:ext cx="390158" cy="33634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55" y="0"/>
                    </a:lnTo>
                    <a:lnTo>
                      <a:pt x="16945" y="0"/>
                    </a:lnTo>
                    <a:lnTo>
                      <a:pt x="21600" y="10800"/>
                    </a:lnTo>
                    <a:lnTo>
                      <a:pt x="16945" y="21600"/>
                    </a:lnTo>
                    <a:lnTo>
                      <a:pt x="4655" y="21600"/>
                    </a:lnTo>
                    <a:close/>
                  </a:path>
                </a:pathLst>
              </a:custGeom>
              <a:solidFill>
                <a:srgbClr val="FFC737"/>
              </a:solidFill>
              <a:ln w="12700" cap="flat">
                <a:solidFill>
                  <a:srgbClr val="806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665" name="Shape 665"/>
              <p:cNvSpPr/>
              <p:nvPr/>
            </p:nvSpPr>
            <p:spPr>
              <a:xfrm>
                <a:off x="-1" y="169440"/>
                <a:ext cx="228466" cy="1"/>
              </a:xfrm>
              <a:prstGeom prst="line">
                <a:avLst/>
              </a:prstGeom>
              <a:solidFill>
                <a:srgbClr val="FFC737"/>
              </a:solidFill>
              <a:ln w="12700" cap="flat">
                <a:solidFill>
                  <a:srgbClr val="806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666" name="Shape 666"/>
              <p:cNvSpPr/>
              <p:nvPr/>
            </p:nvSpPr>
            <p:spPr>
              <a:xfrm flipH="1">
                <a:off x="228464" y="-1"/>
                <a:ext cx="77607" cy="168171"/>
              </a:xfrm>
              <a:prstGeom prst="line">
                <a:avLst/>
              </a:prstGeom>
              <a:solidFill>
                <a:srgbClr val="FFC737"/>
              </a:solidFill>
              <a:ln w="12700" cap="flat">
                <a:solidFill>
                  <a:srgbClr val="806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667" name="Shape 667"/>
              <p:cNvSpPr/>
              <p:nvPr/>
            </p:nvSpPr>
            <p:spPr>
              <a:xfrm flipH="1" flipV="1">
                <a:off x="228464" y="168171"/>
                <a:ext cx="77607" cy="168170"/>
              </a:xfrm>
              <a:prstGeom prst="line">
                <a:avLst/>
              </a:prstGeom>
              <a:solidFill>
                <a:srgbClr val="FFC737"/>
              </a:solidFill>
              <a:ln w="12700" cap="flat">
                <a:solidFill>
                  <a:srgbClr val="806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673" name="Group 673"/>
            <p:cNvGrpSpPr/>
            <p:nvPr/>
          </p:nvGrpSpPr>
          <p:grpSpPr>
            <a:xfrm>
              <a:off x="1537821" y="196053"/>
              <a:ext cx="337705" cy="291125"/>
              <a:chOff x="0" y="0"/>
              <a:chExt cx="337703" cy="291124"/>
            </a:xfrm>
          </p:grpSpPr>
          <p:sp>
            <p:nvSpPr>
              <p:cNvPr id="669" name="Shape 669"/>
              <p:cNvSpPr/>
              <p:nvPr/>
            </p:nvSpPr>
            <p:spPr>
              <a:xfrm>
                <a:off x="0" y="0"/>
                <a:ext cx="337705" cy="2911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55" y="0"/>
                    </a:lnTo>
                    <a:lnTo>
                      <a:pt x="16945" y="0"/>
                    </a:lnTo>
                    <a:lnTo>
                      <a:pt x="21600" y="10800"/>
                    </a:lnTo>
                    <a:lnTo>
                      <a:pt x="16945" y="21600"/>
                    </a:lnTo>
                    <a:lnTo>
                      <a:pt x="4655" y="21600"/>
                    </a:lnTo>
                    <a:close/>
                  </a:path>
                </a:pathLst>
              </a:custGeom>
              <a:solidFill>
                <a:srgbClr val="FFC737"/>
              </a:solidFill>
              <a:ln w="12700" cap="flat">
                <a:solidFill>
                  <a:srgbClr val="806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670" name="Shape 670"/>
              <p:cNvSpPr/>
              <p:nvPr/>
            </p:nvSpPr>
            <p:spPr>
              <a:xfrm>
                <a:off x="0" y="146832"/>
                <a:ext cx="197750" cy="1"/>
              </a:xfrm>
              <a:prstGeom prst="line">
                <a:avLst/>
              </a:prstGeom>
              <a:solidFill>
                <a:srgbClr val="FFC737"/>
              </a:solidFill>
              <a:ln w="12700" cap="flat">
                <a:solidFill>
                  <a:srgbClr val="806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671" name="Shape 671"/>
              <p:cNvSpPr/>
              <p:nvPr/>
            </p:nvSpPr>
            <p:spPr>
              <a:xfrm flipH="1">
                <a:off x="197749" y="-1"/>
                <a:ext cx="67174" cy="145562"/>
              </a:xfrm>
              <a:prstGeom prst="line">
                <a:avLst/>
              </a:prstGeom>
              <a:solidFill>
                <a:srgbClr val="FFC737"/>
              </a:solidFill>
              <a:ln w="12700" cap="flat">
                <a:solidFill>
                  <a:srgbClr val="806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672" name="Shape 672"/>
              <p:cNvSpPr/>
              <p:nvPr/>
            </p:nvSpPr>
            <p:spPr>
              <a:xfrm flipH="1" flipV="1">
                <a:off x="197749" y="145562"/>
                <a:ext cx="67174" cy="145562"/>
              </a:xfrm>
              <a:prstGeom prst="line">
                <a:avLst/>
              </a:prstGeom>
              <a:solidFill>
                <a:srgbClr val="FFC737"/>
              </a:solidFill>
              <a:ln w="12700" cap="flat">
                <a:solidFill>
                  <a:srgbClr val="806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678" name="Group 678"/>
            <p:cNvGrpSpPr/>
            <p:nvPr/>
          </p:nvGrpSpPr>
          <p:grpSpPr>
            <a:xfrm>
              <a:off x="1844296" y="234624"/>
              <a:ext cx="292960" cy="252553"/>
              <a:chOff x="0" y="0"/>
              <a:chExt cx="292959" cy="252551"/>
            </a:xfrm>
          </p:grpSpPr>
          <p:sp>
            <p:nvSpPr>
              <p:cNvPr id="674" name="Shape 674"/>
              <p:cNvSpPr/>
              <p:nvPr/>
            </p:nvSpPr>
            <p:spPr>
              <a:xfrm>
                <a:off x="-1" y="-1"/>
                <a:ext cx="292961" cy="2525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55" y="0"/>
                    </a:lnTo>
                    <a:lnTo>
                      <a:pt x="16945" y="0"/>
                    </a:lnTo>
                    <a:lnTo>
                      <a:pt x="21600" y="10800"/>
                    </a:lnTo>
                    <a:lnTo>
                      <a:pt x="16945" y="21600"/>
                    </a:lnTo>
                    <a:lnTo>
                      <a:pt x="4655" y="21600"/>
                    </a:lnTo>
                    <a:close/>
                  </a:path>
                </a:pathLst>
              </a:custGeom>
              <a:solidFill>
                <a:srgbClr val="FFC737"/>
              </a:solidFill>
              <a:ln w="12700" cap="flat">
                <a:solidFill>
                  <a:srgbClr val="806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675" name="Shape 675"/>
              <p:cNvSpPr/>
              <p:nvPr/>
            </p:nvSpPr>
            <p:spPr>
              <a:xfrm>
                <a:off x="-1" y="127545"/>
                <a:ext cx="171549" cy="1"/>
              </a:xfrm>
              <a:prstGeom prst="line">
                <a:avLst/>
              </a:prstGeom>
              <a:solidFill>
                <a:srgbClr val="FFC737"/>
              </a:solidFill>
              <a:ln w="12700" cap="flat">
                <a:solidFill>
                  <a:srgbClr val="806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676" name="Shape 676"/>
              <p:cNvSpPr/>
              <p:nvPr/>
            </p:nvSpPr>
            <p:spPr>
              <a:xfrm flipH="1">
                <a:off x="171549" y="-1"/>
                <a:ext cx="58273" cy="126277"/>
              </a:xfrm>
              <a:prstGeom prst="line">
                <a:avLst/>
              </a:prstGeom>
              <a:solidFill>
                <a:srgbClr val="FFC737"/>
              </a:solidFill>
              <a:ln w="12700" cap="flat">
                <a:solidFill>
                  <a:srgbClr val="806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677" name="Shape 677"/>
              <p:cNvSpPr/>
              <p:nvPr/>
            </p:nvSpPr>
            <p:spPr>
              <a:xfrm flipH="1" flipV="1">
                <a:off x="171549" y="126276"/>
                <a:ext cx="58273" cy="126276"/>
              </a:xfrm>
              <a:prstGeom prst="line">
                <a:avLst/>
              </a:prstGeom>
              <a:solidFill>
                <a:srgbClr val="FFC737"/>
              </a:solidFill>
              <a:ln w="12700" cap="flat">
                <a:solidFill>
                  <a:srgbClr val="806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683" name="Group 683"/>
            <p:cNvGrpSpPr/>
            <p:nvPr/>
          </p:nvGrpSpPr>
          <p:grpSpPr>
            <a:xfrm>
              <a:off x="2118744" y="271983"/>
              <a:ext cx="249625" cy="215194"/>
              <a:chOff x="0" y="0"/>
              <a:chExt cx="249624" cy="215192"/>
            </a:xfrm>
          </p:grpSpPr>
          <p:sp>
            <p:nvSpPr>
              <p:cNvPr id="679" name="Shape 679"/>
              <p:cNvSpPr/>
              <p:nvPr/>
            </p:nvSpPr>
            <p:spPr>
              <a:xfrm>
                <a:off x="-1" y="0"/>
                <a:ext cx="249625" cy="2151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55" y="0"/>
                    </a:lnTo>
                    <a:lnTo>
                      <a:pt x="16945" y="0"/>
                    </a:lnTo>
                    <a:lnTo>
                      <a:pt x="21600" y="10800"/>
                    </a:lnTo>
                    <a:lnTo>
                      <a:pt x="16945" y="21600"/>
                    </a:lnTo>
                    <a:lnTo>
                      <a:pt x="4655" y="21600"/>
                    </a:lnTo>
                    <a:close/>
                  </a:path>
                </a:pathLst>
              </a:custGeom>
              <a:solidFill>
                <a:srgbClr val="FFC737"/>
              </a:solidFill>
              <a:ln w="12700" cap="flat">
                <a:solidFill>
                  <a:srgbClr val="806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680" name="Shape 680"/>
              <p:cNvSpPr/>
              <p:nvPr/>
            </p:nvSpPr>
            <p:spPr>
              <a:xfrm>
                <a:off x="0" y="108866"/>
                <a:ext cx="146172" cy="1"/>
              </a:xfrm>
              <a:prstGeom prst="line">
                <a:avLst/>
              </a:prstGeom>
              <a:solidFill>
                <a:srgbClr val="FFC737"/>
              </a:solidFill>
              <a:ln w="12700" cap="flat">
                <a:solidFill>
                  <a:srgbClr val="806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681" name="Shape 681"/>
              <p:cNvSpPr/>
              <p:nvPr/>
            </p:nvSpPr>
            <p:spPr>
              <a:xfrm flipH="1">
                <a:off x="146172" y="0"/>
                <a:ext cx="49654" cy="107597"/>
              </a:xfrm>
              <a:prstGeom prst="line">
                <a:avLst/>
              </a:prstGeom>
              <a:solidFill>
                <a:srgbClr val="FFC737"/>
              </a:solidFill>
              <a:ln w="12700" cap="flat">
                <a:solidFill>
                  <a:srgbClr val="806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682" name="Shape 682"/>
              <p:cNvSpPr/>
              <p:nvPr/>
            </p:nvSpPr>
            <p:spPr>
              <a:xfrm flipH="1" flipV="1">
                <a:off x="146172" y="107596"/>
                <a:ext cx="49654" cy="107597"/>
              </a:xfrm>
              <a:prstGeom prst="line">
                <a:avLst/>
              </a:prstGeom>
              <a:solidFill>
                <a:srgbClr val="FFC737"/>
              </a:solidFill>
              <a:ln w="12700" cap="flat">
                <a:solidFill>
                  <a:srgbClr val="806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688" name="Group 688"/>
            <p:cNvGrpSpPr/>
            <p:nvPr/>
          </p:nvGrpSpPr>
          <p:grpSpPr>
            <a:xfrm>
              <a:off x="2329759" y="319006"/>
              <a:ext cx="195078" cy="168171"/>
              <a:chOff x="0" y="0"/>
              <a:chExt cx="195077" cy="168170"/>
            </a:xfrm>
          </p:grpSpPr>
          <p:sp>
            <p:nvSpPr>
              <p:cNvPr id="684" name="Shape 684"/>
              <p:cNvSpPr/>
              <p:nvPr/>
            </p:nvSpPr>
            <p:spPr>
              <a:xfrm>
                <a:off x="0" y="-1"/>
                <a:ext cx="195078" cy="16817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55" y="0"/>
                    </a:lnTo>
                    <a:lnTo>
                      <a:pt x="16945" y="0"/>
                    </a:lnTo>
                    <a:lnTo>
                      <a:pt x="21600" y="10800"/>
                    </a:lnTo>
                    <a:lnTo>
                      <a:pt x="16945" y="21600"/>
                    </a:lnTo>
                    <a:lnTo>
                      <a:pt x="4655" y="21600"/>
                    </a:lnTo>
                    <a:close/>
                  </a:path>
                </a:pathLst>
              </a:custGeom>
              <a:solidFill>
                <a:srgbClr val="FFC737"/>
              </a:solidFill>
              <a:ln w="12700" cap="flat">
                <a:solidFill>
                  <a:srgbClr val="806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685" name="Shape 685"/>
              <p:cNvSpPr/>
              <p:nvPr/>
            </p:nvSpPr>
            <p:spPr>
              <a:xfrm>
                <a:off x="-1" y="85355"/>
                <a:ext cx="114232" cy="1"/>
              </a:xfrm>
              <a:prstGeom prst="line">
                <a:avLst/>
              </a:prstGeom>
              <a:solidFill>
                <a:srgbClr val="FFC737"/>
              </a:solidFill>
              <a:ln w="12700" cap="flat">
                <a:solidFill>
                  <a:srgbClr val="806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686" name="Shape 686"/>
              <p:cNvSpPr/>
              <p:nvPr/>
            </p:nvSpPr>
            <p:spPr>
              <a:xfrm flipH="1">
                <a:off x="114231" y="0"/>
                <a:ext cx="38804" cy="84085"/>
              </a:xfrm>
              <a:prstGeom prst="line">
                <a:avLst/>
              </a:prstGeom>
              <a:solidFill>
                <a:srgbClr val="FFC737"/>
              </a:solidFill>
              <a:ln w="12700" cap="flat">
                <a:solidFill>
                  <a:srgbClr val="806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687" name="Shape 687"/>
              <p:cNvSpPr/>
              <p:nvPr/>
            </p:nvSpPr>
            <p:spPr>
              <a:xfrm flipH="1" flipV="1">
                <a:off x="114231" y="84085"/>
                <a:ext cx="38804" cy="84086"/>
              </a:xfrm>
              <a:prstGeom prst="line">
                <a:avLst/>
              </a:prstGeom>
              <a:solidFill>
                <a:srgbClr val="FFC737"/>
              </a:solidFill>
              <a:ln w="12700" cap="flat">
                <a:solidFill>
                  <a:srgbClr val="806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</p:grpSp>
      <p:sp>
        <p:nvSpPr>
          <p:cNvPr id="690" name="Shape 69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Shape 697"/>
          <p:cNvSpPr/>
          <p:nvPr/>
        </p:nvSpPr>
        <p:spPr>
          <a:xfrm>
            <a:off x="0" y="1057275"/>
            <a:ext cx="9144002" cy="0"/>
          </a:xfrm>
          <a:prstGeom prst="line">
            <a:avLst/>
          </a:prstGeom>
          <a:ln w="38100">
            <a:solidFill>
              <a:srgbClr val="3B383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98" name="Shape 698"/>
          <p:cNvSpPr>
            <a:spLocks noGrp="1"/>
          </p:cNvSpPr>
          <p:nvPr>
            <p:ph type="title"/>
          </p:nvPr>
        </p:nvSpPr>
        <p:spPr>
          <a:xfrm>
            <a:off x="1" y="325102"/>
            <a:ext cx="9144001" cy="567783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anchor="t">
            <a:normAutofit/>
          </a:bodyPr>
          <a:lstStyle>
            <a:lvl1pPr>
              <a:defRPr b="1">
                <a:solidFill>
                  <a:srgbClr val="333F50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t>General</a:t>
            </a:r>
          </a:p>
        </p:txBody>
      </p:sp>
      <p:sp>
        <p:nvSpPr>
          <p:cNvPr id="699" name="Shape 699"/>
          <p:cNvSpPr/>
          <p:nvPr/>
        </p:nvSpPr>
        <p:spPr>
          <a:xfrm>
            <a:off x="0" y="6468183"/>
            <a:ext cx="9144001" cy="387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49" y="0"/>
                </a:moveTo>
                <a:lnTo>
                  <a:pt x="21251" y="0"/>
                </a:lnTo>
                <a:lnTo>
                  <a:pt x="21600" y="8257"/>
                </a:lnTo>
                <a:lnTo>
                  <a:pt x="21600" y="21600"/>
                </a:lnTo>
                <a:lnTo>
                  <a:pt x="0" y="21600"/>
                </a:lnTo>
                <a:lnTo>
                  <a:pt x="0" y="8257"/>
                </a:lnTo>
                <a:close/>
              </a:path>
            </a:pathLst>
          </a:custGeom>
          <a:solidFill>
            <a:srgbClr val="AFAB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00" name="Shape 700"/>
          <p:cNvSpPr/>
          <p:nvPr/>
        </p:nvSpPr>
        <p:spPr>
          <a:xfrm>
            <a:off x="6497782" y="6592234"/>
            <a:ext cx="2625522" cy="2121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4450" tIns="44450" rIns="44450" bIns="44450">
            <a:spAutoFit/>
          </a:bodyPr>
          <a:lstStyle>
            <a:lvl1pPr marL="342900" indent="-342900">
              <a:spcBef>
                <a:spcPts val="200"/>
              </a:spcBef>
              <a:defRPr sz="9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Copyright © 2016 Accenture All Rights Reserved. </a:t>
            </a:r>
          </a:p>
        </p:txBody>
      </p:sp>
      <p:sp>
        <p:nvSpPr>
          <p:cNvPr id="701" name="Shape 70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image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0" y="427"/>
            <a:ext cx="9142858" cy="6857143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Shape 29"/>
          <p:cNvSpPr/>
          <p:nvPr/>
        </p:nvSpPr>
        <p:spPr>
          <a:xfrm>
            <a:off x="1663546" y="5412511"/>
            <a:ext cx="3780209" cy="184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6000"/>
            </a:lvl1pPr>
          </a:lstStyle>
          <a:p>
            <a:r>
              <a:t>Course title</a:t>
            </a:r>
          </a:p>
        </p:txBody>
      </p:sp>
      <p:sp>
        <p:nvSpPr>
          <p:cNvPr id="30" name="Shape 30"/>
          <p:cNvSpPr/>
          <p:nvPr/>
        </p:nvSpPr>
        <p:spPr>
          <a:xfrm>
            <a:off x="5178059" y="5934433"/>
            <a:ext cx="3747028" cy="1285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4000"/>
            </a:lvl1pPr>
          </a:lstStyle>
          <a:p>
            <a:r>
              <a:t>Module 1: Name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Activity- Knowledge Che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Shape 708"/>
          <p:cNvSpPr/>
          <p:nvPr/>
        </p:nvSpPr>
        <p:spPr>
          <a:xfrm>
            <a:off x="0" y="1057275"/>
            <a:ext cx="9144002" cy="0"/>
          </a:xfrm>
          <a:prstGeom prst="line">
            <a:avLst/>
          </a:prstGeom>
          <a:ln w="38100">
            <a:solidFill>
              <a:srgbClr val="3B383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09" name="Shape 709"/>
          <p:cNvSpPr>
            <a:spLocks noGrp="1"/>
          </p:cNvSpPr>
          <p:nvPr>
            <p:ph type="title"/>
          </p:nvPr>
        </p:nvSpPr>
        <p:spPr>
          <a:xfrm>
            <a:off x="1" y="325102"/>
            <a:ext cx="9144001" cy="567783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anchor="t">
            <a:normAutofit/>
          </a:bodyPr>
          <a:lstStyle>
            <a:lvl1pPr>
              <a:defRPr b="1">
                <a:solidFill>
                  <a:srgbClr val="333F50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t>Knowledge Checks</a:t>
            </a:r>
          </a:p>
        </p:txBody>
      </p:sp>
      <p:sp>
        <p:nvSpPr>
          <p:cNvPr id="710" name="Shape 710"/>
          <p:cNvSpPr/>
          <p:nvPr/>
        </p:nvSpPr>
        <p:spPr>
          <a:xfrm>
            <a:off x="0" y="6468183"/>
            <a:ext cx="9144001" cy="387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49" y="0"/>
                </a:moveTo>
                <a:lnTo>
                  <a:pt x="21251" y="0"/>
                </a:lnTo>
                <a:lnTo>
                  <a:pt x="21600" y="8257"/>
                </a:lnTo>
                <a:lnTo>
                  <a:pt x="21600" y="21600"/>
                </a:lnTo>
                <a:lnTo>
                  <a:pt x="0" y="21600"/>
                </a:lnTo>
                <a:lnTo>
                  <a:pt x="0" y="8257"/>
                </a:lnTo>
                <a:close/>
              </a:path>
            </a:pathLst>
          </a:custGeom>
          <a:solidFill>
            <a:srgbClr val="AFAB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11" name="Shape 711"/>
          <p:cNvSpPr/>
          <p:nvPr/>
        </p:nvSpPr>
        <p:spPr>
          <a:xfrm>
            <a:off x="6497782" y="6592234"/>
            <a:ext cx="2625522" cy="2121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4450" tIns="44450" rIns="44450" bIns="44450">
            <a:spAutoFit/>
          </a:bodyPr>
          <a:lstStyle>
            <a:lvl1pPr marL="342900" indent="-342900">
              <a:spcBef>
                <a:spcPts val="200"/>
              </a:spcBef>
              <a:defRPr sz="9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Copyright © 2016 Accenture All Rights Reserved. </a:t>
            </a:r>
          </a:p>
        </p:txBody>
      </p:sp>
      <p:grpSp>
        <p:nvGrpSpPr>
          <p:cNvPr id="716" name="Group 716"/>
          <p:cNvGrpSpPr/>
          <p:nvPr/>
        </p:nvGrpSpPr>
        <p:grpSpPr>
          <a:xfrm>
            <a:off x="8119785" y="1221666"/>
            <a:ext cx="733758" cy="1405511"/>
            <a:chOff x="0" y="0"/>
            <a:chExt cx="733757" cy="1405510"/>
          </a:xfrm>
        </p:grpSpPr>
        <p:grpSp>
          <p:nvGrpSpPr>
            <p:cNvPr id="714" name="Group 714" descr="Light Bulb_PC [Converted].png"/>
            <p:cNvGrpSpPr/>
            <p:nvPr/>
          </p:nvGrpSpPr>
          <p:grpSpPr>
            <a:xfrm>
              <a:off x="-1" y="-1"/>
              <a:ext cx="710619" cy="1145872"/>
              <a:chOff x="0" y="0"/>
              <a:chExt cx="710617" cy="1145870"/>
            </a:xfrm>
          </p:grpSpPr>
          <p:sp>
            <p:nvSpPr>
              <p:cNvPr id="712" name="Shape 712"/>
              <p:cNvSpPr/>
              <p:nvPr/>
            </p:nvSpPr>
            <p:spPr>
              <a:xfrm>
                <a:off x="0" y="0"/>
                <a:ext cx="710618" cy="114587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pic>
            <p:nvPicPr>
              <p:cNvPr id="713" name="image7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0"/>
                <a:ext cx="710618" cy="114587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715" name="image8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8851" y="1178263"/>
              <a:ext cx="724907" cy="22724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717" name="Shape 71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Activity- Discu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Shape 724"/>
          <p:cNvSpPr/>
          <p:nvPr/>
        </p:nvSpPr>
        <p:spPr>
          <a:xfrm>
            <a:off x="0" y="1057275"/>
            <a:ext cx="9144002" cy="0"/>
          </a:xfrm>
          <a:prstGeom prst="line">
            <a:avLst/>
          </a:prstGeom>
          <a:ln w="38100">
            <a:solidFill>
              <a:srgbClr val="3B383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25" name="Shape 725"/>
          <p:cNvSpPr>
            <a:spLocks noGrp="1"/>
          </p:cNvSpPr>
          <p:nvPr>
            <p:ph type="title"/>
          </p:nvPr>
        </p:nvSpPr>
        <p:spPr>
          <a:xfrm>
            <a:off x="1" y="325102"/>
            <a:ext cx="9144001" cy="567783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anchor="t">
            <a:normAutofit/>
          </a:bodyPr>
          <a:lstStyle>
            <a:lvl1pPr>
              <a:defRPr b="1">
                <a:solidFill>
                  <a:srgbClr val="333F50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t>Discussion</a:t>
            </a:r>
          </a:p>
        </p:txBody>
      </p:sp>
      <p:sp>
        <p:nvSpPr>
          <p:cNvPr id="726" name="Shape 726"/>
          <p:cNvSpPr/>
          <p:nvPr/>
        </p:nvSpPr>
        <p:spPr>
          <a:xfrm>
            <a:off x="0" y="6468183"/>
            <a:ext cx="9144001" cy="387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49" y="0"/>
                </a:moveTo>
                <a:lnTo>
                  <a:pt x="21251" y="0"/>
                </a:lnTo>
                <a:lnTo>
                  <a:pt x="21600" y="8257"/>
                </a:lnTo>
                <a:lnTo>
                  <a:pt x="21600" y="21600"/>
                </a:lnTo>
                <a:lnTo>
                  <a:pt x="0" y="21600"/>
                </a:lnTo>
                <a:lnTo>
                  <a:pt x="0" y="8257"/>
                </a:lnTo>
                <a:close/>
              </a:path>
            </a:pathLst>
          </a:custGeom>
          <a:solidFill>
            <a:srgbClr val="AFAB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27" name="Shape 727"/>
          <p:cNvSpPr/>
          <p:nvPr/>
        </p:nvSpPr>
        <p:spPr>
          <a:xfrm>
            <a:off x="6497782" y="6592234"/>
            <a:ext cx="2625522" cy="2121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4450" tIns="44450" rIns="44450" bIns="44450">
            <a:spAutoFit/>
          </a:bodyPr>
          <a:lstStyle>
            <a:lvl1pPr marL="342900" indent="-342900">
              <a:spcBef>
                <a:spcPts val="200"/>
              </a:spcBef>
              <a:defRPr sz="9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Copyright © 2016 Accenture All Rights Reserved. </a:t>
            </a:r>
          </a:p>
        </p:txBody>
      </p:sp>
      <p:grpSp>
        <p:nvGrpSpPr>
          <p:cNvPr id="735" name="Group 735"/>
          <p:cNvGrpSpPr/>
          <p:nvPr/>
        </p:nvGrpSpPr>
        <p:grpSpPr>
          <a:xfrm>
            <a:off x="7376280" y="1181326"/>
            <a:ext cx="1513373" cy="1718940"/>
            <a:chOff x="0" y="0"/>
            <a:chExt cx="1513372" cy="1718938"/>
          </a:xfrm>
        </p:grpSpPr>
        <p:grpSp>
          <p:nvGrpSpPr>
            <p:cNvPr id="733" name="Group 733"/>
            <p:cNvGrpSpPr/>
            <p:nvPr/>
          </p:nvGrpSpPr>
          <p:grpSpPr>
            <a:xfrm>
              <a:off x="1197" y="0"/>
              <a:ext cx="1410374" cy="1383578"/>
              <a:chOff x="0" y="0"/>
              <a:chExt cx="1410372" cy="1383576"/>
            </a:xfrm>
          </p:grpSpPr>
          <p:sp>
            <p:nvSpPr>
              <p:cNvPr id="728" name="Shape 728"/>
              <p:cNvSpPr/>
              <p:nvPr/>
            </p:nvSpPr>
            <p:spPr>
              <a:xfrm>
                <a:off x="377501" y="0"/>
                <a:ext cx="675076" cy="7538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240" y="13801"/>
                    </a:moveTo>
                    <a:cubicBezTo>
                      <a:pt x="13240" y="13801"/>
                      <a:pt x="13240" y="13801"/>
                      <a:pt x="13240" y="13801"/>
                    </a:cubicBezTo>
                    <a:cubicBezTo>
                      <a:pt x="13240" y="13801"/>
                      <a:pt x="13240" y="13801"/>
                      <a:pt x="13240" y="13801"/>
                    </a:cubicBezTo>
                    <a:cubicBezTo>
                      <a:pt x="13285" y="13763"/>
                      <a:pt x="13331" y="13725"/>
                      <a:pt x="13421" y="13725"/>
                    </a:cubicBezTo>
                    <a:cubicBezTo>
                      <a:pt x="14415" y="13304"/>
                      <a:pt x="15274" y="12769"/>
                      <a:pt x="15861" y="12004"/>
                    </a:cubicBezTo>
                    <a:cubicBezTo>
                      <a:pt x="16449" y="11278"/>
                      <a:pt x="16810" y="10360"/>
                      <a:pt x="16810" y="9137"/>
                    </a:cubicBezTo>
                    <a:cubicBezTo>
                      <a:pt x="16810" y="7914"/>
                      <a:pt x="16087" y="6576"/>
                      <a:pt x="14912" y="5582"/>
                    </a:cubicBezTo>
                    <a:cubicBezTo>
                      <a:pt x="13828" y="4664"/>
                      <a:pt x="12382" y="4052"/>
                      <a:pt x="10800" y="4052"/>
                    </a:cubicBezTo>
                    <a:cubicBezTo>
                      <a:pt x="9218" y="4052"/>
                      <a:pt x="7772" y="4664"/>
                      <a:pt x="6688" y="5582"/>
                    </a:cubicBezTo>
                    <a:cubicBezTo>
                      <a:pt x="5513" y="6576"/>
                      <a:pt x="4790" y="7914"/>
                      <a:pt x="4790" y="9137"/>
                    </a:cubicBezTo>
                    <a:cubicBezTo>
                      <a:pt x="4790" y="10360"/>
                      <a:pt x="5151" y="11278"/>
                      <a:pt x="5739" y="12004"/>
                    </a:cubicBezTo>
                    <a:cubicBezTo>
                      <a:pt x="6326" y="12731"/>
                      <a:pt x="7140" y="13266"/>
                      <a:pt x="8179" y="13686"/>
                    </a:cubicBezTo>
                    <a:cubicBezTo>
                      <a:pt x="8405" y="13763"/>
                      <a:pt x="8586" y="13992"/>
                      <a:pt x="8586" y="14222"/>
                    </a:cubicBezTo>
                    <a:cubicBezTo>
                      <a:pt x="8586" y="15254"/>
                      <a:pt x="8586" y="15254"/>
                      <a:pt x="8586" y="15254"/>
                    </a:cubicBezTo>
                    <a:cubicBezTo>
                      <a:pt x="10122" y="15254"/>
                      <a:pt x="10122" y="15254"/>
                      <a:pt x="10122" y="15254"/>
                    </a:cubicBezTo>
                    <a:cubicBezTo>
                      <a:pt x="10438" y="11316"/>
                      <a:pt x="10438" y="11316"/>
                      <a:pt x="10438" y="11316"/>
                    </a:cubicBezTo>
                    <a:cubicBezTo>
                      <a:pt x="7818" y="11660"/>
                      <a:pt x="7818" y="11660"/>
                      <a:pt x="7818" y="11660"/>
                    </a:cubicBezTo>
                    <a:cubicBezTo>
                      <a:pt x="11749" y="5238"/>
                      <a:pt x="11749" y="5238"/>
                      <a:pt x="11749" y="5238"/>
                    </a:cubicBezTo>
                    <a:cubicBezTo>
                      <a:pt x="10981" y="9596"/>
                      <a:pt x="10981" y="9596"/>
                      <a:pt x="10981" y="9596"/>
                    </a:cubicBezTo>
                    <a:cubicBezTo>
                      <a:pt x="13331" y="9213"/>
                      <a:pt x="13331" y="9213"/>
                      <a:pt x="13331" y="9213"/>
                    </a:cubicBezTo>
                    <a:cubicBezTo>
                      <a:pt x="11478" y="15254"/>
                      <a:pt x="11478" y="15254"/>
                      <a:pt x="11478" y="15254"/>
                    </a:cubicBezTo>
                    <a:cubicBezTo>
                      <a:pt x="13014" y="15254"/>
                      <a:pt x="13014" y="15254"/>
                      <a:pt x="13014" y="15254"/>
                    </a:cubicBezTo>
                    <a:cubicBezTo>
                      <a:pt x="13014" y="14222"/>
                      <a:pt x="13014" y="14222"/>
                      <a:pt x="13014" y="14222"/>
                    </a:cubicBezTo>
                    <a:cubicBezTo>
                      <a:pt x="13014" y="14222"/>
                      <a:pt x="13014" y="14222"/>
                      <a:pt x="13014" y="14222"/>
                    </a:cubicBezTo>
                    <a:cubicBezTo>
                      <a:pt x="13014" y="14069"/>
                      <a:pt x="13105" y="13916"/>
                      <a:pt x="13240" y="13801"/>
                    </a:cubicBezTo>
                    <a:close/>
                    <a:moveTo>
                      <a:pt x="16313" y="3938"/>
                    </a:moveTo>
                    <a:cubicBezTo>
                      <a:pt x="16223" y="4052"/>
                      <a:pt x="16268" y="4244"/>
                      <a:pt x="16449" y="4358"/>
                    </a:cubicBezTo>
                    <a:cubicBezTo>
                      <a:pt x="16584" y="4511"/>
                      <a:pt x="16810" y="4549"/>
                      <a:pt x="16946" y="4473"/>
                    </a:cubicBezTo>
                    <a:cubicBezTo>
                      <a:pt x="18798" y="3326"/>
                      <a:pt x="18798" y="3326"/>
                      <a:pt x="18798" y="3326"/>
                    </a:cubicBezTo>
                    <a:cubicBezTo>
                      <a:pt x="18934" y="3250"/>
                      <a:pt x="18934" y="3097"/>
                      <a:pt x="18753" y="2944"/>
                    </a:cubicBezTo>
                    <a:cubicBezTo>
                      <a:pt x="18121" y="2408"/>
                      <a:pt x="18121" y="2408"/>
                      <a:pt x="18121" y="2408"/>
                    </a:cubicBezTo>
                    <a:cubicBezTo>
                      <a:pt x="17940" y="2256"/>
                      <a:pt x="17759" y="2256"/>
                      <a:pt x="17669" y="2370"/>
                    </a:cubicBezTo>
                    <a:cubicBezTo>
                      <a:pt x="16313" y="3938"/>
                      <a:pt x="16313" y="3938"/>
                      <a:pt x="16313" y="3938"/>
                    </a:cubicBezTo>
                    <a:close/>
                    <a:moveTo>
                      <a:pt x="4654" y="13801"/>
                    </a:moveTo>
                    <a:cubicBezTo>
                      <a:pt x="4790" y="13725"/>
                      <a:pt x="5016" y="13763"/>
                      <a:pt x="5151" y="13916"/>
                    </a:cubicBezTo>
                    <a:cubicBezTo>
                      <a:pt x="5332" y="14030"/>
                      <a:pt x="5377" y="14222"/>
                      <a:pt x="5287" y="14336"/>
                    </a:cubicBezTo>
                    <a:cubicBezTo>
                      <a:pt x="3931" y="15904"/>
                      <a:pt x="3931" y="15904"/>
                      <a:pt x="3931" y="15904"/>
                    </a:cubicBezTo>
                    <a:cubicBezTo>
                      <a:pt x="3841" y="16018"/>
                      <a:pt x="3660" y="16018"/>
                      <a:pt x="3479" y="15865"/>
                    </a:cubicBezTo>
                    <a:cubicBezTo>
                      <a:pt x="2847" y="15330"/>
                      <a:pt x="2847" y="15330"/>
                      <a:pt x="2847" y="15330"/>
                    </a:cubicBezTo>
                    <a:cubicBezTo>
                      <a:pt x="2666" y="15177"/>
                      <a:pt x="2666" y="15024"/>
                      <a:pt x="2802" y="14948"/>
                    </a:cubicBezTo>
                    <a:cubicBezTo>
                      <a:pt x="4654" y="13801"/>
                      <a:pt x="4654" y="13801"/>
                      <a:pt x="4654" y="13801"/>
                    </a:cubicBezTo>
                    <a:close/>
                    <a:moveTo>
                      <a:pt x="16946" y="13801"/>
                    </a:moveTo>
                    <a:cubicBezTo>
                      <a:pt x="16810" y="13725"/>
                      <a:pt x="16584" y="13763"/>
                      <a:pt x="16449" y="13916"/>
                    </a:cubicBezTo>
                    <a:cubicBezTo>
                      <a:pt x="16268" y="14030"/>
                      <a:pt x="16223" y="14222"/>
                      <a:pt x="16313" y="14336"/>
                    </a:cubicBezTo>
                    <a:cubicBezTo>
                      <a:pt x="17669" y="15904"/>
                      <a:pt x="17669" y="15904"/>
                      <a:pt x="17669" y="15904"/>
                    </a:cubicBezTo>
                    <a:cubicBezTo>
                      <a:pt x="17759" y="16018"/>
                      <a:pt x="17940" y="16018"/>
                      <a:pt x="18121" y="15865"/>
                    </a:cubicBezTo>
                    <a:cubicBezTo>
                      <a:pt x="18753" y="15330"/>
                      <a:pt x="18753" y="15330"/>
                      <a:pt x="18753" y="15330"/>
                    </a:cubicBezTo>
                    <a:cubicBezTo>
                      <a:pt x="18934" y="15177"/>
                      <a:pt x="18934" y="15024"/>
                      <a:pt x="18798" y="14948"/>
                    </a:cubicBezTo>
                    <a:cubicBezTo>
                      <a:pt x="16946" y="13801"/>
                      <a:pt x="16946" y="13801"/>
                      <a:pt x="16946" y="13801"/>
                    </a:cubicBezTo>
                    <a:close/>
                    <a:moveTo>
                      <a:pt x="5287" y="3938"/>
                    </a:moveTo>
                    <a:cubicBezTo>
                      <a:pt x="5377" y="4052"/>
                      <a:pt x="5332" y="4244"/>
                      <a:pt x="5151" y="4358"/>
                    </a:cubicBezTo>
                    <a:cubicBezTo>
                      <a:pt x="5016" y="4511"/>
                      <a:pt x="4790" y="4549"/>
                      <a:pt x="4654" y="4473"/>
                    </a:cubicBezTo>
                    <a:cubicBezTo>
                      <a:pt x="2802" y="3326"/>
                      <a:pt x="2802" y="3326"/>
                      <a:pt x="2802" y="3326"/>
                    </a:cubicBezTo>
                    <a:cubicBezTo>
                      <a:pt x="2666" y="3250"/>
                      <a:pt x="2666" y="3097"/>
                      <a:pt x="2847" y="2944"/>
                    </a:cubicBezTo>
                    <a:cubicBezTo>
                      <a:pt x="3479" y="2408"/>
                      <a:pt x="3479" y="2408"/>
                      <a:pt x="3479" y="2408"/>
                    </a:cubicBezTo>
                    <a:cubicBezTo>
                      <a:pt x="3660" y="2256"/>
                      <a:pt x="3841" y="2256"/>
                      <a:pt x="3931" y="2370"/>
                    </a:cubicBezTo>
                    <a:cubicBezTo>
                      <a:pt x="5287" y="3938"/>
                      <a:pt x="5287" y="3938"/>
                      <a:pt x="5287" y="3938"/>
                    </a:cubicBezTo>
                    <a:close/>
                    <a:moveTo>
                      <a:pt x="8179" y="18427"/>
                    </a:moveTo>
                    <a:cubicBezTo>
                      <a:pt x="13421" y="17777"/>
                      <a:pt x="13421" y="17777"/>
                      <a:pt x="13421" y="17777"/>
                    </a:cubicBezTo>
                    <a:cubicBezTo>
                      <a:pt x="13421" y="16936"/>
                      <a:pt x="13421" y="16936"/>
                      <a:pt x="13421" y="16936"/>
                    </a:cubicBezTo>
                    <a:cubicBezTo>
                      <a:pt x="8179" y="17586"/>
                      <a:pt x="8179" y="17586"/>
                      <a:pt x="8179" y="17586"/>
                    </a:cubicBezTo>
                    <a:cubicBezTo>
                      <a:pt x="8179" y="18427"/>
                      <a:pt x="8179" y="18427"/>
                      <a:pt x="8179" y="18427"/>
                    </a:cubicBezTo>
                    <a:close/>
                    <a:moveTo>
                      <a:pt x="13421" y="18465"/>
                    </a:moveTo>
                    <a:cubicBezTo>
                      <a:pt x="8360" y="19077"/>
                      <a:pt x="8360" y="19077"/>
                      <a:pt x="8360" y="19077"/>
                    </a:cubicBezTo>
                    <a:cubicBezTo>
                      <a:pt x="8812" y="19497"/>
                      <a:pt x="8812" y="19497"/>
                      <a:pt x="8812" y="19497"/>
                    </a:cubicBezTo>
                    <a:cubicBezTo>
                      <a:pt x="12788" y="19497"/>
                      <a:pt x="12788" y="19497"/>
                      <a:pt x="12788" y="19497"/>
                    </a:cubicBezTo>
                    <a:cubicBezTo>
                      <a:pt x="13421" y="18962"/>
                      <a:pt x="13421" y="18962"/>
                      <a:pt x="13421" y="18962"/>
                    </a:cubicBezTo>
                    <a:cubicBezTo>
                      <a:pt x="13421" y="18465"/>
                      <a:pt x="13421" y="18465"/>
                      <a:pt x="13421" y="18465"/>
                    </a:cubicBezTo>
                    <a:close/>
                    <a:moveTo>
                      <a:pt x="8179" y="16898"/>
                    </a:moveTo>
                    <a:cubicBezTo>
                      <a:pt x="13421" y="16248"/>
                      <a:pt x="13421" y="16248"/>
                      <a:pt x="13421" y="16248"/>
                    </a:cubicBezTo>
                    <a:cubicBezTo>
                      <a:pt x="13421" y="15942"/>
                      <a:pt x="13421" y="15942"/>
                      <a:pt x="13421" y="15942"/>
                    </a:cubicBezTo>
                    <a:cubicBezTo>
                      <a:pt x="8179" y="15942"/>
                      <a:pt x="8179" y="15942"/>
                      <a:pt x="8179" y="15942"/>
                    </a:cubicBezTo>
                    <a:cubicBezTo>
                      <a:pt x="8179" y="16898"/>
                      <a:pt x="8179" y="16898"/>
                      <a:pt x="8179" y="16898"/>
                    </a:cubicBezTo>
                    <a:close/>
                    <a:moveTo>
                      <a:pt x="11207" y="2179"/>
                    </a:moveTo>
                    <a:cubicBezTo>
                      <a:pt x="11207" y="2294"/>
                      <a:pt x="11026" y="2370"/>
                      <a:pt x="10800" y="2370"/>
                    </a:cubicBezTo>
                    <a:cubicBezTo>
                      <a:pt x="10574" y="2370"/>
                      <a:pt x="10393" y="2294"/>
                      <a:pt x="10393" y="2179"/>
                    </a:cubicBezTo>
                    <a:cubicBezTo>
                      <a:pt x="9987" y="268"/>
                      <a:pt x="9987" y="268"/>
                      <a:pt x="9987" y="268"/>
                    </a:cubicBezTo>
                    <a:cubicBezTo>
                      <a:pt x="9941" y="115"/>
                      <a:pt x="10122" y="0"/>
                      <a:pt x="10348" y="0"/>
                    </a:cubicBezTo>
                    <a:cubicBezTo>
                      <a:pt x="11252" y="0"/>
                      <a:pt x="11252" y="0"/>
                      <a:pt x="11252" y="0"/>
                    </a:cubicBezTo>
                    <a:cubicBezTo>
                      <a:pt x="11478" y="0"/>
                      <a:pt x="11659" y="115"/>
                      <a:pt x="11613" y="268"/>
                    </a:cubicBezTo>
                    <a:cubicBezTo>
                      <a:pt x="11207" y="2179"/>
                      <a:pt x="11207" y="2179"/>
                      <a:pt x="11207" y="2179"/>
                    </a:cubicBezTo>
                    <a:close/>
                    <a:moveTo>
                      <a:pt x="19024" y="8793"/>
                    </a:moveTo>
                    <a:cubicBezTo>
                      <a:pt x="18889" y="8793"/>
                      <a:pt x="18798" y="8946"/>
                      <a:pt x="18798" y="9137"/>
                    </a:cubicBezTo>
                    <a:cubicBezTo>
                      <a:pt x="18798" y="9328"/>
                      <a:pt x="18889" y="9481"/>
                      <a:pt x="19024" y="9481"/>
                    </a:cubicBezTo>
                    <a:cubicBezTo>
                      <a:pt x="21284" y="9825"/>
                      <a:pt x="21284" y="9825"/>
                      <a:pt x="21284" y="9825"/>
                    </a:cubicBezTo>
                    <a:cubicBezTo>
                      <a:pt x="21464" y="9863"/>
                      <a:pt x="21600" y="9710"/>
                      <a:pt x="21600" y="9519"/>
                    </a:cubicBezTo>
                    <a:cubicBezTo>
                      <a:pt x="21600" y="8755"/>
                      <a:pt x="21600" y="8755"/>
                      <a:pt x="21600" y="8755"/>
                    </a:cubicBezTo>
                    <a:cubicBezTo>
                      <a:pt x="21600" y="8564"/>
                      <a:pt x="21464" y="8411"/>
                      <a:pt x="21284" y="8449"/>
                    </a:cubicBezTo>
                    <a:cubicBezTo>
                      <a:pt x="19024" y="8793"/>
                      <a:pt x="19024" y="8793"/>
                      <a:pt x="19024" y="8793"/>
                    </a:cubicBezTo>
                    <a:close/>
                    <a:moveTo>
                      <a:pt x="2576" y="8793"/>
                    </a:moveTo>
                    <a:cubicBezTo>
                      <a:pt x="2711" y="8793"/>
                      <a:pt x="2802" y="8946"/>
                      <a:pt x="2802" y="9137"/>
                    </a:cubicBezTo>
                    <a:cubicBezTo>
                      <a:pt x="2802" y="9328"/>
                      <a:pt x="2711" y="9481"/>
                      <a:pt x="2576" y="9481"/>
                    </a:cubicBezTo>
                    <a:cubicBezTo>
                      <a:pt x="316" y="9825"/>
                      <a:pt x="316" y="9825"/>
                      <a:pt x="316" y="9825"/>
                    </a:cubicBezTo>
                    <a:cubicBezTo>
                      <a:pt x="136" y="9863"/>
                      <a:pt x="0" y="9710"/>
                      <a:pt x="0" y="9519"/>
                    </a:cubicBezTo>
                    <a:cubicBezTo>
                      <a:pt x="0" y="8755"/>
                      <a:pt x="0" y="8755"/>
                      <a:pt x="0" y="8755"/>
                    </a:cubicBezTo>
                    <a:cubicBezTo>
                      <a:pt x="0" y="8564"/>
                      <a:pt x="136" y="8411"/>
                      <a:pt x="316" y="8449"/>
                    </a:cubicBezTo>
                    <a:cubicBezTo>
                      <a:pt x="2576" y="8793"/>
                      <a:pt x="2576" y="8793"/>
                      <a:pt x="2576" y="8793"/>
                    </a:cubicBezTo>
                    <a:close/>
                    <a:moveTo>
                      <a:pt x="12382" y="20606"/>
                    </a:moveTo>
                    <a:cubicBezTo>
                      <a:pt x="12382" y="21141"/>
                      <a:pt x="11839" y="21600"/>
                      <a:pt x="11162" y="21600"/>
                    </a:cubicBezTo>
                    <a:cubicBezTo>
                      <a:pt x="10438" y="21600"/>
                      <a:pt x="10438" y="21600"/>
                      <a:pt x="10438" y="21600"/>
                    </a:cubicBezTo>
                    <a:cubicBezTo>
                      <a:pt x="9761" y="21600"/>
                      <a:pt x="9218" y="21141"/>
                      <a:pt x="9218" y="20606"/>
                    </a:cubicBezTo>
                    <a:cubicBezTo>
                      <a:pt x="8541" y="20606"/>
                      <a:pt x="8541" y="20606"/>
                      <a:pt x="8541" y="20606"/>
                    </a:cubicBezTo>
                    <a:cubicBezTo>
                      <a:pt x="8315" y="20606"/>
                      <a:pt x="8179" y="20530"/>
                      <a:pt x="8044" y="20415"/>
                    </a:cubicBezTo>
                    <a:cubicBezTo>
                      <a:pt x="7049" y="19574"/>
                      <a:pt x="7049" y="19574"/>
                      <a:pt x="7049" y="19574"/>
                    </a:cubicBezTo>
                    <a:cubicBezTo>
                      <a:pt x="6959" y="19459"/>
                      <a:pt x="6869" y="19306"/>
                      <a:pt x="6869" y="19192"/>
                    </a:cubicBezTo>
                    <a:cubicBezTo>
                      <a:pt x="6869" y="19192"/>
                      <a:pt x="6869" y="19192"/>
                      <a:pt x="6869" y="19192"/>
                    </a:cubicBezTo>
                    <a:cubicBezTo>
                      <a:pt x="6869" y="15445"/>
                      <a:pt x="6869" y="15445"/>
                      <a:pt x="6869" y="15445"/>
                    </a:cubicBezTo>
                    <a:cubicBezTo>
                      <a:pt x="6869" y="15216"/>
                      <a:pt x="7049" y="15024"/>
                      <a:pt x="7275" y="14948"/>
                    </a:cubicBezTo>
                    <a:cubicBezTo>
                      <a:pt x="7275" y="14527"/>
                      <a:pt x="7275" y="14527"/>
                      <a:pt x="7275" y="14527"/>
                    </a:cubicBezTo>
                    <a:cubicBezTo>
                      <a:pt x="6191" y="14069"/>
                      <a:pt x="5332" y="13457"/>
                      <a:pt x="4654" y="12654"/>
                    </a:cubicBezTo>
                    <a:cubicBezTo>
                      <a:pt x="3931" y="11737"/>
                      <a:pt x="3479" y="10590"/>
                      <a:pt x="3479" y="9137"/>
                    </a:cubicBezTo>
                    <a:cubicBezTo>
                      <a:pt x="3479" y="7608"/>
                      <a:pt x="4383" y="6002"/>
                      <a:pt x="5784" y="4817"/>
                    </a:cubicBezTo>
                    <a:cubicBezTo>
                      <a:pt x="7095" y="3708"/>
                      <a:pt x="8857" y="2944"/>
                      <a:pt x="10800" y="2944"/>
                    </a:cubicBezTo>
                    <a:cubicBezTo>
                      <a:pt x="12743" y="2944"/>
                      <a:pt x="14505" y="3708"/>
                      <a:pt x="15816" y="4817"/>
                    </a:cubicBezTo>
                    <a:cubicBezTo>
                      <a:pt x="17217" y="6002"/>
                      <a:pt x="18121" y="7608"/>
                      <a:pt x="18121" y="9137"/>
                    </a:cubicBezTo>
                    <a:cubicBezTo>
                      <a:pt x="18121" y="10590"/>
                      <a:pt x="17669" y="11737"/>
                      <a:pt x="16946" y="12654"/>
                    </a:cubicBezTo>
                    <a:cubicBezTo>
                      <a:pt x="16268" y="13457"/>
                      <a:pt x="15409" y="14069"/>
                      <a:pt x="14325" y="14527"/>
                    </a:cubicBezTo>
                    <a:cubicBezTo>
                      <a:pt x="14325" y="14948"/>
                      <a:pt x="14325" y="14948"/>
                      <a:pt x="14325" y="14948"/>
                    </a:cubicBezTo>
                    <a:cubicBezTo>
                      <a:pt x="14551" y="15024"/>
                      <a:pt x="14731" y="15216"/>
                      <a:pt x="14731" y="15445"/>
                    </a:cubicBezTo>
                    <a:cubicBezTo>
                      <a:pt x="14731" y="19192"/>
                      <a:pt x="14731" y="19192"/>
                      <a:pt x="14731" y="19192"/>
                    </a:cubicBezTo>
                    <a:cubicBezTo>
                      <a:pt x="14731" y="19344"/>
                      <a:pt x="14641" y="19497"/>
                      <a:pt x="14505" y="19612"/>
                    </a:cubicBezTo>
                    <a:cubicBezTo>
                      <a:pt x="13511" y="20415"/>
                      <a:pt x="13511" y="20415"/>
                      <a:pt x="13511" y="20415"/>
                    </a:cubicBezTo>
                    <a:cubicBezTo>
                      <a:pt x="13421" y="20530"/>
                      <a:pt x="13240" y="20606"/>
                      <a:pt x="13059" y="20606"/>
                    </a:cubicBezTo>
                    <a:cubicBezTo>
                      <a:pt x="13059" y="20606"/>
                      <a:pt x="13059" y="20606"/>
                      <a:pt x="13059" y="20606"/>
                    </a:cubicBezTo>
                    <a:cubicBezTo>
                      <a:pt x="12382" y="20606"/>
                      <a:pt x="12382" y="20606"/>
                      <a:pt x="12382" y="20606"/>
                    </a:cubicBezTo>
                    <a:close/>
                  </a:path>
                </a:pathLst>
              </a:custGeom>
              <a:solidFill>
                <a:srgbClr val="7030A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729" name="Shape 729"/>
              <p:cNvSpPr/>
              <p:nvPr/>
            </p:nvSpPr>
            <p:spPr>
              <a:xfrm>
                <a:off x="130523" y="539781"/>
                <a:ext cx="260153" cy="3071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4877" y="0"/>
                      <a:pt x="0" y="3757"/>
                      <a:pt x="0" y="8452"/>
                    </a:cubicBezTo>
                    <a:cubicBezTo>
                      <a:pt x="0" y="12866"/>
                      <a:pt x="4065" y="21600"/>
                      <a:pt x="10800" y="21600"/>
                    </a:cubicBezTo>
                    <a:cubicBezTo>
                      <a:pt x="17535" y="21600"/>
                      <a:pt x="21600" y="12866"/>
                      <a:pt x="21600" y="8452"/>
                    </a:cubicBezTo>
                    <a:cubicBezTo>
                      <a:pt x="21600" y="3757"/>
                      <a:pt x="16723" y="0"/>
                      <a:pt x="10800" y="0"/>
                    </a:cubicBezTo>
                    <a:close/>
                  </a:path>
                </a:pathLst>
              </a:custGeom>
              <a:solidFill>
                <a:srgbClr val="3B455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730" name="Shape 730"/>
              <p:cNvSpPr/>
              <p:nvPr/>
            </p:nvSpPr>
            <p:spPr>
              <a:xfrm>
                <a:off x="0" y="897363"/>
                <a:ext cx="474972" cy="4862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86" h="21563" extrusionOk="0">
                    <a:moveTo>
                      <a:pt x="7551" y="199"/>
                    </a:moveTo>
                    <a:cubicBezTo>
                      <a:pt x="8190" y="848"/>
                      <a:pt x="10299" y="2088"/>
                      <a:pt x="11641" y="2855"/>
                    </a:cubicBezTo>
                    <a:cubicBezTo>
                      <a:pt x="12216" y="3150"/>
                      <a:pt x="12599" y="3681"/>
                      <a:pt x="12727" y="4271"/>
                    </a:cubicBezTo>
                    <a:cubicBezTo>
                      <a:pt x="13622" y="8402"/>
                      <a:pt x="13622" y="8402"/>
                      <a:pt x="13622" y="8402"/>
                    </a:cubicBezTo>
                    <a:cubicBezTo>
                      <a:pt x="13813" y="9288"/>
                      <a:pt x="15283" y="9052"/>
                      <a:pt x="15092" y="8107"/>
                    </a:cubicBezTo>
                    <a:cubicBezTo>
                      <a:pt x="14197" y="3917"/>
                      <a:pt x="14197" y="3917"/>
                      <a:pt x="14197" y="3917"/>
                    </a:cubicBezTo>
                    <a:cubicBezTo>
                      <a:pt x="14069" y="3327"/>
                      <a:pt x="14197" y="2796"/>
                      <a:pt x="14516" y="2265"/>
                    </a:cubicBezTo>
                    <a:cubicBezTo>
                      <a:pt x="14900" y="1674"/>
                      <a:pt x="15411" y="966"/>
                      <a:pt x="15731" y="494"/>
                    </a:cubicBezTo>
                    <a:cubicBezTo>
                      <a:pt x="15858" y="199"/>
                      <a:pt x="16178" y="81"/>
                      <a:pt x="16497" y="199"/>
                    </a:cubicBezTo>
                    <a:cubicBezTo>
                      <a:pt x="18031" y="848"/>
                      <a:pt x="18542" y="1733"/>
                      <a:pt x="19182" y="3327"/>
                    </a:cubicBezTo>
                    <a:cubicBezTo>
                      <a:pt x="20651" y="6927"/>
                      <a:pt x="20971" y="12061"/>
                      <a:pt x="21354" y="18140"/>
                    </a:cubicBezTo>
                    <a:cubicBezTo>
                      <a:pt x="21418" y="18848"/>
                      <a:pt x="21418" y="19497"/>
                      <a:pt x="21482" y="20383"/>
                    </a:cubicBezTo>
                    <a:cubicBezTo>
                      <a:pt x="21546" y="21209"/>
                      <a:pt x="20843" y="21563"/>
                      <a:pt x="20076" y="21563"/>
                    </a:cubicBezTo>
                    <a:cubicBezTo>
                      <a:pt x="2310" y="21563"/>
                      <a:pt x="2310" y="21563"/>
                      <a:pt x="2310" y="21563"/>
                    </a:cubicBezTo>
                    <a:cubicBezTo>
                      <a:pt x="1096" y="21563"/>
                      <a:pt x="74" y="20678"/>
                      <a:pt x="10" y="19497"/>
                    </a:cubicBezTo>
                    <a:cubicBezTo>
                      <a:pt x="-54" y="16252"/>
                      <a:pt x="202" y="12947"/>
                      <a:pt x="649" y="9996"/>
                    </a:cubicBezTo>
                    <a:cubicBezTo>
                      <a:pt x="968" y="7930"/>
                      <a:pt x="1480" y="5983"/>
                      <a:pt x="2119" y="4153"/>
                    </a:cubicBezTo>
                    <a:cubicBezTo>
                      <a:pt x="2566" y="3091"/>
                      <a:pt x="2822" y="1970"/>
                      <a:pt x="3844" y="1261"/>
                    </a:cubicBezTo>
                    <a:cubicBezTo>
                      <a:pt x="4739" y="612"/>
                      <a:pt x="6017" y="199"/>
                      <a:pt x="6976" y="22"/>
                    </a:cubicBezTo>
                    <a:cubicBezTo>
                      <a:pt x="7167" y="-37"/>
                      <a:pt x="7423" y="22"/>
                      <a:pt x="7551" y="199"/>
                    </a:cubicBezTo>
                    <a:close/>
                  </a:path>
                </a:pathLst>
              </a:custGeom>
              <a:solidFill>
                <a:srgbClr val="3B455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731" name="Shape 731"/>
              <p:cNvSpPr/>
              <p:nvPr/>
            </p:nvSpPr>
            <p:spPr>
              <a:xfrm>
                <a:off x="1032818" y="539781"/>
                <a:ext cx="263444" cy="3071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742" y="0"/>
                    </a:moveTo>
                    <a:cubicBezTo>
                      <a:pt x="16813" y="0"/>
                      <a:pt x="21600" y="3757"/>
                      <a:pt x="21600" y="8452"/>
                    </a:cubicBezTo>
                    <a:cubicBezTo>
                      <a:pt x="21600" y="12866"/>
                      <a:pt x="17630" y="21600"/>
                      <a:pt x="10742" y="21600"/>
                    </a:cubicBezTo>
                    <a:cubicBezTo>
                      <a:pt x="3970" y="21600"/>
                      <a:pt x="0" y="12866"/>
                      <a:pt x="0" y="8452"/>
                    </a:cubicBezTo>
                    <a:cubicBezTo>
                      <a:pt x="0" y="3757"/>
                      <a:pt x="4787" y="0"/>
                      <a:pt x="10742" y="0"/>
                    </a:cubicBezTo>
                    <a:close/>
                  </a:path>
                </a:pathLst>
              </a:custGeom>
              <a:solidFill>
                <a:srgbClr val="3B455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732" name="Shape 732"/>
              <p:cNvSpPr/>
              <p:nvPr/>
            </p:nvSpPr>
            <p:spPr>
              <a:xfrm>
                <a:off x="947198" y="894557"/>
                <a:ext cx="463175" cy="48902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47" h="21550" extrusionOk="0">
                    <a:moveTo>
                      <a:pt x="19105" y="21550"/>
                    </a:moveTo>
                    <a:cubicBezTo>
                      <a:pt x="1247" y="21550"/>
                      <a:pt x="1247" y="21550"/>
                      <a:pt x="1247" y="21550"/>
                    </a:cubicBezTo>
                    <a:cubicBezTo>
                      <a:pt x="525" y="21550"/>
                      <a:pt x="0" y="21020"/>
                      <a:pt x="0" y="20432"/>
                    </a:cubicBezTo>
                    <a:cubicBezTo>
                      <a:pt x="0" y="15782"/>
                      <a:pt x="1247" y="5365"/>
                      <a:pt x="4202" y="1539"/>
                    </a:cubicBezTo>
                    <a:cubicBezTo>
                      <a:pt x="4333" y="1421"/>
                      <a:pt x="4399" y="1363"/>
                      <a:pt x="4464" y="1245"/>
                    </a:cubicBezTo>
                    <a:cubicBezTo>
                      <a:pt x="5187" y="715"/>
                      <a:pt x="6106" y="303"/>
                      <a:pt x="7156" y="9"/>
                    </a:cubicBezTo>
                    <a:cubicBezTo>
                      <a:pt x="7353" y="-50"/>
                      <a:pt x="7550" y="185"/>
                      <a:pt x="7484" y="362"/>
                    </a:cubicBezTo>
                    <a:cubicBezTo>
                      <a:pt x="7156" y="1657"/>
                      <a:pt x="6828" y="4894"/>
                      <a:pt x="6697" y="5482"/>
                    </a:cubicBezTo>
                    <a:cubicBezTo>
                      <a:pt x="6500" y="6365"/>
                      <a:pt x="8010" y="6660"/>
                      <a:pt x="8207" y="5777"/>
                    </a:cubicBezTo>
                    <a:cubicBezTo>
                      <a:pt x="8929" y="1009"/>
                      <a:pt x="8929" y="1009"/>
                      <a:pt x="8929" y="1009"/>
                    </a:cubicBezTo>
                    <a:cubicBezTo>
                      <a:pt x="11227" y="1009"/>
                      <a:pt x="11227" y="1009"/>
                      <a:pt x="11227" y="1009"/>
                    </a:cubicBezTo>
                    <a:cubicBezTo>
                      <a:pt x="9651" y="5365"/>
                      <a:pt x="9651" y="5365"/>
                      <a:pt x="9651" y="5365"/>
                    </a:cubicBezTo>
                    <a:cubicBezTo>
                      <a:pt x="9257" y="6189"/>
                      <a:pt x="10702" y="6777"/>
                      <a:pt x="11095" y="5894"/>
                    </a:cubicBezTo>
                    <a:cubicBezTo>
                      <a:pt x="11424" y="5129"/>
                      <a:pt x="12934" y="1539"/>
                      <a:pt x="13131" y="362"/>
                    </a:cubicBezTo>
                    <a:cubicBezTo>
                      <a:pt x="13196" y="185"/>
                      <a:pt x="13328" y="127"/>
                      <a:pt x="13525" y="127"/>
                    </a:cubicBezTo>
                    <a:cubicBezTo>
                      <a:pt x="14969" y="480"/>
                      <a:pt x="18055" y="1186"/>
                      <a:pt x="18646" y="2422"/>
                    </a:cubicBezTo>
                    <a:cubicBezTo>
                      <a:pt x="19762" y="4717"/>
                      <a:pt x="20484" y="7307"/>
                      <a:pt x="20943" y="10014"/>
                    </a:cubicBezTo>
                    <a:cubicBezTo>
                      <a:pt x="21403" y="12957"/>
                      <a:pt x="21600" y="16135"/>
                      <a:pt x="21534" y="19372"/>
                    </a:cubicBezTo>
                    <a:cubicBezTo>
                      <a:pt x="21469" y="20549"/>
                      <a:pt x="20418" y="21550"/>
                      <a:pt x="19105" y="21550"/>
                    </a:cubicBezTo>
                    <a:close/>
                  </a:path>
                </a:pathLst>
              </a:custGeom>
              <a:solidFill>
                <a:srgbClr val="3B455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pic>
          <p:nvPicPr>
            <p:cNvPr id="734" name="image8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1" y="1383577"/>
              <a:ext cx="1513374" cy="33536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736" name="Shape 736"/>
          <p:cNvSpPr/>
          <p:nvPr/>
        </p:nvSpPr>
        <p:spPr>
          <a:xfrm>
            <a:off x="127239" y="1308901"/>
            <a:ext cx="6563532" cy="1158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 b="1"/>
            </a:lvl1pPr>
          </a:lstStyle>
          <a:p>
            <a:r>
              <a:t>As a class, discuss and share your experiences!</a:t>
            </a:r>
          </a:p>
        </p:txBody>
      </p:sp>
      <p:sp>
        <p:nvSpPr>
          <p:cNvPr id="737" name="Shape 73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Activity- 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Shape 744"/>
          <p:cNvSpPr/>
          <p:nvPr/>
        </p:nvSpPr>
        <p:spPr>
          <a:xfrm>
            <a:off x="0" y="1057275"/>
            <a:ext cx="9144002" cy="0"/>
          </a:xfrm>
          <a:prstGeom prst="line">
            <a:avLst/>
          </a:prstGeom>
          <a:ln w="38100">
            <a:solidFill>
              <a:srgbClr val="3B383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45" name="Shape 745"/>
          <p:cNvSpPr>
            <a:spLocks noGrp="1"/>
          </p:cNvSpPr>
          <p:nvPr>
            <p:ph type="title"/>
          </p:nvPr>
        </p:nvSpPr>
        <p:spPr>
          <a:xfrm>
            <a:off x="1" y="325102"/>
            <a:ext cx="9144001" cy="567783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anchor="t">
            <a:normAutofit/>
          </a:bodyPr>
          <a:lstStyle>
            <a:lvl1pPr>
              <a:defRPr b="1">
                <a:solidFill>
                  <a:srgbClr val="333F50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t>Demo</a:t>
            </a:r>
          </a:p>
        </p:txBody>
      </p:sp>
      <p:sp>
        <p:nvSpPr>
          <p:cNvPr id="746" name="Shape 746"/>
          <p:cNvSpPr/>
          <p:nvPr/>
        </p:nvSpPr>
        <p:spPr>
          <a:xfrm>
            <a:off x="0" y="6468183"/>
            <a:ext cx="9144001" cy="387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49" y="0"/>
                </a:moveTo>
                <a:lnTo>
                  <a:pt x="21251" y="0"/>
                </a:lnTo>
                <a:lnTo>
                  <a:pt x="21600" y="8257"/>
                </a:lnTo>
                <a:lnTo>
                  <a:pt x="21600" y="21600"/>
                </a:lnTo>
                <a:lnTo>
                  <a:pt x="0" y="21600"/>
                </a:lnTo>
                <a:lnTo>
                  <a:pt x="0" y="8257"/>
                </a:lnTo>
                <a:close/>
              </a:path>
            </a:pathLst>
          </a:custGeom>
          <a:solidFill>
            <a:srgbClr val="AFAB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47" name="Shape 747"/>
          <p:cNvSpPr/>
          <p:nvPr/>
        </p:nvSpPr>
        <p:spPr>
          <a:xfrm>
            <a:off x="6497782" y="6592234"/>
            <a:ext cx="2625522" cy="2121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4450" tIns="44450" rIns="44450" bIns="44450">
            <a:spAutoFit/>
          </a:bodyPr>
          <a:lstStyle>
            <a:lvl1pPr marL="342900" indent="-342900">
              <a:spcBef>
                <a:spcPts val="200"/>
              </a:spcBef>
              <a:defRPr sz="9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Copyright © 2016 Accenture All Rights Reserved. </a:t>
            </a:r>
          </a:p>
        </p:txBody>
      </p:sp>
      <p:grpSp>
        <p:nvGrpSpPr>
          <p:cNvPr id="754" name="Group 754"/>
          <p:cNvGrpSpPr/>
          <p:nvPr/>
        </p:nvGrpSpPr>
        <p:grpSpPr>
          <a:xfrm>
            <a:off x="7484074" y="1752594"/>
            <a:ext cx="1485132" cy="1205722"/>
            <a:chOff x="0" y="0"/>
            <a:chExt cx="1485130" cy="1205721"/>
          </a:xfrm>
        </p:grpSpPr>
        <p:pic>
          <p:nvPicPr>
            <p:cNvPr id="748" name="image8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947463"/>
              <a:ext cx="1106064" cy="25825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753" name="Group 753"/>
            <p:cNvGrpSpPr/>
            <p:nvPr/>
          </p:nvGrpSpPr>
          <p:grpSpPr>
            <a:xfrm>
              <a:off x="118085" y="0"/>
              <a:ext cx="1367046" cy="1084234"/>
              <a:chOff x="0" y="0"/>
              <a:chExt cx="1367044" cy="1084233"/>
            </a:xfrm>
          </p:grpSpPr>
          <p:sp>
            <p:nvSpPr>
              <p:cNvPr id="749" name="Shape 749"/>
              <p:cNvSpPr/>
              <p:nvPr/>
            </p:nvSpPr>
            <p:spPr>
              <a:xfrm>
                <a:off x="0" y="0"/>
                <a:ext cx="869893" cy="869893"/>
              </a:xfrm>
              <a:prstGeom prst="ellipse">
                <a:avLst/>
              </a:prstGeom>
              <a:noFill/>
              <a:ln w="28575" cap="flat">
                <a:solidFill>
                  <a:srgbClr val="333F5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750" name="Shape 750"/>
              <p:cNvSpPr/>
              <p:nvPr/>
            </p:nvSpPr>
            <p:spPr>
              <a:xfrm>
                <a:off x="128635" y="128635"/>
                <a:ext cx="612623" cy="612621"/>
              </a:xfrm>
              <a:prstGeom prst="ellipse">
                <a:avLst/>
              </a:prstGeom>
              <a:noFill/>
              <a:ln w="28575" cap="flat">
                <a:solidFill>
                  <a:srgbClr val="333F5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751" name="Shape 751"/>
              <p:cNvSpPr/>
              <p:nvPr/>
            </p:nvSpPr>
            <p:spPr>
              <a:xfrm>
                <a:off x="251105" y="250122"/>
                <a:ext cx="369647" cy="369647"/>
              </a:xfrm>
              <a:prstGeom prst="ellipse">
                <a:avLst/>
              </a:prstGeom>
              <a:noFill/>
              <a:ln w="28575" cap="flat">
                <a:solidFill>
                  <a:srgbClr val="333F5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752" name="Shape 752"/>
              <p:cNvSpPr/>
              <p:nvPr/>
            </p:nvSpPr>
            <p:spPr>
              <a:xfrm rot="12613136">
                <a:off x="354243" y="399703"/>
                <a:ext cx="958191" cy="475724"/>
              </a:xfrm>
              <a:prstGeom prst="rightArrow">
                <a:avLst>
                  <a:gd name="adj1" fmla="val 34943"/>
                  <a:gd name="adj2" fmla="val 107979"/>
                </a:avLst>
              </a:prstGeom>
              <a:solidFill>
                <a:srgbClr val="00B050"/>
              </a:solidFill>
              <a:ln w="381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</p:grpSp>
      <p:sp>
        <p:nvSpPr>
          <p:cNvPr id="755" name="Shape 75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Activity- Qui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Shape 762"/>
          <p:cNvSpPr/>
          <p:nvPr/>
        </p:nvSpPr>
        <p:spPr>
          <a:xfrm>
            <a:off x="0" y="1057275"/>
            <a:ext cx="9144002" cy="0"/>
          </a:xfrm>
          <a:prstGeom prst="line">
            <a:avLst/>
          </a:prstGeom>
          <a:ln w="38100">
            <a:solidFill>
              <a:srgbClr val="3B383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63" name="Shape 763"/>
          <p:cNvSpPr>
            <a:spLocks noGrp="1"/>
          </p:cNvSpPr>
          <p:nvPr>
            <p:ph type="title"/>
          </p:nvPr>
        </p:nvSpPr>
        <p:spPr>
          <a:xfrm>
            <a:off x="1" y="325102"/>
            <a:ext cx="9144001" cy="567783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anchor="t">
            <a:normAutofit/>
          </a:bodyPr>
          <a:lstStyle>
            <a:lvl1pPr>
              <a:defRPr b="1">
                <a:solidFill>
                  <a:srgbClr val="333F50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t>Quiz</a:t>
            </a:r>
          </a:p>
        </p:txBody>
      </p:sp>
      <p:sp>
        <p:nvSpPr>
          <p:cNvPr id="764" name="Shape 764"/>
          <p:cNvSpPr/>
          <p:nvPr/>
        </p:nvSpPr>
        <p:spPr>
          <a:xfrm>
            <a:off x="0" y="6468183"/>
            <a:ext cx="9144001" cy="387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49" y="0"/>
                </a:moveTo>
                <a:lnTo>
                  <a:pt x="21251" y="0"/>
                </a:lnTo>
                <a:lnTo>
                  <a:pt x="21600" y="8257"/>
                </a:lnTo>
                <a:lnTo>
                  <a:pt x="21600" y="21600"/>
                </a:lnTo>
                <a:lnTo>
                  <a:pt x="0" y="21600"/>
                </a:lnTo>
                <a:lnTo>
                  <a:pt x="0" y="8257"/>
                </a:lnTo>
                <a:close/>
              </a:path>
            </a:pathLst>
          </a:custGeom>
          <a:solidFill>
            <a:srgbClr val="AFAB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65" name="Shape 765"/>
          <p:cNvSpPr/>
          <p:nvPr/>
        </p:nvSpPr>
        <p:spPr>
          <a:xfrm>
            <a:off x="6497782" y="6592234"/>
            <a:ext cx="2625522" cy="2121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4450" tIns="44450" rIns="44450" bIns="44450">
            <a:spAutoFit/>
          </a:bodyPr>
          <a:lstStyle>
            <a:lvl1pPr marL="342900" indent="-342900">
              <a:spcBef>
                <a:spcPts val="200"/>
              </a:spcBef>
              <a:defRPr sz="9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Copyright © 2016 Accenture All Rights Reserved. </a:t>
            </a:r>
          </a:p>
        </p:txBody>
      </p:sp>
      <p:grpSp>
        <p:nvGrpSpPr>
          <p:cNvPr id="777" name="Group 777"/>
          <p:cNvGrpSpPr/>
          <p:nvPr/>
        </p:nvGrpSpPr>
        <p:grpSpPr>
          <a:xfrm>
            <a:off x="7689774" y="1235602"/>
            <a:ext cx="1273965" cy="1624576"/>
            <a:chOff x="0" y="0"/>
            <a:chExt cx="1273964" cy="1624574"/>
          </a:xfrm>
        </p:grpSpPr>
        <p:grpSp>
          <p:nvGrpSpPr>
            <p:cNvPr id="775" name="Group 775"/>
            <p:cNvGrpSpPr/>
            <p:nvPr/>
          </p:nvGrpSpPr>
          <p:grpSpPr>
            <a:xfrm>
              <a:off x="0" y="0"/>
              <a:ext cx="1273965" cy="1229918"/>
              <a:chOff x="0" y="0"/>
              <a:chExt cx="1273964" cy="1229917"/>
            </a:xfrm>
          </p:grpSpPr>
          <p:grpSp>
            <p:nvGrpSpPr>
              <p:cNvPr id="768" name="Group 768"/>
              <p:cNvGrpSpPr/>
              <p:nvPr/>
            </p:nvGrpSpPr>
            <p:grpSpPr>
              <a:xfrm>
                <a:off x="367032" y="0"/>
                <a:ext cx="906933" cy="1229918"/>
                <a:chOff x="0" y="0"/>
                <a:chExt cx="906931" cy="1229917"/>
              </a:xfrm>
            </p:grpSpPr>
            <p:sp>
              <p:nvSpPr>
                <p:cNvPr id="766" name="Shape 766"/>
                <p:cNvSpPr/>
                <p:nvPr/>
              </p:nvSpPr>
              <p:spPr>
                <a:xfrm rot="20240561">
                  <a:off x="249143" y="87836"/>
                  <a:ext cx="570113" cy="56942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441" h="21228" extrusionOk="0">
                      <a:moveTo>
                        <a:pt x="18318" y="3091"/>
                      </a:moveTo>
                      <a:cubicBezTo>
                        <a:pt x="16700" y="1490"/>
                        <a:pt x="14780" y="447"/>
                        <a:pt x="12861" y="0"/>
                      </a:cubicBezTo>
                      <a:cubicBezTo>
                        <a:pt x="6840" y="6368"/>
                        <a:pt x="6840" y="6368"/>
                        <a:pt x="6840" y="6368"/>
                      </a:cubicBezTo>
                      <a:cubicBezTo>
                        <a:pt x="4432" y="8863"/>
                        <a:pt x="4432" y="8863"/>
                        <a:pt x="4432" y="8863"/>
                      </a:cubicBezTo>
                      <a:cubicBezTo>
                        <a:pt x="1158" y="12364"/>
                        <a:pt x="1158" y="12364"/>
                        <a:pt x="1158" y="12364"/>
                      </a:cubicBezTo>
                      <a:cubicBezTo>
                        <a:pt x="556" y="12960"/>
                        <a:pt x="217" y="13668"/>
                        <a:pt x="67" y="14412"/>
                      </a:cubicBezTo>
                      <a:cubicBezTo>
                        <a:pt x="-159" y="15604"/>
                        <a:pt x="180" y="16945"/>
                        <a:pt x="1158" y="17876"/>
                      </a:cubicBezTo>
                      <a:cubicBezTo>
                        <a:pt x="2061" y="18770"/>
                        <a:pt x="2061" y="18770"/>
                        <a:pt x="2061" y="18770"/>
                      </a:cubicBezTo>
                      <a:cubicBezTo>
                        <a:pt x="3378" y="20110"/>
                        <a:pt x="3378" y="20110"/>
                        <a:pt x="3378" y="20110"/>
                      </a:cubicBezTo>
                      <a:cubicBezTo>
                        <a:pt x="4921" y="21600"/>
                        <a:pt x="7405" y="21600"/>
                        <a:pt x="8948" y="20110"/>
                      </a:cubicBezTo>
                      <a:cubicBezTo>
                        <a:pt x="9813" y="19291"/>
                        <a:pt x="9813" y="19291"/>
                        <a:pt x="9813" y="19291"/>
                      </a:cubicBezTo>
                      <a:cubicBezTo>
                        <a:pt x="12372" y="16945"/>
                        <a:pt x="12372" y="16945"/>
                        <a:pt x="12372" y="16945"/>
                      </a:cubicBezTo>
                      <a:cubicBezTo>
                        <a:pt x="14630" y="14859"/>
                        <a:pt x="14630" y="14859"/>
                        <a:pt x="14630" y="14859"/>
                      </a:cubicBezTo>
                      <a:cubicBezTo>
                        <a:pt x="15081" y="14412"/>
                        <a:pt x="15081" y="14412"/>
                        <a:pt x="15081" y="14412"/>
                      </a:cubicBezTo>
                      <a:cubicBezTo>
                        <a:pt x="15796" y="13742"/>
                        <a:pt x="15796" y="13742"/>
                        <a:pt x="15796" y="13742"/>
                      </a:cubicBezTo>
                      <a:cubicBezTo>
                        <a:pt x="21441" y="8491"/>
                        <a:pt x="21441" y="8491"/>
                        <a:pt x="21441" y="8491"/>
                      </a:cubicBezTo>
                      <a:cubicBezTo>
                        <a:pt x="20989" y="6592"/>
                        <a:pt x="19936" y="4692"/>
                        <a:pt x="18318" y="309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767" name="Shape 767"/>
                <p:cNvSpPr/>
                <p:nvPr/>
              </p:nvSpPr>
              <p:spPr>
                <a:xfrm rot="20240561">
                  <a:off x="72998" y="685415"/>
                  <a:ext cx="467595" cy="47267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205" y="12768"/>
                      </a:moveTo>
                      <a:cubicBezTo>
                        <a:pt x="1053" y="21600"/>
                        <a:pt x="1053" y="21600"/>
                        <a:pt x="1053" y="21600"/>
                      </a:cubicBezTo>
                      <a:cubicBezTo>
                        <a:pt x="1053" y="21600"/>
                        <a:pt x="9015" y="16795"/>
                        <a:pt x="16703" y="16749"/>
                      </a:cubicBezTo>
                      <a:cubicBezTo>
                        <a:pt x="19312" y="8786"/>
                        <a:pt x="21600" y="5125"/>
                        <a:pt x="21600" y="5125"/>
                      </a:cubicBezTo>
                      <a:cubicBezTo>
                        <a:pt x="20547" y="4073"/>
                        <a:pt x="20547" y="4073"/>
                        <a:pt x="20547" y="4073"/>
                      </a:cubicBezTo>
                      <a:cubicBezTo>
                        <a:pt x="19449" y="2975"/>
                        <a:pt x="19449" y="2975"/>
                        <a:pt x="19449" y="2975"/>
                      </a:cubicBezTo>
                      <a:cubicBezTo>
                        <a:pt x="18625" y="2151"/>
                        <a:pt x="18625" y="2151"/>
                        <a:pt x="18625" y="2151"/>
                      </a:cubicBezTo>
                      <a:cubicBezTo>
                        <a:pt x="18534" y="2059"/>
                        <a:pt x="18534" y="2059"/>
                        <a:pt x="18534" y="2059"/>
                      </a:cubicBezTo>
                      <a:cubicBezTo>
                        <a:pt x="17710" y="1236"/>
                        <a:pt x="17710" y="1236"/>
                        <a:pt x="17710" y="1236"/>
                      </a:cubicBezTo>
                      <a:cubicBezTo>
                        <a:pt x="16475" y="0"/>
                        <a:pt x="16475" y="0"/>
                        <a:pt x="16475" y="0"/>
                      </a:cubicBezTo>
                      <a:cubicBezTo>
                        <a:pt x="16475" y="0"/>
                        <a:pt x="12814" y="2288"/>
                        <a:pt x="4851" y="4897"/>
                      </a:cubicBezTo>
                      <a:cubicBezTo>
                        <a:pt x="4851" y="5034"/>
                        <a:pt x="4805" y="5171"/>
                        <a:pt x="4805" y="5263"/>
                      </a:cubicBezTo>
                      <a:cubicBezTo>
                        <a:pt x="4668" y="12859"/>
                        <a:pt x="0" y="20547"/>
                        <a:pt x="0" y="20547"/>
                      </a:cubicBezTo>
                      <a:cubicBezTo>
                        <a:pt x="8832" y="11395"/>
                        <a:pt x="8832" y="11395"/>
                        <a:pt x="8832" y="11395"/>
                      </a:cubicBezTo>
                      <a:cubicBezTo>
                        <a:pt x="8375" y="10388"/>
                        <a:pt x="8558" y="9198"/>
                        <a:pt x="9381" y="8375"/>
                      </a:cubicBezTo>
                      <a:cubicBezTo>
                        <a:pt x="10434" y="7322"/>
                        <a:pt x="12173" y="7322"/>
                        <a:pt x="13225" y="8375"/>
                      </a:cubicBezTo>
                      <a:cubicBezTo>
                        <a:pt x="14278" y="9427"/>
                        <a:pt x="14278" y="11166"/>
                        <a:pt x="13225" y="12219"/>
                      </a:cubicBezTo>
                      <a:cubicBezTo>
                        <a:pt x="12402" y="13042"/>
                        <a:pt x="11212" y="13225"/>
                        <a:pt x="10205" y="1276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</p:grpSp>
          <p:sp>
            <p:nvSpPr>
              <p:cNvPr id="769" name="Shape 769"/>
              <p:cNvSpPr/>
              <p:nvPr/>
            </p:nvSpPr>
            <p:spPr>
              <a:xfrm>
                <a:off x="0" y="113722"/>
                <a:ext cx="467594" cy="467595"/>
              </a:xfrm>
              <a:prstGeom prst="ellipse">
                <a:avLst/>
              </a:prstGeom>
              <a:solidFill>
                <a:srgbClr val="FFD96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770" name="Shape 770"/>
              <p:cNvSpPr/>
              <p:nvPr/>
            </p:nvSpPr>
            <p:spPr>
              <a:xfrm>
                <a:off x="0" y="693131"/>
                <a:ext cx="467594" cy="467595"/>
              </a:xfrm>
              <a:prstGeom prst="ellipse">
                <a:avLst/>
              </a:prstGeom>
              <a:solidFill>
                <a:srgbClr val="FFD96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771" name="Shape 771"/>
              <p:cNvSpPr/>
              <p:nvPr/>
            </p:nvSpPr>
            <p:spPr>
              <a:xfrm>
                <a:off x="92600" y="785732"/>
                <a:ext cx="282392" cy="28239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4825"/>
                    </a:moveTo>
                    <a:lnTo>
                      <a:pt x="4825" y="0"/>
                    </a:lnTo>
                    <a:lnTo>
                      <a:pt x="10800" y="5975"/>
                    </a:lnTo>
                    <a:lnTo>
                      <a:pt x="16775" y="0"/>
                    </a:lnTo>
                    <a:lnTo>
                      <a:pt x="21600" y="4825"/>
                    </a:lnTo>
                    <a:lnTo>
                      <a:pt x="15625" y="10800"/>
                    </a:lnTo>
                    <a:lnTo>
                      <a:pt x="21600" y="16775"/>
                    </a:lnTo>
                    <a:lnTo>
                      <a:pt x="16775" y="21600"/>
                    </a:lnTo>
                    <a:lnTo>
                      <a:pt x="10800" y="15625"/>
                    </a:lnTo>
                    <a:lnTo>
                      <a:pt x="4825" y="21600"/>
                    </a:lnTo>
                    <a:lnTo>
                      <a:pt x="0" y="16775"/>
                    </a:lnTo>
                    <a:lnTo>
                      <a:pt x="5975" y="1080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grpSp>
            <p:nvGrpSpPr>
              <p:cNvPr id="774" name="Group 774"/>
              <p:cNvGrpSpPr/>
              <p:nvPr/>
            </p:nvGrpSpPr>
            <p:grpSpPr>
              <a:xfrm>
                <a:off x="80111" y="218486"/>
                <a:ext cx="297516" cy="258495"/>
                <a:chOff x="0" y="0"/>
                <a:chExt cx="297515" cy="258493"/>
              </a:xfrm>
            </p:grpSpPr>
            <p:sp>
              <p:nvSpPr>
                <p:cNvPr id="772" name="Shape 772"/>
                <p:cNvSpPr/>
                <p:nvPr/>
              </p:nvSpPr>
              <p:spPr>
                <a:xfrm rot="2226770">
                  <a:off x="146933" y="-2896"/>
                  <a:ext cx="78977" cy="263858"/>
                </a:xfrm>
                <a:prstGeom prst="rect">
                  <a:avLst/>
                </a:prstGeom>
                <a:solidFill>
                  <a:srgbClr val="00B05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773" name="Shape 773"/>
                <p:cNvSpPr/>
                <p:nvPr/>
              </p:nvSpPr>
              <p:spPr>
                <a:xfrm rot="7623068">
                  <a:off x="45957" y="96613"/>
                  <a:ext cx="87209" cy="158601"/>
                </a:xfrm>
                <a:prstGeom prst="rect">
                  <a:avLst/>
                </a:prstGeom>
                <a:solidFill>
                  <a:srgbClr val="00B05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</p:grpSp>
        </p:grpSp>
        <p:pic>
          <p:nvPicPr>
            <p:cNvPr id="776" name="image8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632" y="1341732"/>
              <a:ext cx="1166093" cy="28284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778" name="Shape 77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Shape 785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anchor="t">
            <a:normAutofit/>
          </a:bodyPr>
          <a:lstStyle/>
          <a:p>
            <a:r>
              <a:t>Click to edit Master title style</a:t>
            </a:r>
          </a:p>
        </p:txBody>
      </p:sp>
      <p:sp>
        <p:nvSpPr>
          <p:cNvPr id="786" name="Shape 786"/>
          <p:cNvSpPr>
            <a:spLocks noGrp="1"/>
          </p:cNvSpPr>
          <p:nvPr>
            <p:ph type="sldNum" sz="quarter" idx="2"/>
          </p:nvPr>
        </p:nvSpPr>
        <p:spPr>
          <a:xfrm>
            <a:off x="6457950" y="6356350"/>
            <a:ext cx="343903" cy="358140"/>
          </a:xfrm>
          <a:prstGeom prst="rect">
            <a:avLst/>
          </a:prstGeom>
        </p:spPr>
        <p:txBody>
          <a:bodyPr anchor="t"/>
          <a:lstStyle>
            <a:lvl1pPr algn="l"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Shape 793"/>
          <p:cNvSpPr>
            <a:spLocks noGrp="1"/>
          </p:cNvSpPr>
          <p:nvPr>
            <p:ph type="sldNum" sz="quarter" idx="2"/>
          </p:nvPr>
        </p:nvSpPr>
        <p:spPr>
          <a:xfrm>
            <a:off x="6457950" y="6356350"/>
            <a:ext cx="343903" cy="358140"/>
          </a:xfrm>
          <a:prstGeom prst="rect">
            <a:avLst/>
          </a:prstGeom>
        </p:spPr>
        <p:txBody>
          <a:bodyPr anchor="t"/>
          <a:lstStyle>
            <a:lvl1pPr algn="l"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Shape 800"/>
          <p:cNvSpPr>
            <a:spLocks noGrp="1"/>
          </p:cNvSpPr>
          <p:nvPr>
            <p:ph type="title"/>
          </p:nvPr>
        </p:nvSpPr>
        <p:spPr>
          <a:xfrm>
            <a:off x="630237" y="457200"/>
            <a:ext cx="2949576" cy="16002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t>Click to edit Master title style</a:t>
            </a:r>
          </a:p>
        </p:txBody>
      </p:sp>
      <p:sp>
        <p:nvSpPr>
          <p:cNvPr id="801" name="Shape 801"/>
          <p:cNvSpPr>
            <a:spLocks noGrp="1"/>
          </p:cNvSpPr>
          <p:nvPr>
            <p:ph type="body" sz="half" idx="1"/>
          </p:nvPr>
        </p:nvSpPr>
        <p:spPr>
          <a:xfrm>
            <a:off x="3887787" y="987425"/>
            <a:ext cx="4629151" cy="4873625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802" name="Shape 802"/>
          <p:cNvSpPr>
            <a:spLocks noGrp="1"/>
          </p:cNvSpPr>
          <p:nvPr>
            <p:ph type="body" sz="quarter" idx="13"/>
          </p:nvPr>
        </p:nvSpPr>
        <p:spPr>
          <a:xfrm>
            <a:off x="630237" y="2057400"/>
            <a:ext cx="2949576" cy="381158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803" name="Shape 803"/>
          <p:cNvSpPr>
            <a:spLocks noGrp="1"/>
          </p:cNvSpPr>
          <p:nvPr>
            <p:ph type="sldNum" sz="quarter" idx="2"/>
          </p:nvPr>
        </p:nvSpPr>
        <p:spPr>
          <a:xfrm>
            <a:off x="6457950" y="6356350"/>
            <a:ext cx="343903" cy="358140"/>
          </a:xfrm>
          <a:prstGeom prst="rect">
            <a:avLst/>
          </a:prstGeom>
        </p:spPr>
        <p:txBody>
          <a:bodyPr anchor="t"/>
          <a:lstStyle>
            <a:lvl1pPr algn="l"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Shape 810"/>
          <p:cNvSpPr>
            <a:spLocks noGrp="1"/>
          </p:cNvSpPr>
          <p:nvPr>
            <p:ph type="title"/>
          </p:nvPr>
        </p:nvSpPr>
        <p:spPr>
          <a:xfrm>
            <a:off x="630237" y="457200"/>
            <a:ext cx="2949576" cy="16002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t>Click to edit Master title style</a:t>
            </a:r>
          </a:p>
        </p:txBody>
      </p:sp>
      <p:sp>
        <p:nvSpPr>
          <p:cNvPr id="811" name="Shape 811"/>
          <p:cNvSpPr>
            <a:spLocks noGrp="1"/>
          </p:cNvSpPr>
          <p:nvPr>
            <p:ph type="pic" sz="half" idx="13"/>
          </p:nvPr>
        </p:nvSpPr>
        <p:spPr>
          <a:xfrm>
            <a:off x="3887787" y="987425"/>
            <a:ext cx="4629151" cy="4873625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812" name="Shape 812"/>
          <p:cNvSpPr>
            <a:spLocks noGrp="1"/>
          </p:cNvSpPr>
          <p:nvPr>
            <p:ph type="body" sz="quarter" idx="1"/>
          </p:nvPr>
        </p:nvSpPr>
        <p:spPr>
          <a:xfrm>
            <a:off x="630237" y="2057400"/>
            <a:ext cx="2949576" cy="3811588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>
            <a:lvl1pPr marL="0" indent="0">
              <a:buSzTx/>
              <a:buFontTx/>
              <a:buNone/>
              <a:defRPr sz="1600"/>
            </a:lvl1pPr>
          </a:lstStyle>
          <a:p>
            <a:r>
              <a:t>Click to edit Master text styles</a:t>
            </a:r>
          </a:p>
        </p:txBody>
      </p:sp>
      <p:sp>
        <p:nvSpPr>
          <p:cNvPr id="813" name="Shape 813"/>
          <p:cNvSpPr>
            <a:spLocks noGrp="1"/>
          </p:cNvSpPr>
          <p:nvPr>
            <p:ph type="sldNum" sz="quarter" idx="2"/>
          </p:nvPr>
        </p:nvSpPr>
        <p:spPr>
          <a:xfrm>
            <a:off x="6457950" y="6356350"/>
            <a:ext cx="343903" cy="358140"/>
          </a:xfrm>
          <a:prstGeom prst="rect">
            <a:avLst/>
          </a:prstGeom>
        </p:spPr>
        <p:txBody>
          <a:bodyPr anchor="t"/>
          <a:lstStyle>
            <a:lvl1pPr algn="l"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Shape 820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anchor="t">
            <a:normAutofit/>
          </a:bodyPr>
          <a:lstStyle/>
          <a:p>
            <a:r>
              <a:t>Click to edit Master title style</a:t>
            </a:r>
          </a:p>
        </p:txBody>
      </p:sp>
      <p:sp>
        <p:nvSpPr>
          <p:cNvPr id="821" name="Shape 821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822" name="Shape 822"/>
          <p:cNvSpPr>
            <a:spLocks noGrp="1"/>
          </p:cNvSpPr>
          <p:nvPr>
            <p:ph type="sldNum" sz="quarter" idx="2"/>
          </p:nvPr>
        </p:nvSpPr>
        <p:spPr>
          <a:xfrm>
            <a:off x="6457950" y="6356350"/>
            <a:ext cx="343903" cy="358140"/>
          </a:xfrm>
          <a:prstGeom prst="rect">
            <a:avLst/>
          </a:prstGeom>
        </p:spPr>
        <p:txBody>
          <a:bodyPr anchor="t"/>
          <a:lstStyle>
            <a:lvl1pPr algn="l"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Shape 829"/>
          <p:cNvSpPr>
            <a:spLocks noGrp="1"/>
          </p:cNvSpPr>
          <p:nvPr>
            <p:ph type="title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anchor="t">
            <a:normAutofit/>
          </a:bodyPr>
          <a:lstStyle/>
          <a:p>
            <a:r>
              <a:t>Click to edit Master title style</a:t>
            </a:r>
          </a:p>
        </p:txBody>
      </p:sp>
      <p:sp>
        <p:nvSpPr>
          <p:cNvPr id="830" name="Shape 830"/>
          <p:cNvSpPr>
            <a:spLocks noGrp="1"/>
          </p:cNvSpPr>
          <p:nvPr>
            <p:ph type="body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831" name="Shape 831"/>
          <p:cNvSpPr>
            <a:spLocks noGrp="1"/>
          </p:cNvSpPr>
          <p:nvPr>
            <p:ph type="sldNum" sz="quarter" idx="2"/>
          </p:nvPr>
        </p:nvSpPr>
        <p:spPr>
          <a:xfrm>
            <a:off x="6457950" y="6356350"/>
            <a:ext cx="343903" cy="358140"/>
          </a:xfrm>
          <a:prstGeom prst="rect">
            <a:avLst/>
          </a:prstGeom>
        </p:spPr>
        <p:txBody>
          <a:bodyPr anchor="t"/>
          <a:lstStyle>
            <a:lvl1pPr algn="l"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image6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flipH="1">
            <a:off x="0" y="0"/>
            <a:ext cx="10287001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9" name="Shape 39"/>
          <p:cNvSpPr/>
          <p:nvPr/>
        </p:nvSpPr>
        <p:spPr>
          <a:xfrm>
            <a:off x="0" y="4583017"/>
            <a:ext cx="10287001" cy="2274983"/>
          </a:xfrm>
          <a:prstGeom prst="rect">
            <a:avLst/>
          </a:prstGeom>
          <a:solidFill>
            <a:srgbClr val="2E75B6">
              <a:alpha val="4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42" name="Group 42"/>
          <p:cNvGrpSpPr/>
          <p:nvPr/>
        </p:nvGrpSpPr>
        <p:grpSpPr>
          <a:xfrm>
            <a:off x="7667904" y="90258"/>
            <a:ext cx="2524121" cy="1691652"/>
            <a:chOff x="0" y="0"/>
            <a:chExt cx="2524119" cy="1691650"/>
          </a:xfrm>
        </p:grpSpPr>
        <p:sp>
          <p:nvSpPr>
            <p:cNvPr id="40" name="Shape 40"/>
            <p:cNvSpPr/>
            <p:nvPr/>
          </p:nvSpPr>
          <p:spPr>
            <a:xfrm>
              <a:off x="379791" y="-1"/>
              <a:ext cx="1653257" cy="16916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9" h="21600" extrusionOk="0">
                  <a:moveTo>
                    <a:pt x="2" y="0"/>
                  </a:moveTo>
                  <a:lnTo>
                    <a:pt x="21586" y="8588"/>
                  </a:lnTo>
                  <a:cubicBezTo>
                    <a:pt x="21579" y="10044"/>
                    <a:pt x="21594" y="11590"/>
                    <a:pt x="21586" y="13046"/>
                  </a:cubicBezTo>
                  <a:lnTo>
                    <a:pt x="3" y="21600"/>
                  </a:lnTo>
                  <a:cubicBezTo>
                    <a:pt x="-1" y="19998"/>
                    <a:pt x="7" y="18373"/>
                    <a:pt x="3" y="16771"/>
                  </a:cubicBezTo>
                  <a:lnTo>
                    <a:pt x="15746" y="10840"/>
                  </a:lnTo>
                  <a:lnTo>
                    <a:pt x="2" y="4859"/>
                  </a:lnTo>
                  <a:cubicBezTo>
                    <a:pt x="-6" y="3247"/>
                    <a:pt x="10" y="1612"/>
                    <a:pt x="2" y="0"/>
                  </a:cubicBezTo>
                  <a:close/>
                </a:path>
              </a:pathLst>
            </a:cu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41" name="image2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689856"/>
              <a:ext cx="2524120" cy="20689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45" name="Group 45"/>
          <p:cNvGrpSpPr/>
          <p:nvPr/>
        </p:nvGrpSpPr>
        <p:grpSpPr>
          <a:xfrm>
            <a:off x="227902" y="90258"/>
            <a:ext cx="2823935" cy="822101"/>
            <a:chOff x="0" y="0"/>
            <a:chExt cx="2823933" cy="822099"/>
          </a:xfrm>
        </p:grpSpPr>
        <p:pic>
          <p:nvPicPr>
            <p:cNvPr id="43" name="image3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324490"/>
              <a:ext cx="2823934" cy="49761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4" name="Shape 44"/>
            <p:cNvSpPr/>
            <p:nvPr/>
          </p:nvSpPr>
          <p:spPr>
            <a:xfrm>
              <a:off x="1658453" y="-1"/>
              <a:ext cx="271853" cy="2781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9" h="21600" extrusionOk="0">
                  <a:moveTo>
                    <a:pt x="2" y="0"/>
                  </a:moveTo>
                  <a:lnTo>
                    <a:pt x="21586" y="8588"/>
                  </a:lnTo>
                  <a:cubicBezTo>
                    <a:pt x="21579" y="10044"/>
                    <a:pt x="21594" y="11590"/>
                    <a:pt x="21586" y="13046"/>
                  </a:cubicBezTo>
                  <a:lnTo>
                    <a:pt x="3" y="21600"/>
                  </a:lnTo>
                  <a:cubicBezTo>
                    <a:pt x="-1" y="19998"/>
                    <a:pt x="7" y="18373"/>
                    <a:pt x="3" y="16771"/>
                  </a:cubicBezTo>
                  <a:lnTo>
                    <a:pt x="15746" y="10840"/>
                  </a:lnTo>
                  <a:lnTo>
                    <a:pt x="2" y="4859"/>
                  </a:lnTo>
                  <a:cubicBezTo>
                    <a:pt x="-6" y="3247"/>
                    <a:pt x="10" y="1612"/>
                    <a:pt x="2" y="0"/>
                  </a:cubicBezTo>
                  <a:close/>
                </a:path>
              </a:pathLst>
            </a:cu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2266"/>
                  </a:solidFill>
                </a:defRPr>
              </a:pPr>
              <a:endParaRPr/>
            </a:p>
          </p:txBody>
        </p:sp>
      </p:grpSp>
      <p:pic>
        <p:nvPicPr>
          <p:cNvPr id="46" name="image4.png" descr="Acc_Strat_Line_5_RGB_Wht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27902" y="1057958"/>
            <a:ext cx="4693925" cy="228601"/>
          </a:xfrm>
          <a:prstGeom prst="rect">
            <a:avLst/>
          </a:prstGeom>
          <a:ln w="12700">
            <a:miter lim="400000"/>
          </a:ln>
        </p:spPr>
      </p:pic>
      <p:sp>
        <p:nvSpPr>
          <p:cNvPr id="47" name="Shape 47"/>
          <p:cNvSpPr/>
          <p:nvPr/>
        </p:nvSpPr>
        <p:spPr>
          <a:xfrm>
            <a:off x="-1" y="4735167"/>
            <a:ext cx="5846328" cy="967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6000">
                <a:solidFill>
                  <a:srgbClr val="FFFFFF"/>
                </a:solidFill>
              </a:defRPr>
            </a:lvl1pPr>
          </a:lstStyle>
          <a:p>
            <a:r>
              <a:t>Course title</a:t>
            </a:r>
          </a:p>
        </p:txBody>
      </p:sp>
      <p:sp>
        <p:nvSpPr>
          <p:cNvPr id="48" name="Shape 48"/>
          <p:cNvSpPr/>
          <p:nvPr/>
        </p:nvSpPr>
        <p:spPr>
          <a:xfrm>
            <a:off x="33181" y="5827698"/>
            <a:ext cx="5607669" cy="688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r>
              <a:t>Module 1: Name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Shape 838"/>
          <p:cNvSpPr>
            <a:spLocks noGrp="1"/>
          </p:cNvSpPr>
          <p:nvPr>
            <p:ph type="body" idx="1"/>
          </p:nvPr>
        </p:nvSpPr>
        <p:spPr>
          <a:xfrm>
            <a:off x="323850" y="1557337"/>
            <a:ext cx="8424864" cy="4824414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450" tIns="44450" rIns="44450" bIns="44450">
            <a:normAutofit/>
          </a:bodyPr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839" name="Shape 839"/>
          <p:cNvSpPr>
            <a:spLocks noGrp="1"/>
          </p:cNvSpPr>
          <p:nvPr>
            <p:ph type="title"/>
          </p:nvPr>
        </p:nvSpPr>
        <p:spPr>
          <a:xfrm>
            <a:off x="397059" y="229516"/>
            <a:ext cx="8380230" cy="972983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b">
            <a:normAutofit/>
          </a:bodyPr>
          <a:lstStyle/>
          <a:p>
            <a:r>
              <a:t>Click to edit Master title style</a:t>
            </a:r>
          </a:p>
        </p:txBody>
      </p:sp>
      <p:sp>
        <p:nvSpPr>
          <p:cNvPr id="840" name="Shape 840"/>
          <p:cNvSpPr>
            <a:spLocks noGrp="1"/>
          </p:cNvSpPr>
          <p:nvPr>
            <p:ph type="sldNum" sz="quarter" idx="2"/>
          </p:nvPr>
        </p:nvSpPr>
        <p:spPr>
          <a:xfrm>
            <a:off x="7164388" y="6511925"/>
            <a:ext cx="343903" cy="358140"/>
          </a:xfrm>
          <a:prstGeom prst="rect">
            <a:avLst/>
          </a:prstGeom>
        </p:spPr>
        <p:txBody>
          <a:bodyPr anchor="t"/>
          <a:lstStyle>
            <a:lvl1pPr algn="l"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ver Slide_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7" name="image9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848" name="Shape 848"/>
          <p:cNvSpPr>
            <a:spLocks noGrp="1"/>
          </p:cNvSpPr>
          <p:nvPr>
            <p:ph type="title"/>
          </p:nvPr>
        </p:nvSpPr>
        <p:spPr>
          <a:xfrm>
            <a:off x="457201" y="2935876"/>
            <a:ext cx="4059237" cy="99695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b">
            <a:normAutofit/>
          </a:bodyPr>
          <a:lstStyle>
            <a:lvl1pPr>
              <a:lnSpc>
                <a:spcPct val="100000"/>
              </a:lnSpc>
              <a:defRPr sz="3600">
                <a:solidFill>
                  <a:srgbClr val="00226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Click to edit Master title style </a:t>
            </a:r>
          </a:p>
        </p:txBody>
      </p:sp>
      <p:sp>
        <p:nvSpPr>
          <p:cNvPr id="849" name="Shape 849"/>
          <p:cNvSpPr>
            <a:spLocks noGrp="1"/>
          </p:cNvSpPr>
          <p:nvPr>
            <p:ph type="body" sz="quarter" idx="1"/>
          </p:nvPr>
        </p:nvSpPr>
        <p:spPr>
          <a:xfrm>
            <a:off x="457201" y="4006601"/>
            <a:ext cx="4059236" cy="467563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000">
                <a:solidFill>
                  <a:srgbClr val="00226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Click to edit Master text styles</a:t>
            </a:r>
          </a:p>
        </p:txBody>
      </p:sp>
      <p:pic>
        <p:nvPicPr>
          <p:cNvPr id="850" name="image1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8312" y="434669"/>
            <a:ext cx="4543201" cy="72912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853" name="Group 853"/>
          <p:cNvGrpSpPr/>
          <p:nvPr/>
        </p:nvGrpSpPr>
        <p:grpSpPr>
          <a:xfrm>
            <a:off x="5658094" y="1316929"/>
            <a:ext cx="3074397" cy="2060441"/>
            <a:chOff x="0" y="0"/>
            <a:chExt cx="3074395" cy="2060439"/>
          </a:xfrm>
        </p:grpSpPr>
        <p:sp>
          <p:nvSpPr>
            <p:cNvPr id="851" name="Shape 851"/>
            <p:cNvSpPr/>
            <p:nvPr/>
          </p:nvSpPr>
          <p:spPr>
            <a:xfrm>
              <a:off x="462588" y="-1"/>
              <a:ext cx="2013678" cy="20604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9" h="21600" extrusionOk="0">
                  <a:moveTo>
                    <a:pt x="2" y="0"/>
                  </a:moveTo>
                  <a:lnTo>
                    <a:pt x="21586" y="8588"/>
                  </a:lnTo>
                  <a:cubicBezTo>
                    <a:pt x="21579" y="10044"/>
                    <a:pt x="21594" y="11590"/>
                    <a:pt x="21586" y="13046"/>
                  </a:cubicBezTo>
                  <a:lnTo>
                    <a:pt x="3" y="21600"/>
                  </a:lnTo>
                  <a:cubicBezTo>
                    <a:pt x="-1" y="19998"/>
                    <a:pt x="7" y="18373"/>
                    <a:pt x="3" y="16771"/>
                  </a:cubicBezTo>
                  <a:lnTo>
                    <a:pt x="15746" y="10840"/>
                  </a:lnTo>
                  <a:lnTo>
                    <a:pt x="2" y="4859"/>
                  </a:lnTo>
                  <a:cubicBezTo>
                    <a:pt x="-6" y="3247"/>
                    <a:pt x="10" y="1612"/>
                    <a:pt x="2" y="0"/>
                  </a:cubicBezTo>
                  <a:close/>
                </a:path>
              </a:pathLst>
            </a:custGeom>
            <a:solidFill>
              <a:srgbClr val="00A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pic>
          <p:nvPicPr>
            <p:cNvPr id="852" name="image2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840248"/>
              <a:ext cx="3074396" cy="252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854" name="image11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006800" y="6228000"/>
            <a:ext cx="4698001" cy="228800"/>
          </a:xfrm>
          <a:prstGeom prst="rect">
            <a:avLst/>
          </a:prstGeom>
          <a:ln w="12700">
            <a:miter lim="400000"/>
          </a:ln>
        </p:spPr>
      </p:pic>
      <p:sp>
        <p:nvSpPr>
          <p:cNvPr id="855" name="Shape 855"/>
          <p:cNvSpPr/>
          <p:nvPr/>
        </p:nvSpPr>
        <p:spPr>
          <a:xfrm>
            <a:off x="5007169" y="3832316"/>
            <a:ext cx="391292" cy="6097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519" y="15168"/>
                </a:moveTo>
                <a:lnTo>
                  <a:pt x="10783" y="18953"/>
                </a:lnTo>
                <a:lnTo>
                  <a:pt x="10791" y="18931"/>
                </a:lnTo>
                <a:lnTo>
                  <a:pt x="10826" y="18880"/>
                </a:lnTo>
                <a:lnTo>
                  <a:pt x="10887" y="18791"/>
                </a:lnTo>
                <a:lnTo>
                  <a:pt x="10957" y="18673"/>
                </a:lnTo>
                <a:lnTo>
                  <a:pt x="11045" y="18527"/>
                </a:lnTo>
                <a:lnTo>
                  <a:pt x="11150" y="18359"/>
                </a:lnTo>
                <a:lnTo>
                  <a:pt x="11263" y="18174"/>
                </a:lnTo>
                <a:lnTo>
                  <a:pt x="11377" y="17978"/>
                </a:lnTo>
                <a:lnTo>
                  <a:pt x="11656" y="17529"/>
                </a:lnTo>
                <a:lnTo>
                  <a:pt x="11787" y="17299"/>
                </a:lnTo>
                <a:lnTo>
                  <a:pt x="11927" y="17064"/>
                </a:lnTo>
                <a:lnTo>
                  <a:pt x="12076" y="16828"/>
                </a:lnTo>
                <a:lnTo>
                  <a:pt x="12216" y="16593"/>
                </a:lnTo>
                <a:lnTo>
                  <a:pt x="12347" y="16368"/>
                </a:lnTo>
                <a:lnTo>
                  <a:pt x="12478" y="16155"/>
                </a:lnTo>
                <a:lnTo>
                  <a:pt x="12600" y="15948"/>
                </a:lnTo>
                <a:lnTo>
                  <a:pt x="12714" y="15763"/>
                </a:lnTo>
                <a:lnTo>
                  <a:pt x="12818" y="15594"/>
                </a:lnTo>
                <a:lnTo>
                  <a:pt x="12897" y="15454"/>
                </a:lnTo>
                <a:lnTo>
                  <a:pt x="12976" y="15342"/>
                </a:lnTo>
                <a:lnTo>
                  <a:pt x="13028" y="15252"/>
                </a:lnTo>
                <a:lnTo>
                  <a:pt x="13054" y="15191"/>
                </a:lnTo>
                <a:lnTo>
                  <a:pt x="13072" y="15168"/>
                </a:lnTo>
                <a:lnTo>
                  <a:pt x="8519" y="15168"/>
                </a:lnTo>
                <a:close/>
                <a:moveTo>
                  <a:pt x="10783" y="4587"/>
                </a:moveTo>
                <a:lnTo>
                  <a:pt x="10267" y="4609"/>
                </a:lnTo>
                <a:lnTo>
                  <a:pt x="9769" y="4671"/>
                </a:lnTo>
                <a:lnTo>
                  <a:pt x="9288" y="4778"/>
                </a:lnTo>
                <a:lnTo>
                  <a:pt x="8843" y="4918"/>
                </a:lnTo>
                <a:lnTo>
                  <a:pt x="8441" y="5097"/>
                </a:lnTo>
                <a:lnTo>
                  <a:pt x="8065" y="5305"/>
                </a:lnTo>
                <a:lnTo>
                  <a:pt x="7742" y="5540"/>
                </a:lnTo>
                <a:lnTo>
                  <a:pt x="7471" y="5804"/>
                </a:lnTo>
                <a:lnTo>
                  <a:pt x="7235" y="6090"/>
                </a:lnTo>
                <a:lnTo>
                  <a:pt x="7078" y="6393"/>
                </a:lnTo>
                <a:lnTo>
                  <a:pt x="6973" y="6712"/>
                </a:lnTo>
                <a:lnTo>
                  <a:pt x="6938" y="7054"/>
                </a:lnTo>
                <a:lnTo>
                  <a:pt x="6973" y="7391"/>
                </a:lnTo>
                <a:lnTo>
                  <a:pt x="7078" y="7705"/>
                </a:lnTo>
                <a:lnTo>
                  <a:pt x="7235" y="8013"/>
                </a:lnTo>
                <a:lnTo>
                  <a:pt x="7471" y="8299"/>
                </a:lnTo>
                <a:lnTo>
                  <a:pt x="7742" y="8557"/>
                </a:lnTo>
                <a:lnTo>
                  <a:pt x="8065" y="8798"/>
                </a:lnTo>
                <a:lnTo>
                  <a:pt x="8441" y="9006"/>
                </a:lnTo>
                <a:lnTo>
                  <a:pt x="8843" y="9179"/>
                </a:lnTo>
                <a:lnTo>
                  <a:pt x="9288" y="9325"/>
                </a:lnTo>
                <a:lnTo>
                  <a:pt x="9769" y="9432"/>
                </a:lnTo>
                <a:lnTo>
                  <a:pt x="10267" y="9499"/>
                </a:lnTo>
                <a:lnTo>
                  <a:pt x="10783" y="9516"/>
                </a:lnTo>
                <a:lnTo>
                  <a:pt x="11307" y="9499"/>
                </a:lnTo>
                <a:lnTo>
                  <a:pt x="11814" y="9432"/>
                </a:lnTo>
                <a:lnTo>
                  <a:pt x="12285" y="9325"/>
                </a:lnTo>
                <a:lnTo>
                  <a:pt x="12731" y="9179"/>
                </a:lnTo>
                <a:lnTo>
                  <a:pt x="13142" y="9006"/>
                </a:lnTo>
                <a:lnTo>
                  <a:pt x="13509" y="8798"/>
                </a:lnTo>
                <a:lnTo>
                  <a:pt x="13832" y="8557"/>
                </a:lnTo>
                <a:lnTo>
                  <a:pt x="14112" y="8299"/>
                </a:lnTo>
                <a:lnTo>
                  <a:pt x="14339" y="8013"/>
                </a:lnTo>
                <a:lnTo>
                  <a:pt x="14496" y="7705"/>
                </a:lnTo>
                <a:lnTo>
                  <a:pt x="14601" y="7391"/>
                </a:lnTo>
                <a:lnTo>
                  <a:pt x="14636" y="7054"/>
                </a:lnTo>
                <a:lnTo>
                  <a:pt x="14601" y="6712"/>
                </a:lnTo>
                <a:lnTo>
                  <a:pt x="14496" y="6393"/>
                </a:lnTo>
                <a:lnTo>
                  <a:pt x="14339" y="6090"/>
                </a:lnTo>
                <a:lnTo>
                  <a:pt x="14112" y="5804"/>
                </a:lnTo>
                <a:lnTo>
                  <a:pt x="13832" y="5540"/>
                </a:lnTo>
                <a:lnTo>
                  <a:pt x="13509" y="5305"/>
                </a:lnTo>
                <a:lnTo>
                  <a:pt x="13142" y="5097"/>
                </a:lnTo>
                <a:lnTo>
                  <a:pt x="12731" y="4918"/>
                </a:lnTo>
                <a:lnTo>
                  <a:pt x="12285" y="4778"/>
                </a:lnTo>
                <a:lnTo>
                  <a:pt x="11814" y="4671"/>
                </a:lnTo>
                <a:lnTo>
                  <a:pt x="11307" y="4609"/>
                </a:lnTo>
                <a:lnTo>
                  <a:pt x="10783" y="4587"/>
                </a:lnTo>
                <a:close/>
                <a:moveTo>
                  <a:pt x="10826" y="0"/>
                </a:moveTo>
                <a:lnTo>
                  <a:pt x="11639" y="11"/>
                </a:lnTo>
                <a:lnTo>
                  <a:pt x="12434" y="73"/>
                </a:lnTo>
                <a:lnTo>
                  <a:pt x="13220" y="168"/>
                </a:lnTo>
                <a:lnTo>
                  <a:pt x="13989" y="297"/>
                </a:lnTo>
                <a:lnTo>
                  <a:pt x="14732" y="460"/>
                </a:lnTo>
                <a:lnTo>
                  <a:pt x="15449" y="656"/>
                </a:lnTo>
                <a:lnTo>
                  <a:pt x="16148" y="886"/>
                </a:lnTo>
                <a:lnTo>
                  <a:pt x="16820" y="1150"/>
                </a:lnTo>
                <a:lnTo>
                  <a:pt x="17458" y="1436"/>
                </a:lnTo>
                <a:lnTo>
                  <a:pt x="18052" y="1744"/>
                </a:lnTo>
                <a:lnTo>
                  <a:pt x="18629" y="2080"/>
                </a:lnTo>
                <a:lnTo>
                  <a:pt x="19153" y="2450"/>
                </a:lnTo>
                <a:lnTo>
                  <a:pt x="19634" y="2832"/>
                </a:lnTo>
                <a:lnTo>
                  <a:pt x="20071" y="3236"/>
                </a:lnTo>
                <a:lnTo>
                  <a:pt x="20455" y="3662"/>
                </a:lnTo>
                <a:lnTo>
                  <a:pt x="20787" y="4110"/>
                </a:lnTo>
                <a:lnTo>
                  <a:pt x="21076" y="4564"/>
                </a:lnTo>
                <a:lnTo>
                  <a:pt x="21303" y="5041"/>
                </a:lnTo>
                <a:lnTo>
                  <a:pt x="21460" y="5535"/>
                </a:lnTo>
                <a:lnTo>
                  <a:pt x="21565" y="6034"/>
                </a:lnTo>
                <a:lnTo>
                  <a:pt x="21600" y="6544"/>
                </a:lnTo>
                <a:lnTo>
                  <a:pt x="21574" y="6819"/>
                </a:lnTo>
                <a:lnTo>
                  <a:pt x="21521" y="7116"/>
                </a:lnTo>
                <a:lnTo>
                  <a:pt x="21443" y="7436"/>
                </a:lnTo>
                <a:lnTo>
                  <a:pt x="21312" y="7778"/>
                </a:lnTo>
                <a:lnTo>
                  <a:pt x="21163" y="8148"/>
                </a:lnTo>
                <a:lnTo>
                  <a:pt x="20997" y="8535"/>
                </a:lnTo>
                <a:lnTo>
                  <a:pt x="20787" y="8933"/>
                </a:lnTo>
                <a:lnTo>
                  <a:pt x="20560" y="9348"/>
                </a:lnTo>
                <a:lnTo>
                  <a:pt x="20307" y="9785"/>
                </a:lnTo>
                <a:lnTo>
                  <a:pt x="20036" y="10228"/>
                </a:lnTo>
                <a:lnTo>
                  <a:pt x="19748" y="10688"/>
                </a:lnTo>
                <a:lnTo>
                  <a:pt x="19442" y="11153"/>
                </a:lnTo>
                <a:lnTo>
                  <a:pt x="19118" y="11624"/>
                </a:lnTo>
                <a:lnTo>
                  <a:pt x="12714" y="21600"/>
                </a:lnTo>
                <a:lnTo>
                  <a:pt x="8817" y="21600"/>
                </a:lnTo>
                <a:lnTo>
                  <a:pt x="2184" y="11176"/>
                </a:lnTo>
                <a:lnTo>
                  <a:pt x="1879" y="10710"/>
                </a:lnTo>
                <a:lnTo>
                  <a:pt x="1582" y="10250"/>
                </a:lnTo>
                <a:lnTo>
                  <a:pt x="1302" y="9802"/>
                </a:lnTo>
                <a:lnTo>
                  <a:pt x="1049" y="9370"/>
                </a:lnTo>
                <a:lnTo>
                  <a:pt x="813" y="8944"/>
                </a:lnTo>
                <a:lnTo>
                  <a:pt x="603" y="8540"/>
                </a:lnTo>
                <a:lnTo>
                  <a:pt x="437" y="8159"/>
                </a:lnTo>
                <a:lnTo>
                  <a:pt x="271" y="7794"/>
                </a:lnTo>
                <a:lnTo>
                  <a:pt x="157" y="7441"/>
                </a:lnTo>
                <a:lnTo>
                  <a:pt x="70" y="7116"/>
                </a:lnTo>
                <a:lnTo>
                  <a:pt x="9" y="6819"/>
                </a:lnTo>
                <a:lnTo>
                  <a:pt x="0" y="6544"/>
                </a:lnTo>
                <a:lnTo>
                  <a:pt x="35" y="6034"/>
                </a:lnTo>
                <a:lnTo>
                  <a:pt x="140" y="5535"/>
                </a:lnTo>
                <a:lnTo>
                  <a:pt x="297" y="5041"/>
                </a:lnTo>
                <a:lnTo>
                  <a:pt x="524" y="4564"/>
                </a:lnTo>
                <a:lnTo>
                  <a:pt x="813" y="4110"/>
                </a:lnTo>
                <a:lnTo>
                  <a:pt x="1153" y="3662"/>
                </a:lnTo>
                <a:lnTo>
                  <a:pt x="1547" y="3236"/>
                </a:lnTo>
                <a:lnTo>
                  <a:pt x="1975" y="2832"/>
                </a:lnTo>
                <a:lnTo>
                  <a:pt x="2473" y="2450"/>
                </a:lnTo>
                <a:lnTo>
                  <a:pt x="2997" y="2080"/>
                </a:lnTo>
                <a:lnTo>
                  <a:pt x="3565" y="1744"/>
                </a:lnTo>
                <a:lnTo>
                  <a:pt x="4177" y="1436"/>
                </a:lnTo>
                <a:lnTo>
                  <a:pt x="4815" y="1150"/>
                </a:lnTo>
                <a:lnTo>
                  <a:pt x="5487" y="886"/>
                </a:lnTo>
                <a:lnTo>
                  <a:pt x="6195" y="656"/>
                </a:lnTo>
                <a:lnTo>
                  <a:pt x="6920" y="460"/>
                </a:lnTo>
                <a:lnTo>
                  <a:pt x="7672" y="297"/>
                </a:lnTo>
                <a:lnTo>
                  <a:pt x="8441" y="168"/>
                </a:lnTo>
                <a:lnTo>
                  <a:pt x="9227" y="73"/>
                </a:lnTo>
                <a:lnTo>
                  <a:pt x="10014" y="11"/>
                </a:lnTo>
                <a:lnTo>
                  <a:pt x="10826" y="0"/>
                </a:lnTo>
                <a:close/>
              </a:path>
            </a:pathLst>
          </a:custGeom>
          <a:solidFill>
            <a:srgbClr val="00BBEE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856" name="Shape 856"/>
          <p:cNvSpPr/>
          <p:nvPr/>
        </p:nvSpPr>
        <p:spPr>
          <a:xfrm>
            <a:off x="6247372" y="3512892"/>
            <a:ext cx="293406" cy="457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519" y="15168"/>
                </a:moveTo>
                <a:lnTo>
                  <a:pt x="10783" y="18953"/>
                </a:lnTo>
                <a:lnTo>
                  <a:pt x="10791" y="18931"/>
                </a:lnTo>
                <a:lnTo>
                  <a:pt x="10826" y="18880"/>
                </a:lnTo>
                <a:lnTo>
                  <a:pt x="10887" y="18791"/>
                </a:lnTo>
                <a:lnTo>
                  <a:pt x="10957" y="18673"/>
                </a:lnTo>
                <a:lnTo>
                  <a:pt x="11045" y="18527"/>
                </a:lnTo>
                <a:lnTo>
                  <a:pt x="11150" y="18359"/>
                </a:lnTo>
                <a:lnTo>
                  <a:pt x="11263" y="18174"/>
                </a:lnTo>
                <a:lnTo>
                  <a:pt x="11377" y="17978"/>
                </a:lnTo>
                <a:lnTo>
                  <a:pt x="11656" y="17529"/>
                </a:lnTo>
                <a:lnTo>
                  <a:pt x="11787" y="17299"/>
                </a:lnTo>
                <a:lnTo>
                  <a:pt x="11927" y="17064"/>
                </a:lnTo>
                <a:lnTo>
                  <a:pt x="12076" y="16828"/>
                </a:lnTo>
                <a:lnTo>
                  <a:pt x="12216" y="16593"/>
                </a:lnTo>
                <a:lnTo>
                  <a:pt x="12347" y="16368"/>
                </a:lnTo>
                <a:lnTo>
                  <a:pt x="12478" y="16155"/>
                </a:lnTo>
                <a:lnTo>
                  <a:pt x="12600" y="15948"/>
                </a:lnTo>
                <a:lnTo>
                  <a:pt x="12714" y="15763"/>
                </a:lnTo>
                <a:lnTo>
                  <a:pt x="12818" y="15594"/>
                </a:lnTo>
                <a:lnTo>
                  <a:pt x="12897" y="15454"/>
                </a:lnTo>
                <a:lnTo>
                  <a:pt x="12976" y="15342"/>
                </a:lnTo>
                <a:lnTo>
                  <a:pt x="13028" y="15252"/>
                </a:lnTo>
                <a:lnTo>
                  <a:pt x="13054" y="15191"/>
                </a:lnTo>
                <a:lnTo>
                  <a:pt x="13072" y="15168"/>
                </a:lnTo>
                <a:lnTo>
                  <a:pt x="8519" y="15168"/>
                </a:lnTo>
                <a:close/>
                <a:moveTo>
                  <a:pt x="10783" y="4587"/>
                </a:moveTo>
                <a:lnTo>
                  <a:pt x="10267" y="4609"/>
                </a:lnTo>
                <a:lnTo>
                  <a:pt x="9769" y="4671"/>
                </a:lnTo>
                <a:lnTo>
                  <a:pt x="9288" y="4778"/>
                </a:lnTo>
                <a:lnTo>
                  <a:pt x="8843" y="4918"/>
                </a:lnTo>
                <a:lnTo>
                  <a:pt x="8441" y="5097"/>
                </a:lnTo>
                <a:lnTo>
                  <a:pt x="8065" y="5305"/>
                </a:lnTo>
                <a:lnTo>
                  <a:pt x="7742" y="5540"/>
                </a:lnTo>
                <a:lnTo>
                  <a:pt x="7471" y="5804"/>
                </a:lnTo>
                <a:lnTo>
                  <a:pt x="7235" y="6090"/>
                </a:lnTo>
                <a:lnTo>
                  <a:pt x="7078" y="6393"/>
                </a:lnTo>
                <a:lnTo>
                  <a:pt x="6973" y="6712"/>
                </a:lnTo>
                <a:lnTo>
                  <a:pt x="6938" y="7054"/>
                </a:lnTo>
                <a:lnTo>
                  <a:pt x="6973" y="7391"/>
                </a:lnTo>
                <a:lnTo>
                  <a:pt x="7078" y="7705"/>
                </a:lnTo>
                <a:lnTo>
                  <a:pt x="7235" y="8013"/>
                </a:lnTo>
                <a:lnTo>
                  <a:pt x="7471" y="8299"/>
                </a:lnTo>
                <a:lnTo>
                  <a:pt x="7742" y="8557"/>
                </a:lnTo>
                <a:lnTo>
                  <a:pt x="8065" y="8798"/>
                </a:lnTo>
                <a:lnTo>
                  <a:pt x="8441" y="9006"/>
                </a:lnTo>
                <a:lnTo>
                  <a:pt x="8843" y="9179"/>
                </a:lnTo>
                <a:lnTo>
                  <a:pt x="9288" y="9325"/>
                </a:lnTo>
                <a:lnTo>
                  <a:pt x="9769" y="9432"/>
                </a:lnTo>
                <a:lnTo>
                  <a:pt x="10267" y="9499"/>
                </a:lnTo>
                <a:lnTo>
                  <a:pt x="10783" y="9516"/>
                </a:lnTo>
                <a:lnTo>
                  <a:pt x="11307" y="9499"/>
                </a:lnTo>
                <a:lnTo>
                  <a:pt x="11814" y="9432"/>
                </a:lnTo>
                <a:lnTo>
                  <a:pt x="12285" y="9325"/>
                </a:lnTo>
                <a:lnTo>
                  <a:pt x="12731" y="9179"/>
                </a:lnTo>
                <a:lnTo>
                  <a:pt x="13142" y="9006"/>
                </a:lnTo>
                <a:lnTo>
                  <a:pt x="13509" y="8798"/>
                </a:lnTo>
                <a:lnTo>
                  <a:pt x="13832" y="8557"/>
                </a:lnTo>
                <a:lnTo>
                  <a:pt x="14112" y="8299"/>
                </a:lnTo>
                <a:lnTo>
                  <a:pt x="14339" y="8013"/>
                </a:lnTo>
                <a:lnTo>
                  <a:pt x="14496" y="7705"/>
                </a:lnTo>
                <a:lnTo>
                  <a:pt x="14601" y="7391"/>
                </a:lnTo>
                <a:lnTo>
                  <a:pt x="14636" y="7054"/>
                </a:lnTo>
                <a:lnTo>
                  <a:pt x="14601" y="6712"/>
                </a:lnTo>
                <a:lnTo>
                  <a:pt x="14496" y="6393"/>
                </a:lnTo>
                <a:lnTo>
                  <a:pt x="14339" y="6090"/>
                </a:lnTo>
                <a:lnTo>
                  <a:pt x="14112" y="5804"/>
                </a:lnTo>
                <a:lnTo>
                  <a:pt x="13832" y="5540"/>
                </a:lnTo>
                <a:lnTo>
                  <a:pt x="13509" y="5305"/>
                </a:lnTo>
                <a:lnTo>
                  <a:pt x="13142" y="5097"/>
                </a:lnTo>
                <a:lnTo>
                  <a:pt x="12731" y="4918"/>
                </a:lnTo>
                <a:lnTo>
                  <a:pt x="12285" y="4778"/>
                </a:lnTo>
                <a:lnTo>
                  <a:pt x="11814" y="4671"/>
                </a:lnTo>
                <a:lnTo>
                  <a:pt x="11307" y="4609"/>
                </a:lnTo>
                <a:lnTo>
                  <a:pt x="10783" y="4587"/>
                </a:lnTo>
                <a:close/>
                <a:moveTo>
                  <a:pt x="10826" y="0"/>
                </a:moveTo>
                <a:lnTo>
                  <a:pt x="11639" y="11"/>
                </a:lnTo>
                <a:lnTo>
                  <a:pt x="12434" y="73"/>
                </a:lnTo>
                <a:lnTo>
                  <a:pt x="13220" y="168"/>
                </a:lnTo>
                <a:lnTo>
                  <a:pt x="13989" y="297"/>
                </a:lnTo>
                <a:lnTo>
                  <a:pt x="14732" y="460"/>
                </a:lnTo>
                <a:lnTo>
                  <a:pt x="15449" y="656"/>
                </a:lnTo>
                <a:lnTo>
                  <a:pt x="16148" y="886"/>
                </a:lnTo>
                <a:lnTo>
                  <a:pt x="16820" y="1150"/>
                </a:lnTo>
                <a:lnTo>
                  <a:pt x="17458" y="1436"/>
                </a:lnTo>
                <a:lnTo>
                  <a:pt x="18052" y="1744"/>
                </a:lnTo>
                <a:lnTo>
                  <a:pt x="18629" y="2080"/>
                </a:lnTo>
                <a:lnTo>
                  <a:pt x="19153" y="2450"/>
                </a:lnTo>
                <a:lnTo>
                  <a:pt x="19634" y="2832"/>
                </a:lnTo>
                <a:lnTo>
                  <a:pt x="20071" y="3236"/>
                </a:lnTo>
                <a:lnTo>
                  <a:pt x="20455" y="3662"/>
                </a:lnTo>
                <a:lnTo>
                  <a:pt x="20787" y="4110"/>
                </a:lnTo>
                <a:lnTo>
                  <a:pt x="21076" y="4564"/>
                </a:lnTo>
                <a:lnTo>
                  <a:pt x="21303" y="5041"/>
                </a:lnTo>
                <a:lnTo>
                  <a:pt x="21460" y="5535"/>
                </a:lnTo>
                <a:lnTo>
                  <a:pt x="21565" y="6034"/>
                </a:lnTo>
                <a:lnTo>
                  <a:pt x="21600" y="6544"/>
                </a:lnTo>
                <a:lnTo>
                  <a:pt x="21574" y="6819"/>
                </a:lnTo>
                <a:lnTo>
                  <a:pt x="21521" y="7116"/>
                </a:lnTo>
                <a:lnTo>
                  <a:pt x="21443" y="7436"/>
                </a:lnTo>
                <a:lnTo>
                  <a:pt x="21312" y="7778"/>
                </a:lnTo>
                <a:lnTo>
                  <a:pt x="21163" y="8148"/>
                </a:lnTo>
                <a:lnTo>
                  <a:pt x="20997" y="8535"/>
                </a:lnTo>
                <a:lnTo>
                  <a:pt x="20787" y="8933"/>
                </a:lnTo>
                <a:lnTo>
                  <a:pt x="20560" y="9348"/>
                </a:lnTo>
                <a:lnTo>
                  <a:pt x="20307" y="9785"/>
                </a:lnTo>
                <a:lnTo>
                  <a:pt x="20036" y="10228"/>
                </a:lnTo>
                <a:lnTo>
                  <a:pt x="19748" y="10688"/>
                </a:lnTo>
                <a:lnTo>
                  <a:pt x="19442" y="11153"/>
                </a:lnTo>
                <a:lnTo>
                  <a:pt x="19118" y="11624"/>
                </a:lnTo>
                <a:lnTo>
                  <a:pt x="12714" y="21600"/>
                </a:lnTo>
                <a:lnTo>
                  <a:pt x="8817" y="21600"/>
                </a:lnTo>
                <a:lnTo>
                  <a:pt x="2184" y="11176"/>
                </a:lnTo>
                <a:lnTo>
                  <a:pt x="1879" y="10710"/>
                </a:lnTo>
                <a:lnTo>
                  <a:pt x="1582" y="10250"/>
                </a:lnTo>
                <a:lnTo>
                  <a:pt x="1302" y="9802"/>
                </a:lnTo>
                <a:lnTo>
                  <a:pt x="1049" y="9370"/>
                </a:lnTo>
                <a:lnTo>
                  <a:pt x="813" y="8944"/>
                </a:lnTo>
                <a:lnTo>
                  <a:pt x="603" y="8540"/>
                </a:lnTo>
                <a:lnTo>
                  <a:pt x="437" y="8159"/>
                </a:lnTo>
                <a:lnTo>
                  <a:pt x="271" y="7794"/>
                </a:lnTo>
                <a:lnTo>
                  <a:pt x="157" y="7441"/>
                </a:lnTo>
                <a:lnTo>
                  <a:pt x="70" y="7116"/>
                </a:lnTo>
                <a:lnTo>
                  <a:pt x="9" y="6819"/>
                </a:lnTo>
                <a:lnTo>
                  <a:pt x="0" y="6544"/>
                </a:lnTo>
                <a:lnTo>
                  <a:pt x="35" y="6034"/>
                </a:lnTo>
                <a:lnTo>
                  <a:pt x="140" y="5535"/>
                </a:lnTo>
                <a:lnTo>
                  <a:pt x="297" y="5041"/>
                </a:lnTo>
                <a:lnTo>
                  <a:pt x="524" y="4564"/>
                </a:lnTo>
                <a:lnTo>
                  <a:pt x="813" y="4110"/>
                </a:lnTo>
                <a:lnTo>
                  <a:pt x="1153" y="3662"/>
                </a:lnTo>
                <a:lnTo>
                  <a:pt x="1547" y="3236"/>
                </a:lnTo>
                <a:lnTo>
                  <a:pt x="1975" y="2832"/>
                </a:lnTo>
                <a:lnTo>
                  <a:pt x="2473" y="2450"/>
                </a:lnTo>
                <a:lnTo>
                  <a:pt x="2997" y="2080"/>
                </a:lnTo>
                <a:lnTo>
                  <a:pt x="3565" y="1744"/>
                </a:lnTo>
                <a:lnTo>
                  <a:pt x="4177" y="1436"/>
                </a:lnTo>
                <a:lnTo>
                  <a:pt x="4815" y="1150"/>
                </a:lnTo>
                <a:lnTo>
                  <a:pt x="5487" y="886"/>
                </a:lnTo>
                <a:lnTo>
                  <a:pt x="6195" y="656"/>
                </a:lnTo>
                <a:lnTo>
                  <a:pt x="6920" y="460"/>
                </a:lnTo>
                <a:lnTo>
                  <a:pt x="7672" y="297"/>
                </a:lnTo>
                <a:lnTo>
                  <a:pt x="8441" y="168"/>
                </a:lnTo>
                <a:lnTo>
                  <a:pt x="9227" y="73"/>
                </a:lnTo>
                <a:lnTo>
                  <a:pt x="10014" y="11"/>
                </a:lnTo>
                <a:lnTo>
                  <a:pt x="10826" y="0"/>
                </a:lnTo>
                <a:close/>
              </a:path>
            </a:pathLst>
          </a:custGeom>
          <a:solidFill>
            <a:srgbClr val="00BBEE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857" name="Shape 857"/>
          <p:cNvSpPr/>
          <p:nvPr/>
        </p:nvSpPr>
        <p:spPr>
          <a:xfrm>
            <a:off x="7389690" y="3173149"/>
            <a:ext cx="234726" cy="3657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519" y="15168"/>
                </a:moveTo>
                <a:lnTo>
                  <a:pt x="10783" y="18953"/>
                </a:lnTo>
                <a:lnTo>
                  <a:pt x="10791" y="18931"/>
                </a:lnTo>
                <a:lnTo>
                  <a:pt x="10826" y="18880"/>
                </a:lnTo>
                <a:lnTo>
                  <a:pt x="10887" y="18791"/>
                </a:lnTo>
                <a:lnTo>
                  <a:pt x="10957" y="18673"/>
                </a:lnTo>
                <a:lnTo>
                  <a:pt x="11045" y="18527"/>
                </a:lnTo>
                <a:lnTo>
                  <a:pt x="11150" y="18359"/>
                </a:lnTo>
                <a:lnTo>
                  <a:pt x="11263" y="18174"/>
                </a:lnTo>
                <a:lnTo>
                  <a:pt x="11377" y="17978"/>
                </a:lnTo>
                <a:lnTo>
                  <a:pt x="11656" y="17529"/>
                </a:lnTo>
                <a:lnTo>
                  <a:pt x="11787" y="17299"/>
                </a:lnTo>
                <a:lnTo>
                  <a:pt x="11927" y="17064"/>
                </a:lnTo>
                <a:lnTo>
                  <a:pt x="12076" y="16828"/>
                </a:lnTo>
                <a:lnTo>
                  <a:pt x="12216" y="16593"/>
                </a:lnTo>
                <a:lnTo>
                  <a:pt x="12347" y="16368"/>
                </a:lnTo>
                <a:lnTo>
                  <a:pt x="12478" y="16155"/>
                </a:lnTo>
                <a:lnTo>
                  <a:pt x="12600" y="15948"/>
                </a:lnTo>
                <a:lnTo>
                  <a:pt x="12714" y="15763"/>
                </a:lnTo>
                <a:lnTo>
                  <a:pt x="12818" y="15594"/>
                </a:lnTo>
                <a:lnTo>
                  <a:pt x="12897" y="15454"/>
                </a:lnTo>
                <a:lnTo>
                  <a:pt x="12976" y="15342"/>
                </a:lnTo>
                <a:lnTo>
                  <a:pt x="13028" y="15252"/>
                </a:lnTo>
                <a:lnTo>
                  <a:pt x="13054" y="15191"/>
                </a:lnTo>
                <a:lnTo>
                  <a:pt x="13072" y="15168"/>
                </a:lnTo>
                <a:lnTo>
                  <a:pt x="8519" y="15168"/>
                </a:lnTo>
                <a:close/>
                <a:moveTo>
                  <a:pt x="10783" y="4587"/>
                </a:moveTo>
                <a:lnTo>
                  <a:pt x="10267" y="4609"/>
                </a:lnTo>
                <a:lnTo>
                  <a:pt x="9769" y="4671"/>
                </a:lnTo>
                <a:lnTo>
                  <a:pt x="9288" y="4778"/>
                </a:lnTo>
                <a:lnTo>
                  <a:pt x="8843" y="4918"/>
                </a:lnTo>
                <a:lnTo>
                  <a:pt x="8441" y="5097"/>
                </a:lnTo>
                <a:lnTo>
                  <a:pt x="8065" y="5305"/>
                </a:lnTo>
                <a:lnTo>
                  <a:pt x="7742" y="5540"/>
                </a:lnTo>
                <a:lnTo>
                  <a:pt x="7471" y="5804"/>
                </a:lnTo>
                <a:lnTo>
                  <a:pt x="7235" y="6090"/>
                </a:lnTo>
                <a:lnTo>
                  <a:pt x="7078" y="6393"/>
                </a:lnTo>
                <a:lnTo>
                  <a:pt x="6973" y="6712"/>
                </a:lnTo>
                <a:lnTo>
                  <a:pt x="6938" y="7054"/>
                </a:lnTo>
                <a:lnTo>
                  <a:pt x="6973" y="7391"/>
                </a:lnTo>
                <a:lnTo>
                  <a:pt x="7078" y="7705"/>
                </a:lnTo>
                <a:lnTo>
                  <a:pt x="7235" y="8013"/>
                </a:lnTo>
                <a:lnTo>
                  <a:pt x="7471" y="8299"/>
                </a:lnTo>
                <a:lnTo>
                  <a:pt x="7742" y="8557"/>
                </a:lnTo>
                <a:lnTo>
                  <a:pt x="8065" y="8798"/>
                </a:lnTo>
                <a:lnTo>
                  <a:pt x="8441" y="9006"/>
                </a:lnTo>
                <a:lnTo>
                  <a:pt x="8843" y="9179"/>
                </a:lnTo>
                <a:lnTo>
                  <a:pt x="9288" y="9325"/>
                </a:lnTo>
                <a:lnTo>
                  <a:pt x="9769" y="9432"/>
                </a:lnTo>
                <a:lnTo>
                  <a:pt x="10267" y="9499"/>
                </a:lnTo>
                <a:lnTo>
                  <a:pt x="10783" y="9516"/>
                </a:lnTo>
                <a:lnTo>
                  <a:pt x="11307" y="9499"/>
                </a:lnTo>
                <a:lnTo>
                  <a:pt x="11814" y="9432"/>
                </a:lnTo>
                <a:lnTo>
                  <a:pt x="12285" y="9325"/>
                </a:lnTo>
                <a:lnTo>
                  <a:pt x="12731" y="9179"/>
                </a:lnTo>
                <a:lnTo>
                  <a:pt x="13142" y="9006"/>
                </a:lnTo>
                <a:lnTo>
                  <a:pt x="13509" y="8798"/>
                </a:lnTo>
                <a:lnTo>
                  <a:pt x="13832" y="8557"/>
                </a:lnTo>
                <a:lnTo>
                  <a:pt x="14112" y="8299"/>
                </a:lnTo>
                <a:lnTo>
                  <a:pt x="14339" y="8013"/>
                </a:lnTo>
                <a:lnTo>
                  <a:pt x="14496" y="7705"/>
                </a:lnTo>
                <a:lnTo>
                  <a:pt x="14601" y="7391"/>
                </a:lnTo>
                <a:lnTo>
                  <a:pt x="14636" y="7054"/>
                </a:lnTo>
                <a:lnTo>
                  <a:pt x="14601" y="6712"/>
                </a:lnTo>
                <a:lnTo>
                  <a:pt x="14496" y="6393"/>
                </a:lnTo>
                <a:lnTo>
                  <a:pt x="14339" y="6090"/>
                </a:lnTo>
                <a:lnTo>
                  <a:pt x="14112" y="5804"/>
                </a:lnTo>
                <a:lnTo>
                  <a:pt x="13832" y="5540"/>
                </a:lnTo>
                <a:lnTo>
                  <a:pt x="13509" y="5305"/>
                </a:lnTo>
                <a:lnTo>
                  <a:pt x="13142" y="5097"/>
                </a:lnTo>
                <a:lnTo>
                  <a:pt x="12731" y="4918"/>
                </a:lnTo>
                <a:lnTo>
                  <a:pt x="12285" y="4778"/>
                </a:lnTo>
                <a:lnTo>
                  <a:pt x="11814" y="4671"/>
                </a:lnTo>
                <a:lnTo>
                  <a:pt x="11307" y="4609"/>
                </a:lnTo>
                <a:lnTo>
                  <a:pt x="10783" y="4587"/>
                </a:lnTo>
                <a:close/>
                <a:moveTo>
                  <a:pt x="10826" y="0"/>
                </a:moveTo>
                <a:lnTo>
                  <a:pt x="11639" y="11"/>
                </a:lnTo>
                <a:lnTo>
                  <a:pt x="12434" y="73"/>
                </a:lnTo>
                <a:lnTo>
                  <a:pt x="13220" y="168"/>
                </a:lnTo>
                <a:lnTo>
                  <a:pt x="13989" y="297"/>
                </a:lnTo>
                <a:lnTo>
                  <a:pt x="14732" y="460"/>
                </a:lnTo>
                <a:lnTo>
                  <a:pt x="15449" y="656"/>
                </a:lnTo>
                <a:lnTo>
                  <a:pt x="16148" y="886"/>
                </a:lnTo>
                <a:lnTo>
                  <a:pt x="16820" y="1150"/>
                </a:lnTo>
                <a:lnTo>
                  <a:pt x="17458" y="1436"/>
                </a:lnTo>
                <a:lnTo>
                  <a:pt x="18052" y="1744"/>
                </a:lnTo>
                <a:lnTo>
                  <a:pt x="18629" y="2080"/>
                </a:lnTo>
                <a:lnTo>
                  <a:pt x="19153" y="2450"/>
                </a:lnTo>
                <a:lnTo>
                  <a:pt x="19634" y="2832"/>
                </a:lnTo>
                <a:lnTo>
                  <a:pt x="20071" y="3236"/>
                </a:lnTo>
                <a:lnTo>
                  <a:pt x="20455" y="3662"/>
                </a:lnTo>
                <a:lnTo>
                  <a:pt x="20787" y="4110"/>
                </a:lnTo>
                <a:lnTo>
                  <a:pt x="21076" y="4564"/>
                </a:lnTo>
                <a:lnTo>
                  <a:pt x="21303" y="5041"/>
                </a:lnTo>
                <a:lnTo>
                  <a:pt x="21460" y="5535"/>
                </a:lnTo>
                <a:lnTo>
                  <a:pt x="21565" y="6034"/>
                </a:lnTo>
                <a:lnTo>
                  <a:pt x="21600" y="6544"/>
                </a:lnTo>
                <a:lnTo>
                  <a:pt x="21574" y="6819"/>
                </a:lnTo>
                <a:lnTo>
                  <a:pt x="21521" y="7116"/>
                </a:lnTo>
                <a:lnTo>
                  <a:pt x="21443" y="7436"/>
                </a:lnTo>
                <a:lnTo>
                  <a:pt x="21312" y="7778"/>
                </a:lnTo>
                <a:lnTo>
                  <a:pt x="21163" y="8148"/>
                </a:lnTo>
                <a:lnTo>
                  <a:pt x="20997" y="8535"/>
                </a:lnTo>
                <a:lnTo>
                  <a:pt x="20787" y="8933"/>
                </a:lnTo>
                <a:lnTo>
                  <a:pt x="20560" y="9348"/>
                </a:lnTo>
                <a:lnTo>
                  <a:pt x="20307" y="9785"/>
                </a:lnTo>
                <a:lnTo>
                  <a:pt x="20036" y="10228"/>
                </a:lnTo>
                <a:lnTo>
                  <a:pt x="19748" y="10688"/>
                </a:lnTo>
                <a:lnTo>
                  <a:pt x="19442" y="11153"/>
                </a:lnTo>
                <a:lnTo>
                  <a:pt x="19118" y="11624"/>
                </a:lnTo>
                <a:lnTo>
                  <a:pt x="12714" y="21600"/>
                </a:lnTo>
                <a:lnTo>
                  <a:pt x="8817" y="21600"/>
                </a:lnTo>
                <a:lnTo>
                  <a:pt x="2184" y="11176"/>
                </a:lnTo>
                <a:lnTo>
                  <a:pt x="1879" y="10710"/>
                </a:lnTo>
                <a:lnTo>
                  <a:pt x="1582" y="10250"/>
                </a:lnTo>
                <a:lnTo>
                  <a:pt x="1302" y="9802"/>
                </a:lnTo>
                <a:lnTo>
                  <a:pt x="1049" y="9370"/>
                </a:lnTo>
                <a:lnTo>
                  <a:pt x="813" y="8944"/>
                </a:lnTo>
                <a:lnTo>
                  <a:pt x="603" y="8540"/>
                </a:lnTo>
                <a:lnTo>
                  <a:pt x="437" y="8159"/>
                </a:lnTo>
                <a:lnTo>
                  <a:pt x="271" y="7794"/>
                </a:lnTo>
                <a:lnTo>
                  <a:pt x="157" y="7441"/>
                </a:lnTo>
                <a:lnTo>
                  <a:pt x="70" y="7116"/>
                </a:lnTo>
                <a:lnTo>
                  <a:pt x="9" y="6819"/>
                </a:lnTo>
                <a:lnTo>
                  <a:pt x="0" y="6544"/>
                </a:lnTo>
                <a:lnTo>
                  <a:pt x="35" y="6034"/>
                </a:lnTo>
                <a:lnTo>
                  <a:pt x="140" y="5535"/>
                </a:lnTo>
                <a:lnTo>
                  <a:pt x="297" y="5041"/>
                </a:lnTo>
                <a:lnTo>
                  <a:pt x="524" y="4564"/>
                </a:lnTo>
                <a:lnTo>
                  <a:pt x="813" y="4110"/>
                </a:lnTo>
                <a:lnTo>
                  <a:pt x="1153" y="3662"/>
                </a:lnTo>
                <a:lnTo>
                  <a:pt x="1547" y="3236"/>
                </a:lnTo>
                <a:lnTo>
                  <a:pt x="1975" y="2832"/>
                </a:lnTo>
                <a:lnTo>
                  <a:pt x="2473" y="2450"/>
                </a:lnTo>
                <a:lnTo>
                  <a:pt x="2997" y="2080"/>
                </a:lnTo>
                <a:lnTo>
                  <a:pt x="3565" y="1744"/>
                </a:lnTo>
                <a:lnTo>
                  <a:pt x="4177" y="1436"/>
                </a:lnTo>
                <a:lnTo>
                  <a:pt x="4815" y="1150"/>
                </a:lnTo>
                <a:lnTo>
                  <a:pt x="5487" y="886"/>
                </a:lnTo>
                <a:lnTo>
                  <a:pt x="6195" y="656"/>
                </a:lnTo>
                <a:lnTo>
                  <a:pt x="6920" y="460"/>
                </a:lnTo>
                <a:lnTo>
                  <a:pt x="7672" y="297"/>
                </a:lnTo>
                <a:lnTo>
                  <a:pt x="8441" y="168"/>
                </a:lnTo>
                <a:lnTo>
                  <a:pt x="9227" y="73"/>
                </a:lnTo>
                <a:lnTo>
                  <a:pt x="10014" y="11"/>
                </a:lnTo>
                <a:lnTo>
                  <a:pt x="10826" y="0"/>
                </a:lnTo>
                <a:close/>
              </a:path>
            </a:pathLst>
          </a:custGeom>
          <a:solidFill>
            <a:srgbClr val="00BBEE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858" name="Shape 8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Subtitle and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Shape 865"/>
          <p:cNvSpPr>
            <a:spLocks noGrp="1"/>
          </p:cNvSpPr>
          <p:nvPr>
            <p:ph type="body" sz="quarter" idx="1"/>
          </p:nvPr>
        </p:nvSpPr>
        <p:spPr>
          <a:xfrm>
            <a:off x="455612" y="1182020"/>
            <a:ext cx="8232776" cy="396549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2000">
                <a:solidFill>
                  <a:srgbClr val="99339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Click to edit Master text styles</a:t>
            </a:r>
          </a:p>
        </p:txBody>
      </p:sp>
      <p:sp>
        <p:nvSpPr>
          <p:cNvPr id="866" name="Shape 866"/>
          <p:cNvSpPr>
            <a:spLocks noGrp="1"/>
          </p:cNvSpPr>
          <p:nvPr>
            <p:ph type="title"/>
          </p:nvPr>
        </p:nvSpPr>
        <p:spPr>
          <a:xfrm>
            <a:off x="455612" y="116204"/>
            <a:ext cx="8232776" cy="100298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b">
            <a:normAutofit/>
          </a:bodyPr>
          <a:lstStyle>
            <a:lvl1pPr>
              <a:lnSpc>
                <a:spcPct val="100000"/>
              </a:lnSpc>
              <a:defRPr sz="23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Click to edit Master title style</a:t>
            </a:r>
          </a:p>
        </p:txBody>
      </p:sp>
      <p:sp>
        <p:nvSpPr>
          <p:cNvPr id="867" name="Shape 867"/>
          <p:cNvSpPr>
            <a:spLocks noGrp="1"/>
          </p:cNvSpPr>
          <p:nvPr>
            <p:ph type="sldNum" sz="quarter" idx="2"/>
          </p:nvPr>
        </p:nvSpPr>
        <p:spPr>
          <a:xfrm>
            <a:off x="8548551" y="6576218"/>
            <a:ext cx="139838" cy="127001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Two Column Text slide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Shape 874"/>
          <p:cNvSpPr>
            <a:spLocks noGrp="1"/>
          </p:cNvSpPr>
          <p:nvPr>
            <p:ph type="title"/>
          </p:nvPr>
        </p:nvSpPr>
        <p:spPr>
          <a:xfrm>
            <a:off x="455612" y="116204"/>
            <a:ext cx="8232776" cy="100298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b">
            <a:normAutofit/>
          </a:bodyPr>
          <a:lstStyle>
            <a:lvl1pPr>
              <a:lnSpc>
                <a:spcPct val="100000"/>
              </a:lnSpc>
              <a:defRPr sz="23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Click to edit Master title style</a:t>
            </a:r>
          </a:p>
        </p:txBody>
      </p:sp>
      <p:sp>
        <p:nvSpPr>
          <p:cNvPr id="875" name="Shape 875"/>
          <p:cNvSpPr>
            <a:spLocks noGrp="1"/>
          </p:cNvSpPr>
          <p:nvPr>
            <p:ph type="body" sz="quarter" idx="1"/>
          </p:nvPr>
        </p:nvSpPr>
        <p:spPr>
          <a:xfrm>
            <a:off x="455612" y="1182020"/>
            <a:ext cx="4060826" cy="3960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2000">
                <a:solidFill>
                  <a:srgbClr val="99339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Click to edit Master text styles</a:t>
            </a:r>
          </a:p>
        </p:txBody>
      </p:sp>
      <p:sp>
        <p:nvSpPr>
          <p:cNvPr id="876" name="Shape 876"/>
          <p:cNvSpPr>
            <a:spLocks noGrp="1"/>
          </p:cNvSpPr>
          <p:nvPr>
            <p:ph type="body" sz="quarter" idx="13"/>
          </p:nvPr>
        </p:nvSpPr>
        <p:spPr>
          <a:xfrm>
            <a:off x="4627562" y="1182020"/>
            <a:ext cx="4060826" cy="39600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2000">
                <a:solidFill>
                  <a:srgbClr val="993399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877" name="Shape 877"/>
          <p:cNvSpPr>
            <a:spLocks noGrp="1"/>
          </p:cNvSpPr>
          <p:nvPr>
            <p:ph type="sldNum" sz="quarter" idx="2"/>
          </p:nvPr>
        </p:nvSpPr>
        <p:spPr>
          <a:xfrm>
            <a:off x="8548551" y="6576218"/>
            <a:ext cx="139838" cy="127001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Two Column Text slide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Shape 884"/>
          <p:cNvSpPr>
            <a:spLocks noGrp="1"/>
          </p:cNvSpPr>
          <p:nvPr>
            <p:ph type="title"/>
          </p:nvPr>
        </p:nvSpPr>
        <p:spPr>
          <a:xfrm>
            <a:off x="455612" y="116204"/>
            <a:ext cx="8232776" cy="100298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b">
            <a:normAutofit/>
          </a:bodyPr>
          <a:lstStyle>
            <a:lvl1pPr>
              <a:lnSpc>
                <a:spcPct val="100000"/>
              </a:lnSpc>
              <a:defRPr sz="23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Click to edit Master title style</a:t>
            </a:r>
          </a:p>
        </p:txBody>
      </p:sp>
      <p:sp>
        <p:nvSpPr>
          <p:cNvPr id="885" name="Shape 885"/>
          <p:cNvSpPr>
            <a:spLocks noGrp="1"/>
          </p:cNvSpPr>
          <p:nvPr>
            <p:ph type="body" sz="quarter" idx="1"/>
          </p:nvPr>
        </p:nvSpPr>
        <p:spPr>
          <a:xfrm>
            <a:off x="455612" y="1182020"/>
            <a:ext cx="8232776" cy="3960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2000">
                <a:solidFill>
                  <a:srgbClr val="99339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Click to edit Master text styles</a:t>
            </a:r>
          </a:p>
        </p:txBody>
      </p:sp>
      <p:sp>
        <p:nvSpPr>
          <p:cNvPr id="886" name="Shape 886"/>
          <p:cNvSpPr>
            <a:spLocks noGrp="1"/>
          </p:cNvSpPr>
          <p:nvPr>
            <p:ph type="sldNum" sz="quarter" idx="2"/>
          </p:nvPr>
        </p:nvSpPr>
        <p:spPr>
          <a:xfrm>
            <a:off x="8548551" y="6576218"/>
            <a:ext cx="139838" cy="127001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Shape 893"/>
          <p:cNvSpPr>
            <a:spLocks noGrp="1"/>
          </p:cNvSpPr>
          <p:nvPr>
            <p:ph type="title"/>
          </p:nvPr>
        </p:nvSpPr>
        <p:spPr>
          <a:xfrm>
            <a:off x="455612" y="116204"/>
            <a:ext cx="8232776" cy="100298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b">
            <a:normAutofit/>
          </a:bodyPr>
          <a:lstStyle>
            <a:lvl1pPr>
              <a:lnSpc>
                <a:spcPct val="100000"/>
              </a:lnSpc>
              <a:defRPr sz="23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Click to edit Master title style</a:t>
            </a:r>
          </a:p>
        </p:txBody>
      </p:sp>
      <p:sp>
        <p:nvSpPr>
          <p:cNvPr id="894" name="Shape 894"/>
          <p:cNvSpPr>
            <a:spLocks noGrp="1"/>
          </p:cNvSpPr>
          <p:nvPr>
            <p:ph type="body" idx="1"/>
          </p:nvPr>
        </p:nvSpPr>
        <p:spPr>
          <a:xfrm>
            <a:off x="455612" y="1199856"/>
            <a:ext cx="8232776" cy="5293019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marL="176212" indent="-176212">
              <a:lnSpc>
                <a:spcPct val="100000"/>
              </a:lnSpc>
              <a:spcBef>
                <a:spcPts val="600"/>
              </a:spcBef>
              <a:defRPr sz="16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61950" indent="-185737">
              <a:lnSpc>
                <a:spcPct val="100000"/>
              </a:lnSpc>
              <a:spcBef>
                <a:spcPts val="600"/>
              </a:spcBef>
              <a:buChar char="–"/>
              <a:defRPr sz="16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8162" indent="-176212">
              <a:lnSpc>
                <a:spcPct val="100000"/>
              </a:lnSpc>
              <a:spcBef>
                <a:spcPts val="600"/>
              </a:spcBef>
              <a:defRPr sz="16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15962" indent="-177800">
              <a:lnSpc>
                <a:spcPct val="100000"/>
              </a:lnSpc>
              <a:spcBef>
                <a:spcPts val="600"/>
              </a:spcBef>
              <a:buChar char="–"/>
              <a:defRPr sz="16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00112" indent="-184150">
              <a:lnSpc>
                <a:spcPct val="100000"/>
              </a:lnSpc>
              <a:spcBef>
                <a:spcPts val="600"/>
              </a:spcBef>
              <a:defRPr sz="16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895" name="Shape 895"/>
          <p:cNvSpPr>
            <a:spLocks noGrp="1"/>
          </p:cNvSpPr>
          <p:nvPr>
            <p:ph type="sldNum" sz="quarter" idx="2"/>
          </p:nvPr>
        </p:nvSpPr>
        <p:spPr>
          <a:xfrm>
            <a:off x="8548551" y="6576218"/>
            <a:ext cx="139838" cy="127001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Two Column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Shape 902"/>
          <p:cNvSpPr>
            <a:spLocks noGrp="1"/>
          </p:cNvSpPr>
          <p:nvPr>
            <p:ph type="title"/>
          </p:nvPr>
        </p:nvSpPr>
        <p:spPr>
          <a:xfrm>
            <a:off x="455612" y="116204"/>
            <a:ext cx="8232776" cy="100298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b">
            <a:normAutofit/>
          </a:bodyPr>
          <a:lstStyle>
            <a:lvl1pPr>
              <a:lnSpc>
                <a:spcPct val="100000"/>
              </a:lnSpc>
              <a:defRPr sz="23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Click to edit Master title style</a:t>
            </a:r>
          </a:p>
        </p:txBody>
      </p:sp>
      <p:sp>
        <p:nvSpPr>
          <p:cNvPr id="903" name="Shape 903"/>
          <p:cNvSpPr>
            <a:spLocks noGrp="1"/>
          </p:cNvSpPr>
          <p:nvPr>
            <p:ph type="body" sz="half" idx="1"/>
          </p:nvPr>
        </p:nvSpPr>
        <p:spPr>
          <a:xfrm>
            <a:off x="455612" y="1196023"/>
            <a:ext cx="4060828" cy="5296852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marL="176212" indent="-176212">
              <a:lnSpc>
                <a:spcPct val="100000"/>
              </a:lnSpc>
              <a:spcBef>
                <a:spcPts val="600"/>
              </a:spcBef>
              <a:defRPr sz="16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61950" indent="-185737">
              <a:lnSpc>
                <a:spcPct val="100000"/>
              </a:lnSpc>
              <a:spcBef>
                <a:spcPts val="600"/>
              </a:spcBef>
              <a:buChar char="–"/>
              <a:defRPr sz="16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8162" indent="-176212">
              <a:lnSpc>
                <a:spcPct val="100000"/>
              </a:lnSpc>
              <a:spcBef>
                <a:spcPts val="600"/>
              </a:spcBef>
              <a:defRPr sz="16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15962" indent="-177800">
              <a:lnSpc>
                <a:spcPct val="100000"/>
              </a:lnSpc>
              <a:spcBef>
                <a:spcPts val="600"/>
              </a:spcBef>
              <a:buChar char="–"/>
              <a:defRPr sz="16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00112" indent="-184150">
              <a:lnSpc>
                <a:spcPct val="100000"/>
              </a:lnSpc>
              <a:spcBef>
                <a:spcPts val="600"/>
              </a:spcBef>
              <a:defRPr sz="16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904" name="Shape 904"/>
          <p:cNvSpPr>
            <a:spLocks noGrp="1"/>
          </p:cNvSpPr>
          <p:nvPr>
            <p:ph type="sldNum" sz="quarter" idx="2"/>
          </p:nvPr>
        </p:nvSpPr>
        <p:spPr>
          <a:xfrm>
            <a:off x="8548551" y="6576218"/>
            <a:ext cx="139838" cy="127001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Shape 911"/>
          <p:cNvSpPr>
            <a:spLocks noGrp="1"/>
          </p:cNvSpPr>
          <p:nvPr>
            <p:ph type="title"/>
          </p:nvPr>
        </p:nvSpPr>
        <p:spPr>
          <a:xfrm>
            <a:off x="455612" y="116204"/>
            <a:ext cx="8232776" cy="100298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b">
            <a:normAutofit/>
          </a:bodyPr>
          <a:lstStyle>
            <a:lvl1pPr>
              <a:lnSpc>
                <a:spcPct val="100000"/>
              </a:lnSpc>
              <a:defRPr sz="23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Click to edit Master title style</a:t>
            </a:r>
          </a:p>
        </p:txBody>
      </p:sp>
      <p:sp>
        <p:nvSpPr>
          <p:cNvPr id="912" name="Shape 912"/>
          <p:cNvSpPr>
            <a:spLocks noGrp="1"/>
          </p:cNvSpPr>
          <p:nvPr>
            <p:ph type="body" sz="quarter" idx="1"/>
          </p:nvPr>
        </p:nvSpPr>
        <p:spPr>
          <a:xfrm>
            <a:off x="455612" y="1182020"/>
            <a:ext cx="8232776" cy="3960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2000">
                <a:solidFill>
                  <a:srgbClr val="99339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Click to edit Master text styles</a:t>
            </a:r>
          </a:p>
        </p:txBody>
      </p:sp>
      <p:sp>
        <p:nvSpPr>
          <p:cNvPr id="913" name="Shape 913"/>
          <p:cNvSpPr>
            <a:spLocks noGrp="1"/>
          </p:cNvSpPr>
          <p:nvPr>
            <p:ph type="sldNum" sz="quarter" idx="2"/>
          </p:nvPr>
        </p:nvSpPr>
        <p:spPr>
          <a:xfrm>
            <a:off x="8548551" y="6576218"/>
            <a:ext cx="139838" cy="127001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Shape 920"/>
          <p:cNvSpPr>
            <a:spLocks noGrp="1"/>
          </p:cNvSpPr>
          <p:nvPr>
            <p:ph type="title"/>
          </p:nvPr>
        </p:nvSpPr>
        <p:spPr>
          <a:xfrm>
            <a:off x="455612" y="116204"/>
            <a:ext cx="8232776" cy="100298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b">
            <a:normAutofit/>
          </a:bodyPr>
          <a:lstStyle>
            <a:lvl1pPr>
              <a:lnSpc>
                <a:spcPct val="100000"/>
              </a:lnSpc>
              <a:defRPr sz="23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Click to edit Master title style</a:t>
            </a:r>
          </a:p>
        </p:txBody>
      </p:sp>
      <p:sp>
        <p:nvSpPr>
          <p:cNvPr id="921" name="Shape 921"/>
          <p:cNvSpPr>
            <a:spLocks noGrp="1"/>
          </p:cNvSpPr>
          <p:nvPr>
            <p:ph type="sldNum" sz="quarter" idx="2"/>
          </p:nvPr>
        </p:nvSpPr>
        <p:spPr>
          <a:xfrm>
            <a:off x="8548551" y="6576218"/>
            <a:ext cx="139838" cy="127001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Shape 928"/>
          <p:cNvSpPr>
            <a:spLocks noGrp="1"/>
          </p:cNvSpPr>
          <p:nvPr>
            <p:ph type="sldNum" sz="quarter" idx="2"/>
          </p:nvPr>
        </p:nvSpPr>
        <p:spPr>
          <a:xfrm>
            <a:off x="8548551" y="6576218"/>
            <a:ext cx="139838" cy="127001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Mas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0" y="6468183"/>
            <a:ext cx="9144001" cy="387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49" y="0"/>
                </a:moveTo>
                <a:lnTo>
                  <a:pt x="21251" y="0"/>
                </a:lnTo>
                <a:lnTo>
                  <a:pt x="21600" y="8257"/>
                </a:lnTo>
                <a:lnTo>
                  <a:pt x="21600" y="21600"/>
                </a:lnTo>
                <a:lnTo>
                  <a:pt x="0" y="21600"/>
                </a:lnTo>
                <a:lnTo>
                  <a:pt x="0" y="8257"/>
                </a:lnTo>
                <a:close/>
              </a:path>
            </a:pathLst>
          </a:custGeom>
          <a:solidFill>
            <a:srgbClr val="AFAB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7" name="Shape 57"/>
          <p:cNvSpPr/>
          <p:nvPr/>
        </p:nvSpPr>
        <p:spPr>
          <a:xfrm>
            <a:off x="0" y="1057275"/>
            <a:ext cx="9144002" cy="0"/>
          </a:xfrm>
          <a:prstGeom prst="line">
            <a:avLst/>
          </a:prstGeom>
          <a:ln w="38100">
            <a:solidFill>
              <a:srgbClr val="3B383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8" name="Shape 58"/>
          <p:cNvSpPr>
            <a:spLocks noGrp="1"/>
          </p:cNvSpPr>
          <p:nvPr>
            <p:ph type="title"/>
          </p:nvPr>
        </p:nvSpPr>
        <p:spPr>
          <a:xfrm>
            <a:off x="1" y="325102"/>
            <a:ext cx="9144001" cy="567783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anchor="t">
            <a:normAutofit/>
          </a:bodyPr>
          <a:lstStyle>
            <a:lvl1pPr>
              <a:defRPr b="1">
                <a:solidFill>
                  <a:srgbClr val="333F50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t>Master Slide Title</a:t>
            </a:r>
          </a:p>
        </p:txBody>
      </p:sp>
      <p:sp>
        <p:nvSpPr>
          <p:cNvPr id="59" name="Shape 59"/>
          <p:cNvSpPr/>
          <p:nvPr/>
        </p:nvSpPr>
        <p:spPr>
          <a:xfrm>
            <a:off x="6497782" y="6592234"/>
            <a:ext cx="2625522" cy="2121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4450" tIns="44450" rIns="44450" bIns="44450">
            <a:spAutoFit/>
          </a:bodyPr>
          <a:lstStyle>
            <a:lvl1pPr marL="342900" indent="-342900">
              <a:spcBef>
                <a:spcPts val="200"/>
              </a:spcBef>
              <a:defRPr sz="9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Copyright © 2016 Accenture All Rights Reserved. </a:t>
            </a:r>
          </a:p>
        </p:txBody>
      </p:sp>
      <p:sp>
        <p:nvSpPr>
          <p:cNvPr id="60" name="Shape 6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ivider Slide 1">
    <p:bg>
      <p:bgPr>
        <a:solidFill>
          <a:srgbClr val="0022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Shape 935"/>
          <p:cNvSpPr>
            <a:spLocks noGrp="1"/>
          </p:cNvSpPr>
          <p:nvPr>
            <p:ph type="title"/>
          </p:nvPr>
        </p:nvSpPr>
        <p:spPr>
          <a:xfrm>
            <a:off x="455612" y="1154293"/>
            <a:ext cx="5155074" cy="1161493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5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Click to edit Master title style </a:t>
            </a:r>
          </a:p>
        </p:txBody>
      </p:sp>
      <p:sp>
        <p:nvSpPr>
          <p:cNvPr id="936" name="Shape 936"/>
          <p:cNvSpPr>
            <a:spLocks noGrp="1"/>
          </p:cNvSpPr>
          <p:nvPr>
            <p:ph type="sldNum" sz="quarter" idx="2"/>
          </p:nvPr>
        </p:nvSpPr>
        <p:spPr>
          <a:xfrm>
            <a:off x="8548551" y="6576218"/>
            <a:ext cx="139838" cy="127001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937" name="Shape 937"/>
          <p:cNvSpPr/>
          <p:nvPr/>
        </p:nvSpPr>
        <p:spPr>
          <a:xfrm>
            <a:off x="6459339" y="6169281"/>
            <a:ext cx="1335271" cy="193877"/>
          </a:xfrm>
          <a:prstGeom prst="ellipse">
            <a:avLst/>
          </a:prstGeom>
          <a:solidFill>
            <a:srgbClr val="001133">
              <a:alpha val="4902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938" name="Shape 938"/>
          <p:cNvSpPr/>
          <p:nvPr/>
        </p:nvSpPr>
        <p:spPr>
          <a:xfrm>
            <a:off x="5714905" y="1564293"/>
            <a:ext cx="2822563" cy="43982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519" y="15168"/>
                </a:moveTo>
                <a:lnTo>
                  <a:pt x="10783" y="18953"/>
                </a:lnTo>
                <a:lnTo>
                  <a:pt x="10791" y="18931"/>
                </a:lnTo>
                <a:lnTo>
                  <a:pt x="10826" y="18880"/>
                </a:lnTo>
                <a:lnTo>
                  <a:pt x="10887" y="18791"/>
                </a:lnTo>
                <a:lnTo>
                  <a:pt x="10957" y="18673"/>
                </a:lnTo>
                <a:lnTo>
                  <a:pt x="11045" y="18527"/>
                </a:lnTo>
                <a:lnTo>
                  <a:pt x="11150" y="18359"/>
                </a:lnTo>
                <a:lnTo>
                  <a:pt x="11263" y="18174"/>
                </a:lnTo>
                <a:lnTo>
                  <a:pt x="11377" y="17978"/>
                </a:lnTo>
                <a:lnTo>
                  <a:pt x="11656" y="17529"/>
                </a:lnTo>
                <a:lnTo>
                  <a:pt x="11787" y="17299"/>
                </a:lnTo>
                <a:lnTo>
                  <a:pt x="11927" y="17064"/>
                </a:lnTo>
                <a:lnTo>
                  <a:pt x="12076" y="16828"/>
                </a:lnTo>
                <a:lnTo>
                  <a:pt x="12216" y="16593"/>
                </a:lnTo>
                <a:lnTo>
                  <a:pt x="12347" y="16368"/>
                </a:lnTo>
                <a:lnTo>
                  <a:pt x="12478" y="16155"/>
                </a:lnTo>
                <a:lnTo>
                  <a:pt x="12600" y="15948"/>
                </a:lnTo>
                <a:lnTo>
                  <a:pt x="12714" y="15763"/>
                </a:lnTo>
                <a:lnTo>
                  <a:pt x="12818" y="15594"/>
                </a:lnTo>
                <a:lnTo>
                  <a:pt x="12897" y="15454"/>
                </a:lnTo>
                <a:lnTo>
                  <a:pt x="12976" y="15342"/>
                </a:lnTo>
                <a:lnTo>
                  <a:pt x="13028" y="15252"/>
                </a:lnTo>
                <a:lnTo>
                  <a:pt x="13054" y="15191"/>
                </a:lnTo>
                <a:lnTo>
                  <a:pt x="13072" y="15168"/>
                </a:lnTo>
                <a:lnTo>
                  <a:pt x="8519" y="15168"/>
                </a:lnTo>
                <a:close/>
                <a:moveTo>
                  <a:pt x="10783" y="4587"/>
                </a:moveTo>
                <a:lnTo>
                  <a:pt x="10267" y="4609"/>
                </a:lnTo>
                <a:lnTo>
                  <a:pt x="9769" y="4671"/>
                </a:lnTo>
                <a:lnTo>
                  <a:pt x="9288" y="4778"/>
                </a:lnTo>
                <a:lnTo>
                  <a:pt x="8843" y="4918"/>
                </a:lnTo>
                <a:lnTo>
                  <a:pt x="8441" y="5097"/>
                </a:lnTo>
                <a:lnTo>
                  <a:pt x="8065" y="5305"/>
                </a:lnTo>
                <a:lnTo>
                  <a:pt x="7742" y="5540"/>
                </a:lnTo>
                <a:lnTo>
                  <a:pt x="7471" y="5804"/>
                </a:lnTo>
                <a:lnTo>
                  <a:pt x="7235" y="6090"/>
                </a:lnTo>
                <a:lnTo>
                  <a:pt x="7078" y="6393"/>
                </a:lnTo>
                <a:lnTo>
                  <a:pt x="6973" y="6712"/>
                </a:lnTo>
                <a:lnTo>
                  <a:pt x="6938" y="7054"/>
                </a:lnTo>
                <a:lnTo>
                  <a:pt x="6973" y="7391"/>
                </a:lnTo>
                <a:lnTo>
                  <a:pt x="7078" y="7705"/>
                </a:lnTo>
                <a:lnTo>
                  <a:pt x="7235" y="8013"/>
                </a:lnTo>
                <a:lnTo>
                  <a:pt x="7471" y="8299"/>
                </a:lnTo>
                <a:lnTo>
                  <a:pt x="7742" y="8557"/>
                </a:lnTo>
                <a:lnTo>
                  <a:pt x="8065" y="8798"/>
                </a:lnTo>
                <a:lnTo>
                  <a:pt x="8441" y="9006"/>
                </a:lnTo>
                <a:lnTo>
                  <a:pt x="8843" y="9179"/>
                </a:lnTo>
                <a:lnTo>
                  <a:pt x="9288" y="9325"/>
                </a:lnTo>
                <a:lnTo>
                  <a:pt x="9769" y="9432"/>
                </a:lnTo>
                <a:lnTo>
                  <a:pt x="10267" y="9499"/>
                </a:lnTo>
                <a:lnTo>
                  <a:pt x="10783" y="9516"/>
                </a:lnTo>
                <a:lnTo>
                  <a:pt x="11307" y="9499"/>
                </a:lnTo>
                <a:lnTo>
                  <a:pt x="11814" y="9432"/>
                </a:lnTo>
                <a:lnTo>
                  <a:pt x="12285" y="9325"/>
                </a:lnTo>
                <a:lnTo>
                  <a:pt x="12731" y="9179"/>
                </a:lnTo>
                <a:lnTo>
                  <a:pt x="13142" y="9006"/>
                </a:lnTo>
                <a:lnTo>
                  <a:pt x="13509" y="8798"/>
                </a:lnTo>
                <a:lnTo>
                  <a:pt x="13832" y="8557"/>
                </a:lnTo>
                <a:lnTo>
                  <a:pt x="14112" y="8299"/>
                </a:lnTo>
                <a:lnTo>
                  <a:pt x="14339" y="8013"/>
                </a:lnTo>
                <a:lnTo>
                  <a:pt x="14496" y="7705"/>
                </a:lnTo>
                <a:lnTo>
                  <a:pt x="14601" y="7391"/>
                </a:lnTo>
                <a:lnTo>
                  <a:pt x="14636" y="7054"/>
                </a:lnTo>
                <a:lnTo>
                  <a:pt x="14601" y="6712"/>
                </a:lnTo>
                <a:lnTo>
                  <a:pt x="14496" y="6393"/>
                </a:lnTo>
                <a:lnTo>
                  <a:pt x="14339" y="6090"/>
                </a:lnTo>
                <a:lnTo>
                  <a:pt x="14112" y="5804"/>
                </a:lnTo>
                <a:lnTo>
                  <a:pt x="13832" y="5540"/>
                </a:lnTo>
                <a:lnTo>
                  <a:pt x="13509" y="5305"/>
                </a:lnTo>
                <a:lnTo>
                  <a:pt x="13142" y="5097"/>
                </a:lnTo>
                <a:lnTo>
                  <a:pt x="12731" y="4918"/>
                </a:lnTo>
                <a:lnTo>
                  <a:pt x="12285" y="4778"/>
                </a:lnTo>
                <a:lnTo>
                  <a:pt x="11814" y="4671"/>
                </a:lnTo>
                <a:lnTo>
                  <a:pt x="11307" y="4609"/>
                </a:lnTo>
                <a:lnTo>
                  <a:pt x="10783" y="4587"/>
                </a:lnTo>
                <a:close/>
                <a:moveTo>
                  <a:pt x="10826" y="0"/>
                </a:moveTo>
                <a:lnTo>
                  <a:pt x="11639" y="11"/>
                </a:lnTo>
                <a:lnTo>
                  <a:pt x="12434" y="73"/>
                </a:lnTo>
                <a:lnTo>
                  <a:pt x="13220" y="168"/>
                </a:lnTo>
                <a:lnTo>
                  <a:pt x="13989" y="297"/>
                </a:lnTo>
                <a:lnTo>
                  <a:pt x="14732" y="460"/>
                </a:lnTo>
                <a:lnTo>
                  <a:pt x="15449" y="656"/>
                </a:lnTo>
                <a:lnTo>
                  <a:pt x="16148" y="886"/>
                </a:lnTo>
                <a:lnTo>
                  <a:pt x="16820" y="1150"/>
                </a:lnTo>
                <a:lnTo>
                  <a:pt x="17458" y="1436"/>
                </a:lnTo>
                <a:lnTo>
                  <a:pt x="18052" y="1744"/>
                </a:lnTo>
                <a:lnTo>
                  <a:pt x="18629" y="2080"/>
                </a:lnTo>
                <a:lnTo>
                  <a:pt x="19153" y="2450"/>
                </a:lnTo>
                <a:lnTo>
                  <a:pt x="19634" y="2832"/>
                </a:lnTo>
                <a:lnTo>
                  <a:pt x="20071" y="3236"/>
                </a:lnTo>
                <a:lnTo>
                  <a:pt x="20455" y="3662"/>
                </a:lnTo>
                <a:lnTo>
                  <a:pt x="20787" y="4110"/>
                </a:lnTo>
                <a:lnTo>
                  <a:pt x="21076" y="4564"/>
                </a:lnTo>
                <a:lnTo>
                  <a:pt x="21303" y="5041"/>
                </a:lnTo>
                <a:lnTo>
                  <a:pt x="21460" y="5535"/>
                </a:lnTo>
                <a:lnTo>
                  <a:pt x="21565" y="6034"/>
                </a:lnTo>
                <a:lnTo>
                  <a:pt x="21600" y="6544"/>
                </a:lnTo>
                <a:lnTo>
                  <a:pt x="21574" y="6819"/>
                </a:lnTo>
                <a:lnTo>
                  <a:pt x="21521" y="7116"/>
                </a:lnTo>
                <a:lnTo>
                  <a:pt x="21443" y="7436"/>
                </a:lnTo>
                <a:lnTo>
                  <a:pt x="21312" y="7778"/>
                </a:lnTo>
                <a:lnTo>
                  <a:pt x="21163" y="8148"/>
                </a:lnTo>
                <a:lnTo>
                  <a:pt x="20997" y="8535"/>
                </a:lnTo>
                <a:lnTo>
                  <a:pt x="20787" y="8933"/>
                </a:lnTo>
                <a:lnTo>
                  <a:pt x="20560" y="9348"/>
                </a:lnTo>
                <a:lnTo>
                  <a:pt x="20307" y="9785"/>
                </a:lnTo>
                <a:lnTo>
                  <a:pt x="20036" y="10228"/>
                </a:lnTo>
                <a:lnTo>
                  <a:pt x="19748" y="10688"/>
                </a:lnTo>
                <a:lnTo>
                  <a:pt x="19442" y="11153"/>
                </a:lnTo>
                <a:lnTo>
                  <a:pt x="19118" y="11624"/>
                </a:lnTo>
                <a:lnTo>
                  <a:pt x="12714" y="21600"/>
                </a:lnTo>
                <a:lnTo>
                  <a:pt x="8817" y="21600"/>
                </a:lnTo>
                <a:lnTo>
                  <a:pt x="2184" y="11176"/>
                </a:lnTo>
                <a:lnTo>
                  <a:pt x="1879" y="10710"/>
                </a:lnTo>
                <a:lnTo>
                  <a:pt x="1582" y="10250"/>
                </a:lnTo>
                <a:lnTo>
                  <a:pt x="1302" y="9802"/>
                </a:lnTo>
                <a:lnTo>
                  <a:pt x="1049" y="9370"/>
                </a:lnTo>
                <a:lnTo>
                  <a:pt x="813" y="8944"/>
                </a:lnTo>
                <a:lnTo>
                  <a:pt x="603" y="8540"/>
                </a:lnTo>
                <a:lnTo>
                  <a:pt x="437" y="8159"/>
                </a:lnTo>
                <a:lnTo>
                  <a:pt x="271" y="7794"/>
                </a:lnTo>
                <a:lnTo>
                  <a:pt x="157" y="7441"/>
                </a:lnTo>
                <a:lnTo>
                  <a:pt x="70" y="7116"/>
                </a:lnTo>
                <a:lnTo>
                  <a:pt x="9" y="6819"/>
                </a:lnTo>
                <a:lnTo>
                  <a:pt x="0" y="6544"/>
                </a:lnTo>
                <a:lnTo>
                  <a:pt x="35" y="6034"/>
                </a:lnTo>
                <a:lnTo>
                  <a:pt x="140" y="5535"/>
                </a:lnTo>
                <a:lnTo>
                  <a:pt x="297" y="5041"/>
                </a:lnTo>
                <a:lnTo>
                  <a:pt x="524" y="4564"/>
                </a:lnTo>
                <a:lnTo>
                  <a:pt x="813" y="4110"/>
                </a:lnTo>
                <a:lnTo>
                  <a:pt x="1153" y="3662"/>
                </a:lnTo>
                <a:lnTo>
                  <a:pt x="1547" y="3236"/>
                </a:lnTo>
                <a:lnTo>
                  <a:pt x="1975" y="2832"/>
                </a:lnTo>
                <a:lnTo>
                  <a:pt x="2473" y="2450"/>
                </a:lnTo>
                <a:lnTo>
                  <a:pt x="2997" y="2080"/>
                </a:lnTo>
                <a:lnTo>
                  <a:pt x="3565" y="1744"/>
                </a:lnTo>
                <a:lnTo>
                  <a:pt x="4177" y="1436"/>
                </a:lnTo>
                <a:lnTo>
                  <a:pt x="4815" y="1150"/>
                </a:lnTo>
                <a:lnTo>
                  <a:pt x="5487" y="886"/>
                </a:lnTo>
                <a:lnTo>
                  <a:pt x="6195" y="656"/>
                </a:lnTo>
                <a:lnTo>
                  <a:pt x="6920" y="460"/>
                </a:lnTo>
                <a:lnTo>
                  <a:pt x="7672" y="297"/>
                </a:lnTo>
                <a:lnTo>
                  <a:pt x="8441" y="168"/>
                </a:lnTo>
                <a:lnTo>
                  <a:pt x="9227" y="73"/>
                </a:lnTo>
                <a:lnTo>
                  <a:pt x="10014" y="11"/>
                </a:lnTo>
                <a:lnTo>
                  <a:pt x="10826" y="0"/>
                </a:lnTo>
                <a:close/>
              </a:path>
            </a:pathLst>
          </a:custGeom>
          <a:solidFill>
            <a:srgbClr val="00BBEE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ivider Slide 1 - Subtitle">
    <p:bg>
      <p:bgPr>
        <a:solidFill>
          <a:srgbClr val="0022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Shape 945"/>
          <p:cNvSpPr>
            <a:spLocks noGrp="1"/>
          </p:cNvSpPr>
          <p:nvPr>
            <p:ph type="title"/>
          </p:nvPr>
        </p:nvSpPr>
        <p:spPr>
          <a:xfrm>
            <a:off x="455612" y="749080"/>
            <a:ext cx="8232776" cy="1161492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b">
            <a:normAutofit/>
          </a:bodyPr>
          <a:lstStyle>
            <a:lvl1pPr>
              <a:lnSpc>
                <a:spcPct val="100000"/>
              </a:lnSpc>
              <a:defRPr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Click to edit Master title style </a:t>
            </a:r>
          </a:p>
        </p:txBody>
      </p:sp>
      <p:sp>
        <p:nvSpPr>
          <p:cNvPr id="946" name="Shape 946"/>
          <p:cNvSpPr>
            <a:spLocks noGrp="1"/>
          </p:cNvSpPr>
          <p:nvPr>
            <p:ph type="body" idx="1"/>
          </p:nvPr>
        </p:nvSpPr>
        <p:spPr>
          <a:xfrm>
            <a:off x="455612" y="1911350"/>
            <a:ext cx="8232776" cy="4478338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marL="176212" indent="-176212">
              <a:lnSpc>
                <a:spcPct val="100000"/>
              </a:lnSpc>
              <a:spcBef>
                <a:spcPts val="600"/>
              </a:spcBef>
              <a:defRPr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61950" indent="-185737">
              <a:lnSpc>
                <a:spcPct val="100000"/>
              </a:lnSpc>
              <a:spcBef>
                <a:spcPts val="600"/>
              </a:spcBef>
              <a:buChar char="–"/>
              <a:defRPr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8162" indent="-176212">
              <a:lnSpc>
                <a:spcPct val="100000"/>
              </a:lnSpc>
              <a:spcBef>
                <a:spcPts val="600"/>
              </a:spcBef>
              <a:defRPr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15962" indent="-177800">
              <a:lnSpc>
                <a:spcPct val="100000"/>
              </a:lnSpc>
              <a:spcBef>
                <a:spcPts val="600"/>
              </a:spcBef>
              <a:buChar char="–"/>
              <a:defRPr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00112" indent="-184150">
              <a:lnSpc>
                <a:spcPct val="100000"/>
              </a:lnSpc>
              <a:spcBef>
                <a:spcPts val="600"/>
              </a:spcBef>
              <a:defRPr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947" name="Shape 947"/>
          <p:cNvSpPr>
            <a:spLocks noGrp="1"/>
          </p:cNvSpPr>
          <p:nvPr>
            <p:ph type="sldNum" sz="quarter" idx="2"/>
          </p:nvPr>
        </p:nvSpPr>
        <p:spPr>
          <a:xfrm>
            <a:off x="8548551" y="6576218"/>
            <a:ext cx="139838" cy="127001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ivider Slide 2">
    <p:bg>
      <p:bgPr>
        <a:solidFill>
          <a:srgbClr val="5511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Shape 954"/>
          <p:cNvSpPr>
            <a:spLocks noGrp="1"/>
          </p:cNvSpPr>
          <p:nvPr>
            <p:ph type="title"/>
          </p:nvPr>
        </p:nvSpPr>
        <p:spPr>
          <a:xfrm>
            <a:off x="455614" y="1157187"/>
            <a:ext cx="5021908" cy="1161493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5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Click to edit Master title style </a:t>
            </a:r>
          </a:p>
        </p:txBody>
      </p:sp>
      <p:sp>
        <p:nvSpPr>
          <p:cNvPr id="955" name="Shape 955"/>
          <p:cNvSpPr>
            <a:spLocks noGrp="1"/>
          </p:cNvSpPr>
          <p:nvPr>
            <p:ph type="sldNum" sz="quarter" idx="2"/>
          </p:nvPr>
        </p:nvSpPr>
        <p:spPr>
          <a:xfrm>
            <a:off x="8548551" y="6576218"/>
            <a:ext cx="139838" cy="127001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956" name="Shape 956"/>
          <p:cNvSpPr/>
          <p:nvPr/>
        </p:nvSpPr>
        <p:spPr>
          <a:xfrm>
            <a:off x="6459339" y="6169281"/>
            <a:ext cx="1335271" cy="193877"/>
          </a:xfrm>
          <a:prstGeom prst="ellipse">
            <a:avLst/>
          </a:prstGeom>
          <a:solidFill>
            <a:srgbClr val="007800">
              <a:alpha val="4902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957" name="Shape 957"/>
          <p:cNvSpPr/>
          <p:nvPr/>
        </p:nvSpPr>
        <p:spPr>
          <a:xfrm>
            <a:off x="5714905" y="1564293"/>
            <a:ext cx="2822563" cy="43982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519" y="15168"/>
                </a:moveTo>
                <a:lnTo>
                  <a:pt x="10783" y="18953"/>
                </a:lnTo>
                <a:lnTo>
                  <a:pt x="10791" y="18931"/>
                </a:lnTo>
                <a:lnTo>
                  <a:pt x="10826" y="18880"/>
                </a:lnTo>
                <a:lnTo>
                  <a:pt x="10887" y="18791"/>
                </a:lnTo>
                <a:lnTo>
                  <a:pt x="10957" y="18673"/>
                </a:lnTo>
                <a:lnTo>
                  <a:pt x="11045" y="18527"/>
                </a:lnTo>
                <a:lnTo>
                  <a:pt x="11150" y="18359"/>
                </a:lnTo>
                <a:lnTo>
                  <a:pt x="11263" y="18174"/>
                </a:lnTo>
                <a:lnTo>
                  <a:pt x="11377" y="17978"/>
                </a:lnTo>
                <a:lnTo>
                  <a:pt x="11656" y="17529"/>
                </a:lnTo>
                <a:lnTo>
                  <a:pt x="11787" y="17299"/>
                </a:lnTo>
                <a:lnTo>
                  <a:pt x="11927" y="17064"/>
                </a:lnTo>
                <a:lnTo>
                  <a:pt x="12076" y="16828"/>
                </a:lnTo>
                <a:lnTo>
                  <a:pt x="12216" y="16593"/>
                </a:lnTo>
                <a:lnTo>
                  <a:pt x="12347" y="16368"/>
                </a:lnTo>
                <a:lnTo>
                  <a:pt x="12478" y="16155"/>
                </a:lnTo>
                <a:lnTo>
                  <a:pt x="12600" y="15948"/>
                </a:lnTo>
                <a:lnTo>
                  <a:pt x="12714" y="15763"/>
                </a:lnTo>
                <a:lnTo>
                  <a:pt x="12818" y="15594"/>
                </a:lnTo>
                <a:lnTo>
                  <a:pt x="12897" y="15454"/>
                </a:lnTo>
                <a:lnTo>
                  <a:pt x="12976" y="15342"/>
                </a:lnTo>
                <a:lnTo>
                  <a:pt x="13028" y="15252"/>
                </a:lnTo>
                <a:lnTo>
                  <a:pt x="13054" y="15191"/>
                </a:lnTo>
                <a:lnTo>
                  <a:pt x="13072" y="15168"/>
                </a:lnTo>
                <a:lnTo>
                  <a:pt x="8519" y="15168"/>
                </a:lnTo>
                <a:close/>
                <a:moveTo>
                  <a:pt x="10783" y="4587"/>
                </a:moveTo>
                <a:lnTo>
                  <a:pt x="10267" y="4609"/>
                </a:lnTo>
                <a:lnTo>
                  <a:pt x="9769" y="4671"/>
                </a:lnTo>
                <a:lnTo>
                  <a:pt x="9288" y="4778"/>
                </a:lnTo>
                <a:lnTo>
                  <a:pt x="8843" y="4918"/>
                </a:lnTo>
                <a:lnTo>
                  <a:pt x="8441" y="5097"/>
                </a:lnTo>
                <a:lnTo>
                  <a:pt x="8065" y="5305"/>
                </a:lnTo>
                <a:lnTo>
                  <a:pt x="7742" y="5540"/>
                </a:lnTo>
                <a:lnTo>
                  <a:pt x="7471" y="5804"/>
                </a:lnTo>
                <a:lnTo>
                  <a:pt x="7235" y="6090"/>
                </a:lnTo>
                <a:lnTo>
                  <a:pt x="7078" y="6393"/>
                </a:lnTo>
                <a:lnTo>
                  <a:pt x="6973" y="6712"/>
                </a:lnTo>
                <a:lnTo>
                  <a:pt x="6938" y="7054"/>
                </a:lnTo>
                <a:lnTo>
                  <a:pt x="6973" y="7391"/>
                </a:lnTo>
                <a:lnTo>
                  <a:pt x="7078" y="7705"/>
                </a:lnTo>
                <a:lnTo>
                  <a:pt x="7235" y="8013"/>
                </a:lnTo>
                <a:lnTo>
                  <a:pt x="7471" y="8299"/>
                </a:lnTo>
                <a:lnTo>
                  <a:pt x="7742" y="8557"/>
                </a:lnTo>
                <a:lnTo>
                  <a:pt x="8065" y="8798"/>
                </a:lnTo>
                <a:lnTo>
                  <a:pt x="8441" y="9006"/>
                </a:lnTo>
                <a:lnTo>
                  <a:pt x="8843" y="9179"/>
                </a:lnTo>
                <a:lnTo>
                  <a:pt x="9288" y="9325"/>
                </a:lnTo>
                <a:lnTo>
                  <a:pt x="9769" y="9432"/>
                </a:lnTo>
                <a:lnTo>
                  <a:pt x="10267" y="9499"/>
                </a:lnTo>
                <a:lnTo>
                  <a:pt x="10783" y="9516"/>
                </a:lnTo>
                <a:lnTo>
                  <a:pt x="11307" y="9499"/>
                </a:lnTo>
                <a:lnTo>
                  <a:pt x="11814" y="9432"/>
                </a:lnTo>
                <a:lnTo>
                  <a:pt x="12285" y="9325"/>
                </a:lnTo>
                <a:lnTo>
                  <a:pt x="12731" y="9179"/>
                </a:lnTo>
                <a:lnTo>
                  <a:pt x="13142" y="9006"/>
                </a:lnTo>
                <a:lnTo>
                  <a:pt x="13509" y="8798"/>
                </a:lnTo>
                <a:lnTo>
                  <a:pt x="13832" y="8557"/>
                </a:lnTo>
                <a:lnTo>
                  <a:pt x="14112" y="8299"/>
                </a:lnTo>
                <a:lnTo>
                  <a:pt x="14339" y="8013"/>
                </a:lnTo>
                <a:lnTo>
                  <a:pt x="14496" y="7705"/>
                </a:lnTo>
                <a:lnTo>
                  <a:pt x="14601" y="7391"/>
                </a:lnTo>
                <a:lnTo>
                  <a:pt x="14636" y="7054"/>
                </a:lnTo>
                <a:lnTo>
                  <a:pt x="14601" y="6712"/>
                </a:lnTo>
                <a:lnTo>
                  <a:pt x="14496" y="6393"/>
                </a:lnTo>
                <a:lnTo>
                  <a:pt x="14339" y="6090"/>
                </a:lnTo>
                <a:lnTo>
                  <a:pt x="14112" y="5804"/>
                </a:lnTo>
                <a:lnTo>
                  <a:pt x="13832" y="5540"/>
                </a:lnTo>
                <a:lnTo>
                  <a:pt x="13509" y="5305"/>
                </a:lnTo>
                <a:lnTo>
                  <a:pt x="13142" y="5097"/>
                </a:lnTo>
                <a:lnTo>
                  <a:pt x="12731" y="4918"/>
                </a:lnTo>
                <a:lnTo>
                  <a:pt x="12285" y="4778"/>
                </a:lnTo>
                <a:lnTo>
                  <a:pt x="11814" y="4671"/>
                </a:lnTo>
                <a:lnTo>
                  <a:pt x="11307" y="4609"/>
                </a:lnTo>
                <a:lnTo>
                  <a:pt x="10783" y="4587"/>
                </a:lnTo>
                <a:close/>
                <a:moveTo>
                  <a:pt x="10826" y="0"/>
                </a:moveTo>
                <a:lnTo>
                  <a:pt x="11639" y="11"/>
                </a:lnTo>
                <a:lnTo>
                  <a:pt x="12434" y="73"/>
                </a:lnTo>
                <a:lnTo>
                  <a:pt x="13220" y="168"/>
                </a:lnTo>
                <a:lnTo>
                  <a:pt x="13989" y="297"/>
                </a:lnTo>
                <a:lnTo>
                  <a:pt x="14732" y="460"/>
                </a:lnTo>
                <a:lnTo>
                  <a:pt x="15449" y="656"/>
                </a:lnTo>
                <a:lnTo>
                  <a:pt x="16148" y="886"/>
                </a:lnTo>
                <a:lnTo>
                  <a:pt x="16820" y="1150"/>
                </a:lnTo>
                <a:lnTo>
                  <a:pt x="17458" y="1436"/>
                </a:lnTo>
                <a:lnTo>
                  <a:pt x="18052" y="1744"/>
                </a:lnTo>
                <a:lnTo>
                  <a:pt x="18629" y="2080"/>
                </a:lnTo>
                <a:lnTo>
                  <a:pt x="19153" y="2450"/>
                </a:lnTo>
                <a:lnTo>
                  <a:pt x="19634" y="2832"/>
                </a:lnTo>
                <a:lnTo>
                  <a:pt x="20071" y="3236"/>
                </a:lnTo>
                <a:lnTo>
                  <a:pt x="20455" y="3662"/>
                </a:lnTo>
                <a:lnTo>
                  <a:pt x="20787" y="4110"/>
                </a:lnTo>
                <a:lnTo>
                  <a:pt x="21076" y="4564"/>
                </a:lnTo>
                <a:lnTo>
                  <a:pt x="21303" y="5041"/>
                </a:lnTo>
                <a:lnTo>
                  <a:pt x="21460" y="5535"/>
                </a:lnTo>
                <a:lnTo>
                  <a:pt x="21565" y="6034"/>
                </a:lnTo>
                <a:lnTo>
                  <a:pt x="21600" y="6544"/>
                </a:lnTo>
                <a:lnTo>
                  <a:pt x="21574" y="6819"/>
                </a:lnTo>
                <a:lnTo>
                  <a:pt x="21521" y="7116"/>
                </a:lnTo>
                <a:lnTo>
                  <a:pt x="21443" y="7436"/>
                </a:lnTo>
                <a:lnTo>
                  <a:pt x="21312" y="7778"/>
                </a:lnTo>
                <a:lnTo>
                  <a:pt x="21163" y="8148"/>
                </a:lnTo>
                <a:lnTo>
                  <a:pt x="20997" y="8535"/>
                </a:lnTo>
                <a:lnTo>
                  <a:pt x="20787" y="8933"/>
                </a:lnTo>
                <a:lnTo>
                  <a:pt x="20560" y="9348"/>
                </a:lnTo>
                <a:lnTo>
                  <a:pt x="20307" y="9785"/>
                </a:lnTo>
                <a:lnTo>
                  <a:pt x="20036" y="10228"/>
                </a:lnTo>
                <a:lnTo>
                  <a:pt x="19748" y="10688"/>
                </a:lnTo>
                <a:lnTo>
                  <a:pt x="19442" y="11153"/>
                </a:lnTo>
                <a:lnTo>
                  <a:pt x="19118" y="11624"/>
                </a:lnTo>
                <a:lnTo>
                  <a:pt x="12714" y="21600"/>
                </a:lnTo>
                <a:lnTo>
                  <a:pt x="8817" y="21600"/>
                </a:lnTo>
                <a:lnTo>
                  <a:pt x="2184" y="11176"/>
                </a:lnTo>
                <a:lnTo>
                  <a:pt x="1879" y="10710"/>
                </a:lnTo>
                <a:lnTo>
                  <a:pt x="1582" y="10250"/>
                </a:lnTo>
                <a:lnTo>
                  <a:pt x="1302" y="9802"/>
                </a:lnTo>
                <a:lnTo>
                  <a:pt x="1049" y="9370"/>
                </a:lnTo>
                <a:lnTo>
                  <a:pt x="813" y="8944"/>
                </a:lnTo>
                <a:lnTo>
                  <a:pt x="603" y="8540"/>
                </a:lnTo>
                <a:lnTo>
                  <a:pt x="437" y="8159"/>
                </a:lnTo>
                <a:lnTo>
                  <a:pt x="271" y="7794"/>
                </a:lnTo>
                <a:lnTo>
                  <a:pt x="157" y="7441"/>
                </a:lnTo>
                <a:lnTo>
                  <a:pt x="70" y="7116"/>
                </a:lnTo>
                <a:lnTo>
                  <a:pt x="9" y="6819"/>
                </a:lnTo>
                <a:lnTo>
                  <a:pt x="0" y="6544"/>
                </a:lnTo>
                <a:lnTo>
                  <a:pt x="35" y="6034"/>
                </a:lnTo>
                <a:lnTo>
                  <a:pt x="140" y="5535"/>
                </a:lnTo>
                <a:lnTo>
                  <a:pt x="297" y="5041"/>
                </a:lnTo>
                <a:lnTo>
                  <a:pt x="524" y="4564"/>
                </a:lnTo>
                <a:lnTo>
                  <a:pt x="813" y="4110"/>
                </a:lnTo>
                <a:lnTo>
                  <a:pt x="1153" y="3662"/>
                </a:lnTo>
                <a:lnTo>
                  <a:pt x="1547" y="3236"/>
                </a:lnTo>
                <a:lnTo>
                  <a:pt x="1975" y="2832"/>
                </a:lnTo>
                <a:lnTo>
                  <a:pt x="2473" y="2450"/>
                </a:lnTo>
                <a:lnTo>
                  <a:pt x="2997" y="2080"/>
                </a:lnTo>
                <a:lnTo>
                  <a:pt x="3565" y="1744"/>
                </a:lnTo>
                <a:lnTo>
                  <a:pt x="4177" y="1436"/>
                </a:lnTo>
                <a:lnTo>
                  <a:pt x="4815" y="1150"/>
                </a:lnTo>
                <a:lnTo>
                  <a:pt x="5487" y="886"/>
                </a:lnTo>
                <a:lnTo>
                  <a:pt x="6195" y="656"/>
                </a:lnTo>
                <a:lnTo>
                  <a:pt x="6920" y="460"/>
                </a:lnTo>
                <a:lnTo>
                  <a:pt x="7672" y="297"/>
                </a:lnTo>
                <a:lnTo>
                  <a:pt x="8441" y="168"/>
                </a:lnTo>
                <a:lnTo>
                  <a:pt x="9227" y="73"/>
                </a:lnTo>
                <a:lnTo>
                  <a:pt x="10014" y="11"/>
                </a:lnTo>
                <a:lnTo>
                  <a:pt x="10826" y="0"/>
                </a:lnTo>
                <a:close/>
              </a:path>
            </a:pathLst>
          </a:custGeom>
          <a:solidFill>
            <a:srgbClr val="00BBEE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ivider Slide 2 - Subtitle">
    <p:bg>
      <p:bgPr>
        <a:solidFill>
          <a:srgbClr val="5511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Shape 964"/>
          <p:cNvSpPr>
            <a:spLocks noGrp="1"/>
          </p:cNvSpPr>
          <p:nvPr>
            <p:ph type="title"/>
          </p:nvPr>
        </p:nvSpPr>
        <p:spPr>
          <a:xfrm>
            <a:off x="455612" y="748799"/>
            <a:ext cx="8232776" cy="1161493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b">
            <a:normAutofit/>
          </a:bodyPr>
          <a:lstStyle>
            <a:lvl1pPr>
              <a:lnSpc>
                <a:spcPct val="100000"/>
              </a:lnSpc>
              <a:defRPr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Click to edit Master title style </a:t>
            </a:r>
          </a:p>
        </p:txBody>
      </p:sp>
      <p:sp>
        <p:nvSpPr>
          <p:cNvPr id="965" name="Shape 965"/>
          <p:cNvSpPr>
            <a:spLocks noGrp="1"/>
          </p:cNvSpPr>
          <p:nvPr>
            <p:ph type="body" idx="1"/>
          </p:nvPr>
        </p:nvSpPr>
        <p:spPr>
          <a:xfrm>
            <a:off x="455612" y="1909763"/>
            <a:ext cx="8232776" cy="4479926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marL="176212" indent="-176212">
              <a:lnSpc>
                <a:spcPct val="100000"/>
              </a:lnSpc>
              <a:spcBef>
                <a:spcPts val="600"/>
              </a:spcBef>
              <a:defRPr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61950" indent="-185737">
              <a:lnSpc>
                <a:spcPct val="100000"/>
              </a:lnSpc>
              <a:spcBef>
                <a:spcPts val="600"/>
              </a:spcBef>
              <a:buChar char="–"/>
              <a:defRPr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8162" indent="-176212">
              <a:lnSpc>
                <a:spcPct val="100000"/>
              </a:lnSpc>
              <a:spcBef>
                <a:spcPts val="600"/>
              </a:spcBef>
              <a:defRPr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15962" indent="-177800">
              <a:lnSpc>
                <a:spcPct val="100000"/>
              </a:lnSpc>
              <a:spcBef>
                <a:spcPts val="600"/>
              </a:spcBef>
              <a:buChar char="–"/>
              <a:defRPr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00112" indent="-184150">
              <a:lnSpc>
                <a:spcPct val="100000"/>
              </a:lnSpc>
              <a:spcBef>
                <a:spcPts val="600"/>
              </a:spcBef>
              <a:defRPr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966" name="Shape 966"/>
          <p:cNvSpPr>
            <a:spLocks noGrp="1"/>
          </p:cNvSpPr>
          <p:nvPr>
            <p:ph type="sldNum" sz="quarter" idx="2"/>
          </p:nvPr>
        </p:nvSpPr>
        <p:spPr>
          <a:xfrm>
            <a:off x="8548551" y="6576218"/>
            <a:ext cx="139838" cy="127001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ivider Sl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Shape 973"/>
          <p:cNvSpPr>
            <a:spLocks noGrp="1"/>
          </p:cNvSpPr>
          <p:nvPr>
            <p:ph type="title"/>
          </p:nvPr>
        </p:nvSpPr>
        <p:spPr>
          <a:xfrm>
            <a:off x="455612" y="748799"/>
            <a:ext cx="8232776" cy="1161493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b">
            <a:normAutofit/>
          </a:bodyPr>
          <a:lstStyle>
            <a:lvl1pPr>
              <a:lnSpc>
                <a:spcPct val="100000"/>
              </a:lnSpc>
              <a:defRPr sz="3600">
                <a:solidFill>
                  <a:srgbClr val="55115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Click to edit Master title style </a:t>
            </a:r>
          </a:p>
        </p:txBody>
      </p:sp>
      <p:sp>
        <p:nvSpPr>
          <p:cNvPr id="974" name="Shape 974"/>
          <p:cNvSpPr>
            <a:spLocks noGrp="1"/>
          </p:cNvSpPr>
          <p:nvPr>
            <p:ph type="sldNum" sz="quarter" idx="2"/>
          </p:nvPr>
        </p:nvSpPr>
        <p:spPr>
          <a:xfrm>
            <a:off x="8548551" y="6576218"/>
            <a:ext cx="139838" cy="127001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1" name="image12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5666509"/>
            <a:ext cx="9144000" cy="1191492"/>
          </a:xfrm>
          <a:prstGeom prst="rect">
            <a:avLst/>
          </a:prstGeom>
          <a:ln w="12700">
            <a:miter lim="400000"/>
          </a:ln>
        </p:spPr>
      </p:pic>
      <p:sp>
        <p:nvSpPr>
          <p:cNvPr id="982" name="Shape 982"/>
          <p:cNvSpPr>
            <a:spLocks noGrp="1"/>
          </p:cNvSpPr>
          <p:nvPr>
            <p:ph type="title"/>
          </p:nvPr>
        </p:nvSpPr>
        <p:spPr>
          <a:xfrm>
            <a:off x="1143000" y="1122362"/>
            <a:ext cx="6858000" cy="23876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anchor="b">
            <a:normAutofit/>
          </a:bodyPr>
          <a:lstStyle>
            <a:lvl1pPr algn="ctr" defTabSz="685800">
              <a:defRPr sz="4500"/>
            </a:lvl1pPr>
          </a:lstStyle>
          <a:p>
            <a:r>
              <a:t>Click to edit Master title style</a:t>
            </a:r>
          </a:p>
        </p:txBody>
      </p:sp>
      <p:sp>
        <p:nvSpPr>
          <p:cNvPr id="983" name="Shape 983"/>
          <p:cNvSpPr>
            <a:spLocks noGrp="1"/>
          </p:cNvSpPr>
          <p:nvPr>
            <p:ph type="body" sz="quarter" idx="1"/>
          </p:nvPr>
        </p:nvSpPr>
        <p:spPr>
          <a:xfrm>
            <a:off x="1143000" y="3602037"/>
            <a:ext cx="6858000" cy="1655763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>
            <a:lvl1pPr marL="0" indent="0" algn="ctr" defTabSz="685800">
              <a:spcBef>
                <a:spcPts val="700"/>
              </a:spcBef>
              <a:buSzTx/>
              <a:buFontTx/>
              <a:buNone/>
              <a:defRPr sz="1800"/>
            </a:lvl1pPr>
          </a:lstStyle>
          <a:p>
            <a:r>
              <a:t>Click to edit Master subtitle style</a:t>
            </a:r>
          </a:p>
        </p:txBody>
      </p:sp>
      <p:sp>
        <p:nvSpPr>
          <p:cNvPr id="984" name="Shape 984"/>
          <p:cNvSpPr>
            <a:spLocks noGrp="1"/>
          </p:cNvSpPr>
          <p:nvPr>
            <p:ph type="sldNum" sz="quarter" idx="2"/>
          </p:nvPr>
        </p:nvSpPr>
        <p:spPr>
          <a:xfrm>
            <a:off x="8291328" y="6429693"/>
            <a:ext cx="224023" cy="218441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1" name="image12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5666509"/>
            <a:ext cx="9144000" cy="1191492"/>
          </a:xfrm>
          <a:prstGeom prst="rect">
            <a:avLst/>
          </a:prstGeom>
          <a:ln w="12700">
            <a:miter lim="400000"/>
          </a:ln>
        </p:spPr>
      </p:pic>
      <p:sp>
        <p:nvSpPr>
          <p:cNvPr id="992" name="Shape 992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4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>
            <a:lvl1pPr defTabSz="685800">
              <a:defRPr sz="3300"/>
            </a:lvl1pPr>
          </a:lstStyle>
          <a:p>
            <a:r>
              <a:t>Click to edit Master title style</a:t>
            </a:r>
          </a:p>
        </p:txBody>
      </p:sp>
      <p:sp>
        <p:nvSpPr>
          <p:cNvPr id="993" name="Shape 993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3840884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>
            <a:lvl1pPr marL="171450" indent="-171450" defTabSz="685800">
              <a:spcBef>
                <a:spcPts val="700"/>
              </a:spcBef>
              <a:defRPr sz="2100"/>
            </a:lvl1pPr>
            <a:lvl2pPr marL="542925" indent="-200025" defTabSz="685800">
              <a:spcBef>
                <a:spcPts val="700"/>
              </a:spcBef>
              <a:defRPr sz="2100"/>
            </a:lvl2pPr>
            <a:lvl3pPr marL="925830" indent="-240030" defTabSz="685800">
              <a:spcBef>
                <a:spcPts val="700"/>
              </a:spcBef>
              <a:defRPr sz="2100"/>
            </a:lvl3pPr>
            <a:lvl4pPr marL="1305657" indent="-276957" defTabSz="685800">
              <a:spcBef>
                <a:spcPts val="700"/>
              </a:spcBef>
              <a:defRPr sz="2100"/>
            </a:lvl4pPr>
            <a:lvl5pPr marL="1648557" indent="-276957" defTabSz="685800">
              <a:spcBef>
                <a:spcPts val="700"/>
              </a:spcBef>
              <a:defRPr sz="2100"/>
            </a:lvl5pPr>
          </a:lstStyle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994" name="Shape 994"/>
          <p:cNvSpPr>
            <a:spLocks noGrp="1"/>
          </p:cNvSpPr>
          <p:nvPr>
            <p:ph type="sldNum" sz="quarter" idx="2"/>
          </p:nvPr>
        </p:nvSpPr>
        <p:spPr>
          <a:xfrm>
            <a:off x="8291328" y="6429693"/>
            <a:ext cx="224023" cy="218441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1" name="image12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5666509"/>
            <a:ext cx="9144000" cy="1191492"/>
          </a:xfrm>
          <a:prstGeom prst="rect">
            <a:avLst/>
          </a:prstGeom>
          <a:ln w="12700">
            <a:miter lim="400000"/>
          </a:ln>
        </p:spPr>
      </p:pic>
      <p:sp>
        <p:nvSpPr>
          <p:cNvPr id="1002" name="Shape 1002"/>
          <p:cNvSpPr>
            <a:spLocks noGrp="1"/>
          </p:cNvSpPr>
          <p:nvPr>
            <p:ph type="title"/>
          </p:nvPr>
        </p:nvSpPr>
        <p:spPr>
          <a:xfrm>
            <a:off x="623887" y="1709739"/>
            <a:ext cx="7886701" cy="2852737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anchor="b">
            <a:normAutofit/>
          </a:bodyPr>
          <a:lstStyle>
            <a:lvl1pPr defTabSz="685800">
              <a:defRPr sz="4500"/>
            </a:lvl1pPr>
          </a:lstStyle>
          <a:p>
            <a:r>
              <a:t>Click to edit Master title style</a:t>
            </a:r>
          </a:p>
        </p:txBody>
      </p:sp>
      <p:sp>
        <p:nvSpPr>
          <p:cNvPr id="1003" name="Shape 1003"/>
          <p:cNvSpPr>
            <a:spLocks noGrp="1"/>
          </p:cNvSpPr>
          <p:nvPr>
            <p:ph type="body" sz="quarter" idx="1"/>
          </p:nvPr>
        </p:nvSpPr>
        <p:spPr>
          <a:xfrm>
            <a:off x="623887" y="4589464"/>
            <a:ext cx="7886701" cy="1500188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>
            <a:lvl1pPr marL="0" indent="0" defTabSz="685800">
              <a:spcBef>
                <a:spcPts val="700"/>
              </a:spcBef>
              <a:buSzTx/>
              <a:buFontTx/>
              <a:buNone/>
              <a:defRPr sz="1800">
                <a:solidFill>
                  <a:srgbClr val="888888"/>
                </a:solidFill>
              </a:defRPr>
            </a:lvl1pPr>
          </a:lstStyle>
          <a:p>
            <a:r>
              <a:t>Click to edit Master text styles</a:t>
            </a:r>
          </a:p>
        </p:txBody>
      </p:sp>
      <p:sp>
        <p:nvSpPr>
          <p:cNvPr id="1004" name="Shape 1004"/>
          <p:cNvSpPr>
            <a:spLocks noGrp="1"/>
          </p:cNvSpPr>
          <p:nvPr>
            <p:ph type="sldNum" sz="quarter" idx="2"/>
          </p:nvPr>
        </p:nvSpPr>
        <p:spPr>
          <a:xfrm>
            <a:off x="8291328" y="6429693"/>
            <a:ext cx="224023" cy="218441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1" name="image12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5666509"/>
            <a:ext cx="9144000" cy="1191492"/>
          </a:xfrm>
          <a:prstGeom prst="rect">
            <a:avLst/>
          </a:prstGeom>
          <a:ln w="12700">
            <a:miter lim="400000"/>
          </a:ln>
        </p:spPr>
      </p:pic>
      <p:sp>
        <p:nvSpPr>
          <p:cNvPr id="1012" name="Shape 1012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4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>
            <a:lvl1pPr defTabSz="685800">
              <a:defRPr sz="3300"/>
            </a:lvl1pPr>
          </a:lstStyle>
          <a:p>
            <a:r>
              <a:t>Click to edit Master title style</a:t>
            </a:r>
          </a:p>
        </p:txBody>
      </p:sp>
      <p:sp>
        <p:nvSpPr>
          <p:cNvPr id="1013" name="Shape 1013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>
            <a:lvl1pPr marL="171450" indent="-171450" defTabSz="685800">
              <a:spcBef>
                <a:spcPts val="700"/>
              </a:spcBef>
              <a:defRPr sz="2100"/>
            </a:lvl1pPr>
            <a:lvl2pPr marL="542925" indent="-200025" defTabSz="685800">
              <a:spcBef>
                <a:spcPts val="700"/>
              </a:spcBef>
              <a:defRPr sz="2100"/>
            </a:lvl2pPr>
            <a:lvl3pPr marL="925830" indent="-240030" defTabSz="685800">
              <a:spcBef>
                <a:spcPts val="700"/>
              </a:spcBef>
              <a:defRPr sz="2100"/>
            </a:lvl3pPr>
            <a:lvl4pPr marL="1305657" indent="-276957" defTabSz="685800">
              <a:spcBef>
                <a:spcPts val="700"/>
              </a:spcBef>
              <a:defRPr sz="2100"/>
            </a:lvl4pPr>
            <a:lvl5pPr marL="1648557" indent="-276957" defTabSz="685800">
              <a:spcBef>
                <a:spcPts val="700"/>
              </a:spcBef>
              <a:defRPr sz="2100"/>
            </a:lvl5pPr>
          </a:lstStyle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14" name="Shape 1014"/>
          <p:cNvSpPr>
            <a:spLocks noGrp="1"/>
          </p:cNvSpPr>
          <p:nvPr>
            <p:ph type="sldNum" sz="quarter" idx="2"/>
          </p:nvPr>
        </p:nvSpPr>
        <p:spPr>
          <a:xfrm>
            <a:off x="8291328" y="6429693"/>
            <a:ext cx="224023" cy="218441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1" name="image12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5666509"/>
            <a:ext cx="9144000" cy="1191492"/>
          </a:xfrm>
          <a:prstGeom prst="rect">
            <a:avLst/>
          </a:prstGeom>
          <a:ln w="12700">
            <a:miter lim="400000"/>
          </a:ln>
        </p:spPr>
      </p:pic>
      <p:sp>
        <p:nvSpPr>
          <p:cNvPr id="1022" name="Shape 1022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1" cy="1325564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>
            <a:lvl1pPr defTabSz="685800">
              <a:defRPr sz="3300"/>
            </a:lvl1pPr>
          </a:lstStyle>
          <a:p>
            <a:r>
              <a:t>Click to edit Master title style</a:t>
            </a:r>
          </a:p>
        </p:txBody>
      </p:sp>
      <p:sp>
        <p:nvSpPr>
          <p:cNvPr id="1023" name="Shape 1023"/>
          <p:cNvSpPr>
            <a:spLocks noGrp="1"/>
          </p:cNvSpPr>
          <p:nvPr>
            <p:ph type="body" sz="quarter" idx="1"/>
          </p:nvPr>
        </p:nvSpPr>
        <p:spPr>
          <a:xfrm>
            <a:off x="629841" y="1681163"/>
            <a:ext cx="3868341" cy="823913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anchor="b">
            <a:normAutofit/>
          </a:bodyPr>
          <a:lstStyle>
            <a:lvl1pPr marL="0" indent="0" defTabSz="685800">
              <a:spcBef>
                <a:spcPts val="700"/>
              </a:spcBef>
              <a:buSzTx/>
              <a:buFontTx/>
              <a:buNone/>
              <a:defRPr sz="1800" b="1"/>
            </a:lvl1pPr>
          </a:lstStyle>
          <a:p>
            <a:r>
              <a:t>Click to edit Master text styles</a:t>
            </a:r>
          </a:p>
        </p:txBody>
      </p:sp>
      <p:sp>
        <p:nvSpPr>
          <p:cNvPr id="1024" name="Shape 1024"/>
          <p:cNvSpPr>
            <a:spLocks noGrp="1"/>
          </p:cNvSpPr>
          <p:nvPr>
            <p:ph type="body" sz="quarter" idx="13"/>
          </p:nvPr>
        </p:nvSpPr>
        <p:spPr>
          <a:xfrm>
            <a:off x="4629149" y="1681163"/>
            <a:ext cx="3887393" cy="823913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marL="0" indent="0" defTabSz="685800">
              <a:spcBef>
                <a:spcPts val="700"/>
              </a:spcBef>
              <a:buSzTx/>
              <a:buFontTx/>
              <a:buNone/>
              <a:defRPr sz="1800" b="1"/>
            </a:pPr>
            <a:endParaRPr/>
          </a:p>
        </p:txBody>
      </p:sp>
      <p:sp>
        <p:nvSpPr>
          <p:cNvPr id="1025" name="Shape 1025"/>
          <p:cNvSpPr>
            <a:spLocks noGrp="1"/>
          </p:cNvSpPr>
          <p:nvPr>
            <p:ph type="sldNum" sz="quarter" idx="2"/>
          </p:nvPr>
        </p:nvSpPr>
        <p:spPr>
          <a:xfrm>
            <a:off x="8291328" y="6429693"/>
            <a:ext cx="224023" cy="218441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urseMap_Modul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/>
        </p:nvSpPr>
        <p:spPr>
          <a:xfrm>
            <a:off x="0" y="6468183"/>
            <a:ext cx="9144001" cy="387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49" y="0"/>
                </a:moveTo>
                <a:lnTo>
                  <a:pt x="21251" y="0"/>
                </a:lnTo>
                <a:lnTo>
                  <a:pt x="21600" y="8257"/>
                </a:lnTo>
                <a:lnTo>
                  <a:pt x="21600" y="21600"/>
                </a:lnTo>
                <a:lnTo>
                  <a:pt x="0" y="21600"/>
                </a:lnTo>
                <a:lnTo>
                  <a:pt x="0" y="8257"/>
                </a:lnTo>
                <a:close/>
              </a:path>
            </a:pathLst>
          </a:custGeom>
          <a:solidFill>
            <a:srgbClr val="AFAB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0" y="1057275"/>
            <a:ext cx="9144002" cy="0"/>
          </a:xfrm>
          <a:prstGeom prst="line">
            <a:avLst/>
          </a:prstGeom>
          <a:ln w="38100">
            <a:solidFill>
              <a:srgbClr val="3B383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9" name="Shape 69"/>
          <p:cNvSpPr/>
          <p:nvPr/>
        </p:nvSpPr>
        <p:spPr>
          <a:xfrm>
            <a:off x="6497782" y="6592234"/>
            <a:ext cx="2625522" cy="2121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4450" tIns="44450" rIns="44450" bIns="44450">
            <a:spAutoFit/>
          </a:bodyPr>
          <a:lstStyle>
            <a:lvl1pPr marL="342900" indent="-342900">
              <a:spcBef>
                <a:spcPts val="200"/>
              </a:spcBef>
              <a:defRPr sz="9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Copyright © 2016 Accenture All Rights Reserved. </a:t>
            </a:r>
          </a:p>
        </p:txBody>
      </p:sp>
      <p:sp>
        <p:nvSpPr>
          <p:cNvPr id="70" name="Shape 70"/>
          <p:cNvSpPr/>
          <p:nvPr/>
        </p:nvSpPr>
        <p:spPr>
          <a:xfrm>
            <a:off x="1" y="325102"/>
            <a:ext cx="9144001" cy="739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90000"/>
              </a:lnSpc>
              <a:defRPr sz="4400" b="1">
                <a:solidFill>
                  <a:srgbClr val="333F50"/>
                </a:solidFill>
              </a:defRPr>
            </a:lvl1pPr>
          </a:lstStyle>
          <a:p>
            <a:r>
              <a:t>Course Map/Module Map</a:t>
            </a:r>
          </a:p>
        </p:txBody>
      </p:sp>
      <p:grpSp>
        <p:nvGrpSpPr>
          <p:cNvPr id="73" name="Group 73"/>
          <p:cNvGrpSpPr/>
          <p:nvPr/>
        </p:nvGrpSpPr>
        <p:grpSpPr>
          <a:xfrm>
            <a:off x="210608" y="2463313"/>
            <a:ext cx="1972638" cy="571501"/>
            <a:chOff x="0" y="0"/>
            <a:chExt cx="1972637" cy="571500"/>
          </a:xfrm>
        </p:grpSpPr>
        <p:sp>
          <p:nvSpPr>
            <p:cNvPr id="71" name="Shape 71"/>
            <p:cNvSpPr/>
            <p:nvPr/>
          </p:nvSpPr>
          <p:spPr>
            <a:xfrm>
              <a:off x="0" y="0"/>
              <a:ext cx="1972638" cy="571500"/>
            </a:xfrm>
            <a:prstGeom prst="roundRect">
              <a:avLst>
                <a:gd name="adj" fmla="val 16667"/>
              </a:avLst>
            </a:prstGeom>
            <a:solidFill>
              <a:srgbClr val="9DC3E6"/>
            </a:solidFill>
            <a:ln w="12700" cap="flat">
              <a:solidFill>
                <a:srgbClr val="BFBFBF"/>
              </a:solidFill>
              <a:prstDash val="solid"/>
              <a:miter lim="800000"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27898" y="106680"/>
              <a:ext cx="1916841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333F50"/>
                  </a:solidFill>
                </a:defRPr>
              </a:lvl1pPr>
            </a:lstStyle>
            <a:p>
              <a:r>
                <a:t>Module 1</a:t>
              </a:r>
            </a:p>
          </p:txBody>
        </p:sp>
      </p:grpSp>
      <p:grpSp>
        <p:nvGrpSpPr>
          <p:cNvPr id="76" name="Group 76"/>
          <p:cNvGrpSpPr/>
          <p:nvPr/>
        </p:nvGrpSpPr>
        <p:grpSpPr>
          <a:xfrm>
            <a:off x="2441089" y="2177563"/>
            <a:ext cx="1972639" cy="571501"/>
            <a:chOff x="0" y="0"/>
            <a:chExt cx="1972637" cy="571500"/>
          </a:xfrm>
        </p:grpSpPr>
        <p:sp>
          <p:nvSpPr>
            <p:cNvPr id="74" name="Shape 74"/>
            <p:cNvSpPr/>
            <p:nvPr/>
          </p:nvSpPr>
          <p:spPr>
            <a:xfrm>
              <a:off x="0" y="0"/>
              <a:ext cx="1972638" cy="571500"/>
            </a:xfrm>
            <a:prstGeom prst="roundRect">
              <a:avLst>
                <a:gd name="adj" fmla="val 16667"/>
              </a:avLst>
            </a:prstGeom>
            <a:noFill/>
            <a:ln w="12700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27898" y="106680"/>
              <a:ext cx="1916841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333F50"/>
                  </a:solidFill>
                </a:defRPr>
              </a:lvl1pPr>
            </a:lstStyle>
            <a:p>
              <a:r>
                <a:t>Module 2</a:t>
              </a:r>
            </a:p>
          </p:txBody>
        </p:sp>
      </p:grpSp>
      <p:grpSp>
        <p:nvGrpSpPr>
          <p:cNvPr id="79" name="Group 79"/>
          <p:cNvGrpSpPr/>
          <p:nvPr/>
        </p:nvGrpSpPr>
        <p:grpSpPr>
          <a:xfrm>
            <a:off x="4671571" y="1888588"/>
            <a:ext cx="1972639" cy="571501"/>
            <a:chOff x="0" y="0"/>
            <a:chExt cx="1972637" cy="571500"/>
          </a:xfrm>
        </p:grpSpPr>
        <p:sp>
          <p:nvSpPr>
            <p:cNvPr id="77" name="Shape 77"/>
            <p:cNvSpPr/>
            <p:nvPr/>
          </p:nvSpPr>
          <p:spPr>
            <a:xfrm>
              <a:off x="0" y="0"/>
              <a:ext cx="1972638" cy="571500"/>
            </a:xfrm>
            <a:prstGeom prst="roundRect">
              <a:avLst>
                <a:gd name="adj" fmla="val 16667"/>
              </a:avLst>
            </a:prstGeom>
            <a:noFill/>
            <a:ln w="12700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27898" y="106680"/>
              <a:ext cx="1916841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333F50"/>
                  </a:solidFill>
                </a:defRPr>
              </a:lvl1pPr>
            </a:lstStyle>
            <a:p>
              <a:r>
                <a:t>Module 3</a:t>
              </a:r>
            </a:p>
          </p:txBody>
        </p:sp>
      </p:grpSp>
      <p:grpSp>
        <p:nvGrpSpPr>
          <p:cNvPr id="82" name="Group 82"/>
          <p:cNvGrpSpPr/>
          <p:nvPr/>
        </p:nvGrpSpPr>
        <p:grpSpPr>
          <a:xfrm>
            <a:off x="6902053" y="1523513"/>
            <a:ext cx="1972639" cy="571501"/>
            <a:chOff x="0" y="0"/>
            <a:chExt cx="1972637" cy="571500"/>
          </a:xfrm>
        </p:grpSpPr>
        <p:sp>
          <p:nvSpPr>
            <p:cNvPr id="80" name="Shape 80"/>
            <p:cNvSpPr/>
            <p:nvPr/>
          </p:nvSpPr>
          <p:spPr>
            <a:xfrm>
              <a:off x="0" y="0"/>
              <a:ext cx="1972638" cy="571500"/>
            </a:xfrm>
            <a:prstGeom prst="roundRect">
              <a:avLst>
                <a:gd name="adj" fmla="val 16667"/>
              </a:avLst>
            </a:prstGeom>
            <a:noFill/>
            <a:ln w="12700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27898" y="106680"/>
              <a:ext cx="1916841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333F50"/>
                  </a:solidFill>
                </a:defRPr>
              </a:lvl1pPr>
            </a:lstStyle>
            <a:p>
              <a:r>
                <a:t>Module 4</a:t>
              </a:r>
            </a:p>
          </p:txBody>
        </p:sp>
      </p:grpSp>
      <p:sp>
        <p:nvSpPr>
          <p:cNvPr id="94" name="Shape 94"/>
          <p:cNvSpPr/>
          <p:nvPr/>
        </p:nvSpPr>
        <p:spPr>
          <a:xfrm>
            <a:off x="1196339" y="2202180"/>
            <a:ext cx="2230121" cy="8064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6803"/>
                </a:moveTo>
                <a:lnTo>
                  <a:pt x="0" y="0"/>
                </a:lnTo>
                <a:lnTo>
                  <a:pt x="10800" y="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4797"/>
                </a:lnTo>
              </a:path>
            </a:pathLst>
          </a:custGeom>
          <a:ln w="6350">
            <a:solidFill>
              <a:srgbClr val="333F50"/>
            </a:solidFill>
            <a:prstDash val="dash"/>
            <a:miter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95" name="Shape 95"/>
          <p:cNvSpPr/>
          <p:nvPr/>
        </p:nvSpPr>
        <p:spPr>
          <a:xfrm>
            <a:off x="3426459" y="1916430"/>
            <a:ext cx="2231391" cy="8039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6825"/>
                </a:moveTo>
                <a:lnTo>
                  <a:pt x="0" y="0"/>
                </a:lnTo>
                <a:lnTo>
                  <a:pt x="10794" y="0"/>
                </a:lnTo>
                <a:lnTo>
                  <a:pt x="10794" y="21600"/>
                </a:lnTo>
                <a:lnTo>
                  <a:pt x="21600" y="21600"/>
                </a:lnTo>
                <a:lnTo>
                  <a:pt x="21600" y="14775"/>
                </a:lnTo>
              </a:path>
            </a:pathLst>
          </a:custGeom>
          <a:ln w="6350">
            <a:solidFill>
              <a:srgbClr val="333F50"/>
            </a:solidFill>
            <a:prstDash val="dash"/>
            <a:miter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96" name="Shape 96"/>
          <p:cNvSpPr/>
          <p:nvPr/>
        </p:nvSpPr>
        <p:spPr>
          <a:xfrm>
            <a:off x="5657849" y="1628140"/>
            <a:ext cx="2230121" cy="7264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7552"/>
                </a:moveTo>
                <a:lnTo>
                  <a:pt x="0" y="0"/>
                </a:lnTo>
                <a:lnTo>
                  <a:pt x="10800" y="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4048"/>
                </a:lnTo>
              </a:path>
            </a:pathLst>
          </a:custGeom>
          <a:ln w="6350">
            <a:solidFill>
              <a:srgbClr val="333F50"/>
            </a:solidFill>
            <a:prstDash val="dash"/>
            <a:miter/>
            <a:tailEnd type="triangle"/>
          </a:ln>
        </p:spPr>
        <p:txBody>
          <a:bodyPr/>
          <a:lstStyle/>
          <a:p>
            <a:endParaRPr/>
          </a:p>
        </p:txBody>
      </p:sp>
      <p:graphicFrame>
        <p:nvGraphicFramePr>
          <p:cNvPr id="86" name="Table 86"/>
          <p:cNvGraphicFramePr/>
          <p:nvPr/>
        </p:nvGraphicFramePr>
        <p:xfrm>
          <a:off x="146060" y="3341080"/>
          <a:ext cx="2134007" cy="2978219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21340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074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>
                          <a:solidFill>
                            <a:srgbClr val="333F50"/>
                          </a:solidFill>
                        </a:rPr>
                        <a:t>Module Map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9DC3E6"/>
                      </a:solidFill>
                    </a:lnL>
                    <a:lnR w="12700">
                      <a:solidFill>
                        <a:srgbClr val="9DC3E6"/>
                      </a:solidFill>
                    </a:lnR>
                    <a:lnT w="12700">
                      <a:solidFill>
                        <a:srgbClr val="9DC3E6"/>
                      </a:solidFill>
                    </a:lnT>
                    <a:lnB w="12700">
                      <a:solidFill>
                        <a:srgbClr val="9DC3E6"/>
                      </a:solidFill>
                    </a:lnB>
                    <a:solidFill>
                      <a:srgbClr val="9DC3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747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olidFill>
                            <a:srgbClr val="333F50"/>
                          </a:solidFill>
                        </a:rPr>
                        <a:t>Topic 1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9DC3E6"/>
                      </a:solidFill>
                    </a:lnL>
                    <a:lnR w="12700">
                      <a:solidFill>
                        <a:srgbClr val="9DC3E6"/>
                      </a:solidFill>
                    </a:lnR>
                    <a:lnT w="12700">
                      <a:solidFill>
                        <a:srgbClr val="9DC3E6"/>
                      </a:solidFill>
                    </a:lnT>
                    <a:lnB w="12700">
                      <a:solidFill>
                        <a:srgbClr val="9DC3E6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747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olidFill>
                            <a:srgbClr val="333F50"/>
                          </a:solidFill>
                        </a:rPr>
                        <a:t>Activity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9DC3E6"/>
                      </a:solidFill>
                    </a:lnL>
                    <a:lnR w="12700">
                      <a:solidFill>
                        <a:srgbClr val="9DC3E6"/>
                      </a:solidFill>
                    </a:lnR>
                    <a:lnT w="12700">
                      <a:solidFill>
                        <a:srgbClr val="9DC3E6"/>
                      </a:solidFill>
                    </a:lnT>
                    <a:lnB w="12700">
                      <a:solidFill>
                        <a:srgbClr val="9DC3E6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0747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olidFill>
                            <a:srgbClr val="333F50"/>
                          </a:solidFill>
                        </a:rPr>
                        <a:t>Break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9DC3E6"/>
                      </a:solidFill>
                    </a:lnL>
                    <a:lnR w="12700">
                      <a:solidFill>
                        <a:srgbClr val="9DC3E6"/>
                      </a:solidFill>
                    </a:lnR>
                    <a:lnT w="12700">
                      <a:solidFill>
                        <a:srgbClr val="9DC3E6"/>
                      </a:solidFill>
                    </a:lnT>
                    <a:lnB w="12700">
                      <a:solidFill>
                        <a:srgbClr val="9DC3E6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0747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olidFill>
                            <a:srgbClr val="333F50"/>
                          </a:solidFill>
                        </a:rPr>
                        <a:t>Topic 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9DC3E6"/>
                      </a:solidFill>
                    </a:lnL>
                    <a:lnR w="12700">
                      <a:solidFill>
                        <a:srgbClr val="9DC3E6"/>
                      </a:solidFill>
                    </a:lnR>
                    <a:lnT w="12700">
                      <a:solidFill>
                        <a:srgbClr val="9DC3E6"/>
                      </a:solidFill>
                    </a:lnT>
                    <a:lnB w="12700">
                      <a:solidFill>
                        <a:srgbClr val="9DC3E6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0747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olidFill>
                            <a:srgbClr val="333F50"/>
                          </a:solidFill>
                        </a:rPr>
                        <a:t>Topic 3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9DC3E6"/>
                      </a:solidFill>
                    </a:lnL>
                    <a:lnR w="12700">
                      <a:solidFill>
                        <a:srgbClr val="9DC3E6"/>
                      </a:solidFill>
                    </a:lnR>
                    <a:lnT w="12700">
                      <a:solidFill>
                        <a:srgbClr val="9DC3E6"/>
                      </a:solidFill>
                    </a:lnT>
                    <a:lnB w="12700">
                      <a:solidFill>
                        <a:srgbClr val="9DC3E6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0747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olidFill>
                            <a:srgbClr val="333F50"/>
                          </a:solidFill>
                        </a:rPr>
                        <a:t>Lunch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9DC3E6"/>
                      </a:solidFill>
                    </a:lnL>
                    <a:lnR w="12700">
                      <a:solidFill>
                        <a:srgbClr val="9DC3E6"/>
                      </a:solidFill>
                    </a:lnR>
                    <a:lnT w="12700">
                      <a:solidFill>
                        <a:srgbClr val="9DC3E6"/>
                      </a:solidFill>
                    </a:lnT>
                    <a:lnB w="12700">
                      <a:solidFill>
                        <a:srgbClr val="9DC3E6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0747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olidFill>
                            <a:srgbClr val="333F50"/>
                          </a:solidFill>
                        </a:rPr>
                        <a:t>Topic 4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9DC3E6"/>
                      </a:solidFill>
                    </a:lnL>
                    <a:lnR w="12700">
                      <a:solidFill>
                        <a:srgbClr val="9DC3E6"/>
                      </a:solidFill>
                    </a:lnR>
                    <a:lnT w="12700">
                      <a:solidFill>
                        <a:srgbClr val="9DC3E6"/>
                      </a:solidFill>
                    </a:lnT>
                    <a:lnB w="12700">
                      <a:solidFill>
                        <a:srgbClr val="9DC3E6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0747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olidFill>
                            <a:srgbClr val="333F50"/>
                          </a:solidFill>
                        </a:rPr>
                        <a:t>Discussion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9DC3E6"/>
                      </a:solidFill>
                    </a:lnL>
                    <a:lnR w="12700">
                      <a:solidFill>
                        <a:srgbClr val="9DC3E6"/>
                      </a:solidFill>
                    </a:lnR>
                    <a:lnT w="12700">
                      <a:solidFill>
                        <a:srgbClr val="9DC3E6"/>
                      </a:solidFill>
                    </a:lnT>
                    <a:lnB w="12700">
                      <a:solidFill>
                        <a:srgbClr val="9DC3E6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0747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olidFill>
                            <a:srgbClr val="333F50"/>
                          </a:solidFill>
                        </a:rPr>
                        <a:t>Topic 5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9DC3E6"/>
                      </a:solidFill>
                    </a:lnL>
                    <a:lnR w="12700">
                      <a:solidFill>
                        <a:srgbClr val="9DC3E6"/>
                      </a:solidFill>
                    </a:lnR>
                    <a:lnT w="12700">
                      <a:solidFill>
                        <a:srgbClr val="9DC3E6"/>
                      </a:solidFill>
                    </a:lnT>
                    <a:lnB w="12700">
                      <a:solidFill>
                        <a:srgbClr val="9DC3E6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0747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olidFill>
                            <a:srgbClr val="333F50"/>
                          </a:solidFill>
                        </a:rPr>
                        <a:t>Module Summary 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9DC3E6"/>
                      </a:solidFill>
                    </a:lnL>
                    <a:lnR w="12700">
                      <a:solidFill>
                        <a:srgbClr val="9DC3E6"/>
                      </a:solidFill>
                    </a:lnR>
                    <a:lnT w="12700">
                      <a:solidFill>
                        <a:srgbClr val="9DC3E6"/>
                      </a:solidFill>
                    </a:lnT>
                    <a:lnB w="12700">
                      <a:solidFill>
                        <a:srgbClr val="9DC3E6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7" name="Shape 87"/>
          <p:cNvSpPr/>
          <p:nvPr/>
        </p:nvSpPr>
        <p:spPr>
          <a:xfrm>
            <a:off x="1196927" y="3034813"/>
            <a:ext cx="1" cy="306269"/>
          </a:xfrm>
          <a:prstGeom prst="line">
            <a:avLst/>
          </a:prstGeom>
          <a:ln w="6350">
            <a:solidFill>
              <a:srgbClr val="333F50"/>
            </a:solidFill>
            <a:prstDash val="dash"/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8" name="Shape 8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image12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5666509"/>
            <a:ext cx="9144000" cy="1191492"/>
          </a:xfrm>
          <a:prstGeom prst="rect">
            <a:avLst/>
          </a:prstGeom>
          <a:ln w="12700">
            <a:miter lim="400000"/>
          </a:ln>
        </p:spPr>
      </p:pic>
      <p:sp>
        <p:nvSpPr>
          <p:cNvPr id="1033" name="Shape 1033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4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>
            <a:lvl1pPr defTabSz="685800">
              <a:defRPr sz="3300"/>
            </a:lvl1pPr>
          </a:lstStyle>
          <a:p>
            <a:r>
              <a:t>Click to edit Master title style</a:t>
            </a:r>
          </a:p>
        </p:txBody>
      </p:sp>
      <p:sp>
        <p:nvSpPr>
          <p:cNvPr id="1034" name="Shape 1034"/>
          <p:cNvSpPr>
            <a:spLocks noGrp="1"/>
          </p:cNvSpPr>
          <p:nvPr>
            <p:ph type="sldNum" sz="quarter" idx="2"/>
          </p:nvPr>
        </p:nvSpPr>
        <p:spPr>
          <a:xfrm>
            <a:off x="8291328" y="6429693"/>
            <a:ext cx="224023" cy="218441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1" name="image12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5666509"/>
            <a:ext cx="9144000" cy="1191492"/>
          </a:xfrm>
          <a:prstGeom prst="rect">
            <a:avLst/>
          </a:prstGeom>
          <a:ln w="12700">
            <a:miter lim="400000"/>
          </a:ln>
        </p:spPr>
      </p:pic>
      <p:sp>
        <p:nvSpPr>
          <p:cNvPr id="1042" name="Shape 1042"/>
          <p:cNvSpPr>
            <a:spLocks noGrp="1"/>
          </p:cNvSpPr>
          <p:nvPr>
            <p:ph type="sldNum" sz="quarter" idx="2"/>
          </p:nvPr>
        </p:nvSpPr>
        <p:spPr>
          <a:xfrm>
            <a:off x="8291328" y="6429693"/>
            <a:ext cx="224023" cy="218441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9" name="image12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5666509"/>
            <a:ext cx="9144000" cy="1191492"/>
          </a:xfrm>
          <a:prstGeom prst="rect">
            <a:avLst/>
          </a:prstGeom>
          <a:ln w="12700">
            <a:miter lim="400000"/>
          </a:ln>
        </p:spPr>
      </p:pic>
      <p:sp>
        <p:nvSpPr>
          <p:cNvPr id="1050" name="Shape 1050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anchor="b">
            <a:normAutofit/>
          </a:bodyPr>
          <a:lstStyle>
            <a:lvl1pPr defTabSz="685800">
              <a:defRPr sz="2400"/>
            </a:lvl1pPr>
          </a:lstStyle>
          <a:p>
            <a:r>
              <a:t>Click to edit Master title style</a:t>
            </a:r>
          </a:p>
        </p:txBody>
      </p:sp>
      <p:sp>
        <p:nvSpPr>
          <p:cNvPr id="1051" name="Shape 1051"/>
          <p:cNvSpPr>
            <a:spLocks noGrp="1"/>
          </p:cNvSpPr>
          <p:nvPr>
            <p:ph type="body" sz="half" idx="1"/>
          </p:nvPr>
        </p:nvSpPr>
        <p:spPr>
          <a:xfrm>
            <a:off x="3887391" y="987425"/>
            <a:ext cx="4629151" cy="4873626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>
            <a:lvl1pPr marL="171450" indent="-171450" defTabSz="685800">
              <a:spcBef>
                <a:spcPts val="700"/>
              </a:spcBef>
              <a:defRPr sz="2400"/>
            </a:lvl1pPr>
            <a:lvl2pPr marL="538842" indent="-195942" defTabSz="685800">
              <a:spcBef>
                <a:spcPts val="700"/>
              </a:spcBef>
              <a:defRPr sz="2400"/>
            </a:lvl2pPr>
            <a:lvl3pPr marL="914400" indent="-228600" defTabSz="685800">
              <a:spcBef>
                <a:spcPts val="700"/>
              </a:spcBef>
              <a:defRPr sz="2400"/>
            </a:lvl3pPr>
            <a:lvl4pPr marL="1303019" indent="-274319" defTabSz="685800">
              <a:spcBef>
                <a:spcPts val="700"/>
              </a:spcBef>
              <a:defRPr sz="2400"/>
            </a:lvl4pPr>
            <a:lvl5pPr marL="1645920" indent="-274320" defTabSz="685800">
              <a:spcBef>
                <a:spcPts val="700"/>
              </a:spcBef>
              <a:defRPr sz="2400"/>
            </a:lvl5pPr>
          </a:lstStyle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52" name="Shape 1052"/>
          <p:cNvSpPr>
            <a:spLocks noGrp="1"/>
          </p:cNvSpPr>
          <p:nvPr>
            <p:ph type="body" sz="quarter" idx="13"/>
          </p:nvPr>
        </p:nvSpPr>
        <p:spPr>
          <a:xfrm>
            <a:off x="629840" y="2057400"/>
            <a:ext cx="2949180" cy="381158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defTabSz="685800">
              <a:spcBef>
                <a:spcPts val="700"/>
              </a:spcBef>
              <a:buSzTx/>
              <a:buFontTx/>
              <a:buNone/>
              <a:defRPr sz="1200"/>
            </a:pPr>
            <a:endParaRPr/>
          </a:p>
        </p:txBody>
      </p:sp>
      <p:sp>
        <p:nvSpPr>
          <p:cNvPr id="1053" name="Shape 1053"/>
          <p:cNvSpPr>
            <a:spLocks noGrp="1"/>
          </p:cNvSpPr>
          <p:nvPr>
            <p:ph type="sldNum" sz="quarter" idx="2"/>
          </p:nvPr>
        </p:nvSpPr>
        <p:spPr>
          <a:xfrm>
            <a:off x="8291328" y="6429693"/>
            <a:ext cx="224023" cy="218441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0" name="image12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5666509"/>
            <a:ext cx="9144000" cy="1191492"/>
          </a:xfrm>
          <a:prstGeom prst="rect">
            <a:avLst/>
          </a:prstGeom>
          <a:ln w="12700">
            <a:miter lim="400000"/>
          </a:ln>
        </p:spPr>
      </p:pic>
      <p:sp>
        <p:nvSpPr>
          <p:cNvPr id="1061" name="Shape 106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anchor="b">
            <a:normAutofit/>
          </a:bodyPr>
          <a:lstStyle>
            <a:lvl1pPr defTabSz="685800">
              <a:defRPr sz="2400"/>
            </a:lvl1pPr>
          </a:lstStyle>
          <a:p>
            <a:r>
              <a:t>Click to edit Master title style</a:t>
            </a:r>
          </a:p>
        </p:txBody>
      </p:sp>
      <p:sp>
        <p:nvSpPr>
          <p:cNvPr id="1062" name="Shape 1062"/>
          <p:cNvSpPr>
            <a:spLocks noGrp="1"/>
          </p:cNvSpPr>
          <p:nvPr>
            <p:ph type="pic" sz="half" idx="13"/>
          </p:nvPr>
        </p:nvSpPr>
        <p:spPr>
          <a:xfrm>
            <a:off x="3887391" y="987425"/>
            <a:ext cx="4629151" cy="4873626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1063" name="Shape 1063"/>
          <p:cNvSpPr>
            <a:spLocks noGrp="1"/>
          </p:cNvSpPr>
          <p:nvPr>
            <p:ph type="body" sz="quarter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>
            <a:lvl1pPr marL="0" indent="0" defTabSz="685800">
              <a:spcBef>
                <a:spcPts val="700"/>
              </a:spcBef>
              <a:buSzTx/>
              <a:buFontTx/>
              <a:buNone/>
              <a:defRPr sz="1200"/>
            </a:lvl1pPr>
          </a:lstStyle>
          <a:p>
            <a:r>
              <a:t>Click to edit Master text styles</a:t>
            </a:r>
          </a:p>
        </p:txBody>
      </p:sp>
      <p:sp>
        <p:nvSpPr>
          <p:cNvPr id="1064" name="Shape 1064"/>
          <p:cNvSpPr>
            <a:spLocks noGrp="1"/>
          </p:cNvSpPr>
          <p:nvPr>
            <p:ph type="sldNum" sz="quarter" idx="2"/>
          </p:nvPr>
        </p:nvSpPr>
        <p:spPr>
          <a:xfrm>
            <a:off x="8291328" y="6429693"/>
            <a:ext cx="224023" cy="218441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1" name="image12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5666509"/>
            <a:ext cx="9144000" cy="1191492"/>
          </a:xfrm>
          <a:prstGeom prst="rect">
            <a:avLst/>
          </a:prstGeom>
          <a:ln w="12700">
            <a:miter lim="400000"/>
          </a:ln>
        </p:spPr>
      </p:pic>
      <p:sp>
        <p:nvSpPr>
          <p:cNvPr id="1072" name="Shape 1072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4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>
            <a:lvl1pPr defTabSz="685800">
              <a:defRPr sz="3300"/>
            </a:lvl1pPr>
          </a:lstStyle>
          <a:p>
            <a:r>
              <a:t>Click to edit Master title style</a:t>
            </a:r>
          </a:p>
        </p:txBody>
      </p:sp>
      <p:sp>
        <p:nvSpPr>
          <p:cNvPr id="1073" name="Shape 1073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3840884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>
            <a:lvl1pPr marL="171450" indent="-171450" defTabSz="685800">
              <a:spcBef>
                <a:spcPts val="700"/>
              </a:spcBef>
              <a:defRPr sz="2100"/>
            </a:lvl1pPr>
            <a:lvl2pPr marL="542925" indent="-200025" defTabSz="685800">
              <a:spcBef>
                <a:spcPts val="700"/>
              </a:spcBef>
              <a:defRPr sz="2100"/>
            </a:lvl2pPr>
            <a:lvl3pPr marL="925830" indent="-240030" defTabSz="685800">
              <a:spcBef>
                <a:spcPts val="700"/>
              </a:spcBef>
              <a:defRPr sz="2100"/>
            </a:lvl3pPr>
            <a:lvl4pPr marL="1305657" indent="-276957" defTabSz="685800">
              <a:spcBef>
                <a:spcPts val="700"/>
              </a:spcBef>
              <a:defRPr sz="2100"/>
            </a:lvl4pPr>
            <a:lvl5pPr marL="1648557" indent="-276957" defTabSz="685800">
              <a:spcBef>
                <a:spcPts val="700"/>
              </a:spcBef>
              <a:defRPr sz="2100"/>
            </a:lvl5pPr>
          </a:lstStyle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74" name="Shape 1074"/>
          <p:cNvSpPr>
            <a:spLocks noGrp="1"/>
          </p:cNvSpPr>
          <p:nvPr>
            <p:ph type="sldNum" sz="quarter" idx="2"/>
          </p:nvPr>
        </p:nvSpPr>
        <p:spPr>
          <a:xfrm>
            <a:off x="8291328" y="6429693"/>
            <a:ext cx="224023" cy="218441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1" name="image12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5666509"/>
            <a:ext cx="9144000" cy="1191492"/>
          </a:xfrm>
          <a:prstGeom prst="rect">
            <a:avLst/>
          </a:prstGeom>
          <a:ln w="12700">
            <a:miter lim="400000"/>
          </a:ln>
        </p:spPr>
      </p:pic>
      <p:sp>
        <p:nvSpPr>
          <p:cNvPr id="1082" name="Shape 1082"/>
          <p:cNvSpPr>
            <a:spLocks noGrp="1"/>
          </p:cNvSpPr>
          <p:nvPr>
            <p:ph type="title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>
            <a:lvl1pPr defTabSz="685800">
              <a:defRPr sz="3300"/>
            </a:lvl1pPr>
          </a:lstStyle>
          <a:p>
            <a:r>
              <a:t>Click to edit Master title style</a:t>
            </a:r>
          </a:p>
        </p:txBody>
      </p:sp>
      <p:sp>
        <p:nvSpPr>
          <p:cNvPr id="1083" name="Shape 1083"/>
          <p:cNvSpPr>
            <a:spLocks noGrp="1"/>
          </p:cNvSpPr>
          <p:nvPr>
            <p:ph type="body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>
            <a:lvl1pPr marL="171450" indent="-171450" defTabSz="685800">
              <a:spcBef>
                <a:spcPts val="700"/>
              </a:spcBef>
              <a:defRPr sz="2100"/>
            </a:lvl1pPr>
            <a:lvl2pPr marL="542925" indent="-200025" defTabSz="685800">
              <a:spcBef>
                <a:spcPts val="700"/>
              </a:spcBef>
              <a:defRPr sz="2100"/>
            </a:lvl2pPr>
            <a:lvl3pPr marL="925830" indent="-240030" defTabSz="685800">
              <a:spcBef>
                <a:spcPts val="700"/>
              </a:spcBef>
              <a:defRPr sz="2100"/>
            </a:lvl3pPr>
            <a:lvl4pPr marL="1305657" indent="-276957" defTabSz="685800">
              <a:spcBef>
                <a:spcPts val="700"/>
              </a:spcBef>
              <a:defRPr sz="2100"/>
            </a:lvl4pPr>
            <a:lvl5pPr marL="1648557" indent="-276957" defTabSz="685800">
              <a:spcBef>
                <a:spcPts val="700"/>
              </a:spcBef>
              <a:defRPr sz="2100"/>
            </a:lvl5pPr>
          </a:lstStyle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84" name="Shape 1084"/>
          <p:cNvSpPr>
            <a:spLocks noGrp="1"/>
          </p:cNvSpPr>
          <p:nvPr>
            <p:ph type="sldNum" sz="quarter" idx="2"/>
          </p:nvPr>
        </p:nvSpPr>
        <p:spPr>
          <a:xfrm>
            <a:off x="8291328" y="6429693"/>
            <a:ext cx="224023" cy="218441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ver Slide_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1" name="image9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092" name="Shape 1092"/>
          <p:cNvSpPr>
            <a:spLocks noGrp="1"/>
          </p:cNvSpPr>
          <p:nvPr>
            <p:ph type="title"/>
          </p:nvPr>
        </p:nvSpPr>
        <p:spPr>
          <a:xfrm>
            <a:off x="457203" y="2935876"/>
            <a:ext cx="4059236" cy="99695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b">
            <a:normAutofit/>
          </a:bodyPr>
          <a:lstStyle>
            <a:lvl1pPr defTabSz="685800">
              <a:lnSpc>
                <a:spcPct val="100000"/>
              </a:lnSpc>
              <a:defRPr sz="2700">
                <a:solidFill>
                  <a:schemeClr val="accent3"/>
                </a:solidFill>
              </a:defRPr>
            </a:lvl1pPr>
          </a:lstStyle>
          <a:p>
            <a:r>
              <a:t>Click to edit Master title style </a:t>
            </a:r>
          </a:p>
        </p:txBody>
      </p:sp>
      <p:sp>
        <p:nvSpPr>
          <p:cNvPr id="1093" name="Shape 1093"/>
          <p:cNvSpPr>
            <a:spLocks noGrp="1"/>
          </p:cNvSpPr>
          <p:nvPr>
            <p:ph type="body" sz="quarter" idx="1"/>
          </p:nvPr>
        </p:nvSpPr>
        <p:spPr>
          <a:xfrm>
            <a:off x="457201" y="4006601"/>
            <a:ext cx="4059236" cy="467563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>
            <a:lvl1pPr marL="0" indent="0" defTabSz="6858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500">
                <a:solidFill>
                  <a:schemeClr val="accent3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Click to edit Master text styles</a:t>
            </a:r>
          </a:p>
        </p:txBody>
      </p:sp>
      <p:pic>
        <p:nvPicPr>
          <p:cNvPr id="1094" name="image1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8312" y="434669"/>
            <a:ext cx="4543201" cy="72912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097" name="Group 1097"/>
          <p:cNvGrpSpPr/>
          <p:nvPr/>
        </p:nvGrpSpPr>
        <p:grpSpPr>
          <a:xfrm>
            <a:off x="5658096" y="1316929"/>
            <a:ext cx="3074396" cy="2060441"/>
            <a:chOff x="0" y="0"/>
            <a:chExt cx="3074395" cy="2060439"/>
          </a:xfrm>
        </p:grpSpPr>
        <p:sp>
          <p:nvSpPr>
            <p:cNvPr id="1095" name="Shape 1095"/>
            <p:cNvSpPr/>
            <p:nvPr/>
          </p:nvSpPr>
          <p:spPr>
            <a:xfrm>
              <a:off x="462588" y="-1"/>
              <a:ext cx="2013678" cy="20604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9" h="21600" extrusionOk="0">
                  <a:moveTo>
                    <a:pt x="2" y="0"/>
                  </a:moveTo>
                  <a:lnTo>
                    <a:pt x="21586" y="8588"/>
                  </a:lnTo>
                  <a:cubicBezTo>
                    <a:pt x="21579" y="10044"/>
                    <a:pt x="21594" y="11590"/>
                    <a:pt x="21586" y="13046"/>
                  </a:cubicBezTo>
                  <a:lnTo>
                    <a:pt x="3" y="21600"/>
                  </a:lnTo>
                  <a:cubicBezTo>
                    <a:pt x="-1" y="19998"/>
                    <a:pt x="7" y="18373"/>
                    <a:pt x="3" y="16771"/>
                  </a:cubicBezTo>
                  <a:lnTo>
                    <a:pt x="15746" y="10840"/>
                  </a:lnTo>
                  <a:lnTo>
                    <a:pt x="2" y="4859"/>
                  </a:lnTo>
                  <a:cubicBezTo>
                    <a:pt x="-6" y="3247"/>
                    <a:pt x="10" y="1612"/>
                    <a:pt x="2" y="0"/>
                  </a:cubicBezTo>
                  <a:close/>
                </a:path>
              </a:pathLst>
            </a:custGeom>
            <a:solidFill>
              <a:srgbClr val="00A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096" name="image2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840248"/>
              <a:ext cx="3074396" cy="252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098" name="image11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006800" y="6228002"/>
            <a:ext cx="4698001" cy="228800"/>
          </a:xfrm>
          <a:prstGeom prst="rect">
            <a:avLst/>
          </a:prstGeom>
          <a:ln w="12700">
            <a:miter lim="400000"/>
          </a:ln>
        </p:spPr>
      </p:pic>
      <p:sp>
        <p:nvSpPr>
          <p:cNvPr id="1099" name="Shape 1099"/>
          <p:cNvSpPr/>
          <p:nvPr/>
        </p:nvSpPr>
        <p:spPr>
          <a:xfrm>
            <a:off x="5007171" y="3832316"/>
            <a:ext cx="391292" cy="6097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519" y="15168"/>
                </a:moveTo>
                <a:lnTo>
                  <a:pt x="10783" y="18953"/>
                </a:lnTo>
                <a:lnTo>
                  <a:pt x="10791" y="18931"/>
                </a:lnTo>
                <a:lnTo>
                  <a:pt x="10826" y="18880"/>
                </a:lnTo>
                <a:lnTo>
                  <a:pt x="10887" y="18791"/>
                </a:lnTo>
                <a:lnTo>
                  <a:pt x="10957" y="18673"/>
                </a:lnTo>
                <a:lnTo>
                  <a:pt x="11045" y="18527"/>
                </a:lnTo>
                <a:lnTo>
                  <a:pt x="11150" y="18359"/>
                </a:lnTo>
                <a:lnTo>
                  <a:pt x="11263" y="18174"/>
                </a:lnTo>
                <a:lnTo>
                  <a:pt x="11377" y="17978"/>
                </a:lnTo>
                <a:lnTo>
                  <a:pt x="11656" y="17529"/>
                </a:lnTo>
                <a:lnTo>
                  <a:pt x="11787" y="17299"/>
                </a:lnTo>
                <a:lnTo>
                  <a:pt x="11927" y="17064"/>
                </a:lnTo>
                <a:lnTo>
                  <a:pt x="12076" y="16828"/>
                </a:lnTo>
                <a:lnTo>
                  <a:pt x="12216" y="16593"/>
                </a:lnTo>
                <a:lnTo>
                  <a:pt x="12347" y="16368"/>
                </a:lnTo>
                <a:lnTo>
                  <a:pt x="12478" y="16155"/>
                </a:lnTo>
                <a:lnTo>
                  <a:pt x="12600" y="15948"/>
                </a:lnTo>
                <a:lnTo>
                  <a:pt x="12714" y="15763"/>
                </a:lnTo>
                <a:lnTo>
                  <a:pt x="12818" y="15594"/>
                </a:lnTo>
                <a:lnTo>
                  <a:pt x="12897" y="15454"/>
                </a:lnTo>
                <a:lnTo>
                  <a:pt x="12976" y="15342"/>
                </a:lnTo>
                <a:lnTo>
                  <a:pt x="13028" y="15252"/>
                </a:lnTo>
                <a:lnTo>
                  <a:pt x="13054" y="15191"/>
                </a:lnTo>
                <a:lnTo>
                  <a:pt x="13072" y="15168"/>
                </a:lnTo>
                <a:lnTo>
                  <a:pt x="8519" y="15168"/>
                </a:lnTo>
                <a:close/>
                <a:moveTo>
                  <a:pt x="10783" y="4587"/>
                </a:moveTo>
                <a:lnTo>
                  <a:pt x="10267" y="4609"/>
                </a:lnTo>
                <a:lnTo>
                  <a:pt x="9769" y="4671"/>
                </a:lnTo>
                <a:lnTo>
                  <a:pt x="9288" y="4778"/>
                </a:lnTo>
                <a:lnTo>
                  <a:pt x="8843" y="4918"/>
                </a:lnTo>
                <a:lnTo>
                  <a:pt x="8441" y="5097"/>
                </a:lnTo>
                <a:lnTo>
                  <a:pt x="8065" y="5305"/>
                </a:lnTo>
                <a:lnTo>
                  <a:pt x="7742" y="5540"/>
                </a:lnTo>
                <a:lnTo>
                  <a:pt x="7471" y="5804"/>
                </a:lnTo>
                <a:lnTo>
                  <a:pt x="7235" y="6090"/>
                </a:lnTo>
                <a:lnTo>
                  <a:pt x="7078" y="6393"/>
                </a:lnTo>
                <a:lnTo>
                  <a:pt x="6973" y="6712"/>
                </a:lnTo>
                <a:lnTo>
                  <a:pt x="6938" y="7054"/>
                </a:lnTo>
                <a:lnTo>
                  <a:pt x="6973" y="7391"/>
                </a:lnTo>
                <a:lnTo>
                  <a:pt x="7078" y="7705"/>
                </a:lnTo>
                <a:lnTo>
                  <a:pt x="7235" y="8013"/>
                </a:lnTo>
                <a:lnTo>
                  <a:pt x="7471" y="8299"/>
                </a:lnTo>
                <a:lnTo>
                  <a:pt x="7742" y="8557"/>
                </a:lnTo>
                <a:lnTo>
                  <a:pt x="8065" y="8798"/>
                </a:lnTo>
                <a:lnTo>
                  <a:pt x="8441" y="9006"/>
                </a:lnTo>
                <a:lnTo>
                  <a:pt x="8843" y="9179"/>
                </a:lnTo>
                <a:lnTo>
                  <a:pt x="9288" y="9325"/>
                </a:lnTo>
                <a:lnTo>
                  <a:pt x="9769" y="9432"/>
                </a:lnTo>
                <a:lnTo>
                  <a:pt x="10267" y="9499"/>
                </a:lnTo>
                <a:lnTo>
                  <a:pt x="10783" y="9516"/>
                </a:lnTo>
                <a:lnTo>
                  <a:pt x="11307" y="9499"/>
                </a:lnTo>
                <a:lnTo>
                  <a:pt x="11814" y="9432"/>
                </a:lnTo>
                <a:lnTo>
                  <a:pt x="12285" y="9325"/>
                </a:lnTo>
                <a:lnTo>
                  <a:pt x="12731" y="9179"/>
                </a:lnTo>
                <a:lnTo>
                  <a:pt x="13142" y="9006"/>
                </a:lnTo>
                <a:lnTo>
                  <a:pt x="13509" y="8798"/>
                </a:lnTo>
                <a:lnTo>
                  <a:pt x="13832" y="8557"/>
                </a:lnTo>
                <a:lnTo>
                  <a:pt x="14112" y="8299"/>
                </a:lnTo>
                <a:lnTo>
                  <a:pt x="14339" y="8013"/>
                </a:lnTo>
                <a:lnTo>
                  <a:pt x="14496" y="7705"/>
                </a:lnTo>
                <a:lnTo>
                  <a:pt x="14601" y="7391"/>
                </a:lnTo>
                <a:lnTo>
                  <a:pt x="14636" y="7054"/>
                </a:lnTo>
                <a:lnTo>
                  <a:pt x="14601" y="6712"/>
                </a:lnTo>
                <a:lnTo>
                  <a:pt x="14496" y="6393"/>
                </a:lnTo>
                <a:lnTo>
                  <a:pt x="14339" y="6090"/>
                </a:lnTo>
                <a:lnTo>
                  <a:pt x="14112" y="5804"/>
                </a:lnTo>
                <a:lnTo>
                  <a:pt x="13832" y="5540"/>
                </a:lnTo>
                <a:lnTo>
                  <a:pt x="13509" y="5305"/>
                </a:lnTo>
                <a:lnTo>
                  <a:pt x="13142" y="5097"/>
                </a:lnTo>
                <a:lnTo>
                  <a:pt x="12731" y="4918"/>
                </a:lnTo>
                <a:lnTo>
                  <a:pt x="12285" y="4778"/>
                </a:lnTo>
                <a:lnTo>
                  <a:pt x="11814" y="4671"/>
                </a:lnTo>
                <a:lnTo>
                  <a:pt x="11307" y="4609"/>
                </a:lnTo>
                <a:lnTo>
                  <a:pt x="10783" y="4587"/>
                </a:lnTo>
                <a:close/>
                <a:moveTo>
                  <a:pt x="10826" y="0"/>
                </a:moveTo>
                <a:lnTo>
                  <a:pt x="11639" y="11"/>
                </a:lnTo>
                <a:lnTo>
                  <a:pt x="12434" y="73"/>
                </a:lnTo>
                <a:lnTo>
                  <a:pt x="13220" y="168"/>
                </a:lnTo>
                <a:lnTo>
                  <a:pt x="13989" y="297"/>
                </a:lnTo>
                <a:lnTo>
                  <a:pt x="14732" y="460"/>
                </a:lnTo>
                <a:lnTo>
                  <a:pt x="15449" y="656"/>
                </a:lnTo>
                <a:lnTo>
                  <a:pt x="16148" y="886"/>
                </a:lnTo>
                <a:lnTo>
                  <a:pt x="16820" y="1150"/>
                </a:lnTo>
                <a:lnTo>
                  <a:pt x="17458" y="1436"/>
                </a:lnTo>
                <a:lnTo>
                  <a:pt x="18052" y="1744"/>
                </a:lnTo>
                <a:lnTo>
                  <a:pt x="18629" y="2080"/>
                </a:lnTo>
                <a:lnTo>
                  <a:pt x="19153" y="2450"/>
                </a:lnTo>
                <a:lnTo>
                  <a:pt x="19634" y="2832"/>
                </a:lnTo>
                <a:lnTo>
                  <a:pt x="20071" y="3236"/>
                </a:lnTo>
                <a:lnTo>
                  <a:pt x="20455" y="3662"/>
                </a:lnTo>
                <a:lnTo>
                  <a:pt x="20787" y="4110"/>
                </a:lnTo>
                <a:lnTo>
                  <a:pt x="21076" y="4564"/>
                </a:lnTo>
                <a:lnTo>
                  <a:pt x="21303" y="5041"/>
                </a:lnTo>
                <a:lnTo>
                  <a:pt x="21460" y="5535"/>
                </a:lnTo>
                <a:lnTo>
                  <a:pt x="21565" y="6034"/>
                </a:lnTo>
                <a:lnTo>
                  <a:pt x="21600" y="6544"/>
                </a:lnTo>
                <a:lnTo>
                  <a:pt x="21574" y="6819"/>
                </a:lnTo>
                <a:lnTo>
                  <a:pt x="21521" y="7116"/>
                </a:lnTo>
                <a:lnTo>
                  <a:pt x="21443" y="7436"/>
                </a:lnTo>
                <a:lnTo>
                  <a:pt x="21312" y="7778"/>
                </a:lnTo>
                <a:lnTo>
                  <a:pt x="21163" y="8148"/>
                </a:lnTo>
                <a:lnTo>
                  <a:pt x="20997" y="8535"/>
                </a:lnTo>
                <a:lnTo>
                  <a:pt x="20787" y="8933"/>
                </a:lnTo>
                <a:lnTo>
                  <a:pt x="20560" y="9348"/>
                </a:lnTo>
                <a:lnTo>
                  <a:pt x="20307" y="9785"/>
                </a:lnTo>
                <a:lnTo>
                  <a:pt x="20036" y="10228"/>
                </a:lnTo>
                <a:lnTo>
                  <a:pt x="19748" y="10688"/>
                </a:lnTo>
                <a:lnTo>
                  <a:pt x="19442" y="11153"/>
                </a:lnTo>
                <a:lnTo>
                  <a:pt x="19118" y="11624"/>
                </a:lnTo>
                <a:lnTo>
                  <a:pt x="12714" y="21600"/>
                </a:lnTo>
                <a:lnTo>
                  <a:pt x="8817" y="21600"/>
                </a:lnTo>
                <a:lnTo>
                  <a:pt x="2184" y="11176"/>
                </a:lnTo>
                <a:lnTo>
                  <a:pt x="1879" y="10710"/>
                </a:lnTo>
                <a:lnTo>
                  <a:pt x="1582" y="10250"/>
                </a:lnTo>
                <a:lnTo>
                  <a:pt x="1302" y="9802"/>
                </a:lnTo>
                <a:lnTo>
                  <a:pt x="1049" y="9370"/>
                </a:lnTo>
                <a:lnTo>
                  <a:pt x="813" y="8944"/>
                </a:lnTo>
                <a:lnTo>
                  <a:pt x="603" y="8540"/>
                </a:lnTo>
                <a:lnTo>
                  <a:pt x="437" y="8159"/>
                </a:lnTo>
                <a:lnTo>
                  <a:pt x="271" y="7794"/>
                </a:lnTo>
                <a:lnTo>
                  <a:pt x="157" y="7441"/>
                </a:lnTo>
                <a:lnTo>
                  <a:pt x="70" y="7116"/>
                </a:lnTo>
                <a:lnTo>
                  <a:pt x="9" y="6819"/>
                </a:lnTo>
                <a:lnTo>
                  <a:pt x="0" y="6544"/>
                </a:lnTo>
                <a:lnTo>
                  <a:pt x="35" y="6034"/>
                </a:lnTo>
                <a:lnTo>
                  <a:pt x="140" y="5535"/>
                </a:lnTo>
                <a:lnTo>
                  <a:pt x="297" y="5041"/>
                </a:lnTo>
                <a:lnTo>
                  <a:pt x="524" y="4564"/>
                </a:lnTo>
                <a:lnTo>
                  <a:pt x="813" y="4110"/>
                </a:lnTo>
                <a:lnTo>
                  <a:pt x="1153" y="3662"/>
                </a:lnTo>
                <a:lnTo>
                  <a:pt x="1547" y="3236"/>
                </a:lnTo>
                <a:lnTo>
                  <a:pt x="1975" y="2832"/>
                </a:lnTo>
                <a:lnTo>
                  <a:pt x="2473" y="2450"/>
                </a:lnTo>
                <a:lnTo>
                  <a:pt x="2997" y="2080"/>
                </a:lnTo>
                <a:lnTo>
                  <a:pt x="3565" y="1744"/>
                </a:lnTo>
                <a:lnTo>
                  <a:pt x="4177" y="1436"/>
                </a:lnTo>
                <a:lnTo>
                  <a:pt x="4815" y="1150"/>
                </a:lnTo>
                <a:lnTo>
                  <a:pt x="5487" y="886"/>
                </a:lnTo>
                <a:lnTo>
                  <a:pt x="6195" y="656"/>
                </a:lnTo>
                <a:lnTo>
                  <a:pt x="6920" y="460"/>
                </a:lnTo>
                <a:lnTo>
                  <a:pt x="7672" y="297"/>
                </a:lnTo>
                <a:lnTo>
                  <a:pt x="8441" y="168"/>
                </a:lnTo>
                <a:lnTo>
                  <a:pt x="9227" y="73"/>
                </a:lnTo>
                <a:lnTo>
                  <a:pt x="10014" y="11"/>
                </a:lnTo>
                <a:lnTo>
                  <a:pt x="10826" y="0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1300">
                <a:solidFill>
                  <a:srgbClr val="FF9900"/>
                </a:solidFill>
              </a:defRPr>
            </a:pPr>
            <a:endParaRPr/>
          </a:p>
        </p:txBody>
      </p:sp>
      <p:sp>
        <p:nvSpPr>
          <p:cNvPr id="1100" name="Shape 1100"/>
          <p:cNvSpPr/>
          <p:nvPr/>
        </p:nvSpPr>
        <p:spPr>
          <a:xfrm>
            <a:off x="6247374" y="3512892"/>
            <a:ext cx="293406" cy="457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519" y="15168"/>
                </a:moveTo>
                <a:lnTo>
                  <a:pt x="10783" y="18953"/>
                </a:lnTo>
                <a:lnTo>
                  <a:pt x="10791" y="18931"/>
                </a:lnTo>
                <a:lnTo>
                  <a:pt x="10826" y="18880"/>
                </a:lnTo>
                <a:lnTo>
                  <a:pt x="10887" y="18791"/>
                </a:lnTo>
                <a:lnTo>
                  <a:pt x="10957" y="18673"/>
                </a:lnTo>
                <a:lnTo>
                  <a:pt x="11045" y="18527"/>
                </a:lnTo>
                <a:lnTo>
                  <a:pt x="11150" y="18359"/>
                </a:lnTo>
                <a:lnTo>
                  <a:pt x="11263" y="18174"/>
                </a:lnTo>
                <a:lnTo>
                  <a:pt x="11377" y="17978"/>
                </a:lnTo>
                <a:lnTo>
                  <a:pt x="11656" y="17529"/>
                </a:lnTo>
                <a:lnTo>
                  <a:pt x="11787" y="17299"/>
                </a:lnTo>
                <a:lnTo>
                  <a:pt x="11927" y="17064"/>
                </a:lnTo>
                <a:lnTo>
                  <a:pt x="12076" y="16828"/>
                </a:lnTo>
                <a:lnTo>
                  <a:pt x="12216" y="16593"/>
                </a:lnTo>
                <a:lnTo>
                  <a:pt x="12347" y="16368"/>
                </a:lnTo>
                <a:lnTo>
                  <a:pt x="12478" y="16155"/>
                </a:lnTo>
                <a:lnTo>
                  <a:pt x="12600" y="15948"/>
                </a:lnTo>
                <a:lnTo>
                  <a:pt x="12714" y="15763"/>
                </a:lnTo>
                <a:lnTo>
                  <a:pt x="12818" y="15594"/>
                </a:lnTo>
                <a:lnTo>
                  <a:pt x="12897" y="15454"/>
                </a:lnTo>
                <a:lnTo>
                  <a:pt x="12976" y="15342"/>
                </a:lnTo>
                <a:lnTo>
                  <a:pt x="13028" y="15252"/>
                </a:lnTo>
                <a:lnTo>
                  <a:pt x="13054" y="15191"/>
                </a:lnTo>
                <a:lnTo>
                  <a:pt x="13072" y="15168"/>
                </a:lnTo>
                <a:lnTo>
                  <a:pt x="8519" y="15168"/>
                </a:lnTo>
                <a:close/>
                <a:moveTo>
                  <a:pt x="10783" y="4587"/>
                </a:moveTo>
                <a:lnTo>
                  <a:pt x="10267" y="4609"/>
                </a:lnTo>
                <a:lnTo>
                  <a:pt x="9769" y="4671"/>
                </a:lnTo>
                <a:lnTo>
                  <a:pt x="9288" y="4778"/>
                </a:lnTo>
                <a:lnTo>
                  <a:pt x="8843" y="4918"/>
                </a:lnTo>
                <a:lnTo>
                  <a:pt x="8441" y="5097"/>
                </a:lnTo>
                <a:lnTo>
                  <a:pt x="8065" y="5305"/>
                </a:lnTo>
                <a:lnTo>
                  <a:pt x="7742" y="5540"/>
                </a:lnTo>
                <a:lnTo>
                  <a:pt x="7471" y="5804"/>
                </a:lnTo>
                <a:lnTo>
                  <a:pt x="7235" y="6090"/>
                </a:lnTo>
                <a:lnTo>
                  <a:pt x="7078" y="6393"/>
                </a:lnTo>
                <a:lnTo>
                  <a:pt x="6973" y="6712"/>
                </a:lnTo>
                <a:lnTo>
                  <a:pt x="6938" y="7054"/>
                </a:lnTo>
                <a:lnTo>
                  <a:pt x="6973" y="7391"/>
                </a:lnTo>
                <a:lnTo>
                  <a:pt x="7078" y="7705"/>
                </a:lnTo>
                <a:lnTo>
                  <a:pt x="7235" y="8013"/>
                </a:lnTo>
                <a:lnTo>
                  <a:pt x="7471" y="8299"/>
                </a:lnTo>
                <a:lnTo>
                  <a:pt x="7742" y="8557"/>
                </a:lnTo>
                <a:lnTo>
                  <a:pt x="8065" y="8798"/>
                </a:lnTo>
                <a:lnTo>
                  <a:pt x="8441" y="9006"/>
                </a:lnTo>
                <a:lnTo>
                  <a:pt x="8843" y="9179"/>
                </a:lnTo>
                <a:lnTo>
                  <a:pt x="9288" y="9325"/>
                </a:lnTo>
                <a:lnTo>
                  <a:pt x="9769" y="9432"/>
                </a:lnTo>
                <a:lnTo>
                  <a:pt x="10267" y="9499"/>
                </a:lnTo>
                <a:lnTo>
                  <a:pt x="10783" y="9516"/>
                </a:lnTo>
                <a:lnTo>
                  <a:pt x="11307" y="9499"/>
                </a:lnTo>
                <a:lnTo>
                  <a:pt x="11814" y="9432"/>
                </a:lnTo>
                <a:lnTo>
                  <a:pt x="12285" y="9325"/>
                </a:lnTo>
                <a:lnTo>
                  <a:pt x="12731" y="9179"/>
                </a:lnTo>
                <a:lnTo>
                  <a:pt x="13142" y="9006"/>
                </a:lnTo>
                <a:lnTo>
                  <a:pt x="13509" y="8798"/>
                </a:lnTo>
                <a:lnTo>
                  <a:pt x="13832" y="8557"/>
                </a:lnTo>
                <a:lnTo>
                  <a:pt x="14112" y="8299"/>
                </a:lnTo>
                <a:lnTo>
                  <a:pt x="14339" y="8013"/>
                </a:lnTo>
                <a:lnTo>
                  <a:pt x="14496" y="7705"/>
                </a:lnTo>
                <a:lnTo>
                  <a:pt x="14601" y="7391"/>
                </a:lnTo>
                <a:lnTo>
                  <a:pt x="14636" y="7054"/>
                </a:lnTo>
                <a:lnTo>
                  <a:pt x="14601" y="6712"/>
                </a:lnTo>
                <a:lnTo>
                  <a:pt x="14496" y="6393"/>
                </a:lnTo>
                <a:lnTo>
                  <a:pt x="14339" y="6090"/>
                </a:lnTo>
                <a:lnTo>
                  <a:pt x="14112" y="5804"/>
                </a:lnTo>
                <a:lnTo>
                  <a:pt x="13832" y="5540"/>
                </a:lnTo>
                <a:lnTo>
                  <a:pt x="13509" y="5305"/>
                </a:lnTo>
                <a:lnTo>
                  <a:pt x="13142" y="5097"/>
                </a:lnTo>
                <a:lnTo>
                  <a:pt x="12731" y="4918"/>
                </a:lnTo>
                <a:lnTo>
                  <a:pt x="12285" y="4778"/>
                </a:lnTo>
                <a:lnTo>
                  <a:pt x="11814" y="4671"/>
                </a:lnTo>
                <a:lnTo>
                  <a:pt x="11307" y="4609"/>
                </a:lnTo>
                <a:lnTo>
                  <a:pt x="10783" y="4587"/>
                </a:lnTo>
                <a:close/>
                <a:moveTo>
                  <a:pt x="10826" y="0"/>
                </a:moveTo>
                <a:lnTo>
                  <a:pt x="11639" y="11"/>
                </a:lnTo>
                <a:lnTo>
                  <a:pt x="12434" y="73"/>
                </a:lnTo>
                <a:lnTo>
                  <a:pt x="13220" y="168"/>
                </a:lnTo>
                <a:lnTo>
                  <a:pt x="13989" y="297"/>
                </a:lnTo>
                <a:lnTo>
                  <a:pt x="14732" y="460"/>
                </a:lnTo>
                <a:lnTo>
                  <a:pt x="15449" y="656"/>
                </a:lnTo>
                <a:lnTo>
                  <a:pt x="16148" y="886"/>
                </a:lnTo>
                <a:lnTo>
                  <a:pt x="16820" y="1150"/>
                </a:lnTo>
                <a:lnTo>
                  <a:pt x="17458" y="1436"/>
                </a:lnTo>
                <a:lnTo>
                  <a:pt x="18052" y="1744"/>
                </a:lnTo>
                <a:lnTo>
                  <a:pt x="18629" y="2080"/>
                </a:lnTo>
                <a:lnTo>
                  <a:pt x="19153" y="2450"/>
                </a:lnTo>
                <a:lnTo>
                  <a:pt x="19634" y="2832"/>
                </a:lnTo>
                <a:lnTo>
                  <a:pt x="20071" y="3236"/>
                </a:lnTo>
                <a:lnTo>
                  <a:pt x="20455" y="3662"/>
                </a:lnTo>
                <a:lnTo>
                  <a:pt x="20787" y="4110"/>
                </a:lnTo>
                <a:lnTo>
                  <a:pt x="21076" y="4564"/>
                </a:lnTo>
                <a:lnTo>
                  <a:pt x="21303" y="5041"/>
                </a:lnTo>
                <a:lnTo>
                  <a:pt x="21460" y="5535"/>
                </a:lnTo>
                <a:lnTo>
                  <a:pt x="21565" y="6034"/>
                </a:lnTo>
                <a:lnTo>
                  <a:pt x="21600" y="6544"/>
                </a:lnTo>
                <a:lnTo>
                  <a:pt x="21574" y="6819"/>
                </a:lnTo>
                <a:lnTo>
                  <a:pt x="21521" y="7116"/>
                </a:lnTo>
                <a:lnTo>
                  <a:pt x="21443" y="7436"/>
                </a:lnTo>
                <a:lnTo>
                  <a:pt x="21312" y="7778"/>
                </a:lnTo>
                <a:lnTo>
                  <a:pt x="21163" y="8148"/>
                </a:lnTo>
                <a:lnTo>
                  <a:pt x="20997" y="8535"/>
                </a:lnTo>
                <a:lnTo>
                  <a:pt x="20787" y="8933"/>
                </a:lnTo>
                <a:lnTo>
                  <a:pt x="20560" y="9348"/>
                </a:lnTo>
                <a:lnTo>
                  <a:pt x="20307" y="9785"/>
                </a:lnTo>
                <a:lnTo>
                  <a:pt x="20036" y="10228"/>
                </a:lnTo>
                <a:lnTo>
                  <a:pt x="19748" y="10688"/>
                </a:lnTo>
                <a:lnTo>
                  <a:pt x="19442" y="11153"/>
                </a:lnTo>
                <a:lnTo>
                  <a:pt x="19118" y="11624"/>
                </a:lnTo>
                <a:lnTo>
                  <a:pt x="12714" y="21600"/>
                </a:lnTo>
                <a:lnTo>
                  <a:pt x="8817" y="21600"/>
                </a:lnTo>
                <a:lnTo>
                  <a:pt x="2184" y="11176"/>
                </a:lnTo>
                <a:lnTo>
                  <a:pt x="1879" y="10710"/>
                </a:lnTo>
                <a:lnTo>
                  <a:pt x="1582" y="10250"/>
                </a:lnTo>
                <a:lnTo>
                  <a:pt x="1302" y="9802"/>
                </a:lnTo>
                <a:lnTo>
                  <a:pt x="1049" y="9370"/>
                </a:lnTo>
                <a:lnTo>
                  <a:pt x="813" y="8944"/>
                </a:lnTo>
                <a:lnTo>
                  <a:pt x="603" y="8540"/>
                </a:lnTo>
                <a:lnTo>
                  <a:pt x="437" y="8159"/>
                </a:lnTo>
                <a:lnTo>
                  <a:pt x="271" y="7794"/>
                </a:lnTo>
                <a:lnTo>
                  <a:pt x="157" y="7441"/>
                </a:lnTo>
                <a:lnTo>
                  <a:pt x="70" y="7116"/>
                </a:lnTo>
                <a:lnTo>
                  <a:pt x="9" y="6819"/>
                </a:lnTo>
                <a:lnTo>
                  <a:pt x="0" y="6544"/>
                </a:lnTo>
                <a:lnTo>
                  <a:pt x="35" y="6034"/>
                </a:lnTo>
                <a:lnTo>
                  <a:pt x="140" y="5535"/>
                </a:lnTo>
                <a:lnTo>
                  <a:pt x="297" y="5041"/>
                </a:lnTo>
                <a:lnTo>
                  <a:pt x="524" y="4564"/>
                </a:lnTo>
                <a:lnTo>
                  <a:pt x="813" y="4110"/>
                </a:lnTo>
                <a:lnTo>
                  <a:pt x="1153" y="3662"/>
                </a:lnTo>
                <a:lnTo>
                  <a:pt x="1547" y="3236"/>
                </a:lnTo>
                <a:lnTo>
                  <a:pt x="1975" y="2832"/>
                </a:lnTo>
                <a:lnTo>
                  <a:pt x="2473" y="2450"/>
                </a:lnTo>
                <a:lnTo>
                  <a:pt x="2997" y="2080"/>
                </a:lnTo>
                <a:lnTo>
                  <a:pt x="3565" y="1744"/>
                </a:lnTo>
                <a:lnTo>
                  <a:pt x="4177" y="1436"/>
                </a:lnTo>
                <a:lnTo>
                  <a:pt x="4815" y="1150"/>
                </a:lnTo>
                <a:lnTo>
                  <a:pt x="5487" y="886"/>
                </a:lnTo>
                <a:lnTo>
                  <a:pt x="6195" y="656"/>
                </a:lnTo>
                <a:lnTo>
                  <a:pt x="6920" y="460"/>
                </a:lnTo>
                <a:lnTo>
                  <a:pt x="7672" y="297"/>
                </a:lnTo>
                <a:lnTo>
                  <a:pt x="8441" y="168"/>
                </a:lnTo>
                <a:lnTo>
                  <a:pt x="9227" y="73"/>
                </a:lnTo>
                <a:lnTo>
                  <a:pt x="10014" y="11"/>
                </a:lnTo>
                <a:lnTo>
                  <a:pt x="10826" y="0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1300">
                <a:solidFill>
                  <a:srgbClr val="FF9900"/>
                </a:solidFill>
              </a:defRPr>
            </a:pPr>
            <a:endParaRPr/>
          </a:p>
        </p:txBody>
      </p:sp>
      <p:sp>
        <p:nvSpPr>
          <p:cNvPr id="1101" name="Shape 1101"/>
          <p:cNvSpPr/>
          <p:nvPr/>
        </p:nvSpPr>
        <p:spPr>
          <a:xfrm>
            <a:off x="7389690" y="3173149"/>
            <a:ext cx="234726" cy="3657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519" y="15168"/>
                </a:moveTo>
                <a:lnTo>
                  <a:pt x="10783" y="18953"/>
                </a:lnTo>
                <a:lnTo>
                  <a:pt x="10791" y="18931"/>
                </a:lnTo>
                <a:lnTo>
                  <a:pt x="10826" y="18880"/>
                </a:lnTo>
                <a:lnTo>
                  <a:pt x="10887" y="18791"/>
                </a:lnTo>
                <a:lnTo>
                  <a:pt x="10957" y="18673"/>
                </a:lnTo>
                <a:lnTo>
                  <a:pt x="11045" y="18527"/>
                </a:lnTo>
                <a:lnTo>
                  <a:pt x="11150" y="18359"/>
                </a:lnTo>
                <a:lnTo>
                  <a:pt x="11263" y="18174"/>
                </a:lnTo>
                <a:lnTo>
                  <a:pt x="11377" y="17978"/>
                </a:lnTo>
                <a:lnTo>
                  <a:pt x="11656" y="17529"/>
                </a:lnTo>
                <a:lnTo>
                  <a:pt x="11787" y="17299"/>
                </a:lnTo>
                <a:lnTo>
                  <a:pt x="11927" y="17064"/>
                </a:lnTo>
                <a:lnTo>
                  <a:pt x="12076" y="16828"/>
                </a:lnTo>
                <a:lnTo>
                  <a:pt x="12216" y="16593"/>
                </a:lnTo>
                <a:lnTo>
                  <a:pt x="12347" y="16368"/>
                </a:lnTo>
                <a:lnTo>
                  <a:pt x="12478" y="16155"/>
                </a:lnTo>
                <a:lnTo>
                  <a:pt x="12600" y="15948"/>
                </a:lnTo>
                <a:lnTo>
                  <a:pt x="12714" y="15763"/>
                </a:lnTo>
                <a:lnTo>
                  <a:pt x="12818" y="15594"/>
                </a:lnTo>
                <a:lnTo>
                  <a:pt x="12897" y="15454"/>
                </a:lnTo>
                <a:lnTo>
                  <a:pt x="12976" y="15342"/>
                </a:lnTo>
                <a:lnTo>
                  <a:pt x="13028" y="15252"/>
                </a:lnTo>
                <a:lnTo>
                  <a:pt x="13054" y="15191"/>
                </a:lnTo>
                <a:lnTo>
                  <a:pt x="13072" y="15168"/>
                </a:lnTo>
                <a:lnTo>
                  <a:pt x="8519" y="15168"/>
                </a:lnTo>
                <a:close/>
                <a:moveTo>
                  <a:pt x="10783" y="4587"/>
                </a:moveTo>
                <a:lnTo>
                  <a:pt x="10267" y="4609"/>
                </a:lnTo>
                <a:lnTo>
                  <a:pt x="9769" y="4671"/>
                </a:lnTo>
                <a:lnTo>
                  <a:pt x="9288" y="4778"/>
                </a:lnTo>
                <a:lnTo>
                  <a:pt x="8843" y="4918"/>
                </a:lnTo>
                <a:lnTo>
                  <a:pt x="8441" y="5097"/>
                </a:lnTo>
                <a:lnTo>
                  <a:pt x="8065" y="5305"/>
                </a:lnTo>
                <a:lnTo>
                  <a:pt x="7742" y="5540"/>
                </a:lnTo>
                <a:lnTo>
                  <a:pt x="7471" y="5804"/>
                </a:lnTo>
                <a:lnTo>
                  <a:pt x="7235" y="6090"/>
                </a:lnTo>
                <a:lnTo>
                  <a:pt x="7078" y="6393"/>
                </a:lnTo>
                <a:lnTo>
                  <a:pt x="6973" y="6712"/>
                </a:lnTo>
                <a:lnTo>
                  <a:pt x="6938" y="7054"/>
                </a:lnTo>
                <a:lnTo>
                  <a:pt x="6973" y="7391"/>
                </a:lnTo>
                <a:lnTo>
                  <a:pt x="7078" y="7705"/>
                </a:lnTo>
                <a:lnTo>
                  <a:pt x="7235" y="8013"/>
                </a:lnTo>
                <a:lnTo>
                  <a:pt x="7471" y="8299"/>
                </a:lnTo>
                <a:lnTo>
                  <a:pt x="7742" y="8557"/>
                </a:lnTo>
                <a:lnTo>
                  <a:pt x="8065" y="8798"/>
                </a:lnTo>
                <a:lnTo>
                  <a:pt x="8441" y="9006"/>
                </a:lnTo>
                <a:lnTo>
                  <a:pt x="8843" y="9179"/>
                </a:lnTo>
                <a:lnTo>
                  <a:pt x="9288" y="9325"/>
                </a:lnTo>
                <a:lnTo>
                  <a:pt x="9769" y="9432"/>
                </a:lnTo>
                <a:lnTo>
                  <a:pt x="10267" y="9499"/>
                </a:lnTo>
                <a:lnTo>
                  <a:pt x="10783" y="9516"/>
                </a:lnTo>
                <a:lnTo>
                  <a:pt x="11307" y="9499"/>
                </a:lnTo>
                <a:lnTo>
                  <a:pt x="11814" y="9432"/>
                </a:lnTo>
                <a:lnTo>
                  <a:pt x="12285" y="9325"/>
                </a:lnTo>
                <a:lnTo>
                  <a:pt x="12731" y="9179"/>
                </a:lnTo>
                <a:lnTo>
                  <a:pt x="13142" y="9006"/>
                </a:lnTo>
                <a:lnTo>
                  <a:pt x="13509" y="8798"/>
                </a:lnTo>
                <a:lnTo>
                  <a:pt x="13832" y="8557"/>
                </a:lnTo>
                <a:lnTo>
                  <a:pt x="14112" y="8299"/>
                </a:lnTo>
                <a:lnTo>
                  <a:pt x="14339" y="8013"/>
                </a:lnTo>
                <a:lnTo>
                  <a:pt x="14496" y="7705"/>
                </a:lnTo>
                <a:lnTo>
                  <a:pt x="14601" y="7391"/>
                </a:lnTo>
                <a:lnTo>
                  <a:pt x="14636" y="7054"/>
                </a:lnTo>
                <a:lnTo>
                  <a:pt x="14601" y="6712"/>
                </a:lnTo>
                <a:lnTo>
                  <a:pt x="14496" y="6393"/>
                </a:lnTo>
                <a:lnTo>
                  <a:pt x="14339" y="6090"/>
                </a:lnTo>
                <a:lnTo>
                  <a:pt x="14112" y="5804"/>
                </a:lnTo>
                <a:lnTo>
                  <a:pt x="13832" y="5540"/>
                </a:lnTo>
                <a:lnTo>
                  <a:pt x="13509" y="5305"/>
                </a:lnTo>
                <a:lnTo>
                  <a:pt x="13142" y="5097"/>
                </a:lnTo>
                <a:lnTo>
                  <a:pt x="12731" y="4918"/>
                </a:lnTo>
                <a:lnTo>
                  <a:pt x="12285" y="4778"/>
                </a:lnTo>
                <a:lnTo>
                  <a:pt x="11814" y="4671"/>
                </a:lnTo>
                <a:lnTo>
                  <a:pt x="11307" y="4609"/>
                </a:lnTo>
                <a:lnTo>
                  <a:pt x="10783" y="4587"/>
                </a:lnTo>
                <a:close/>
                <a:moveTo>
                  <a:pt x="10826" y="0"/>
                </a:moveTo>
                <a:lnTo>
                  <a:pt x="11639" y="11"/>
                </a:lnTo>
                <a:lnTo>
                  <a:pt x="12434" y="73"/>
                </a:lnTo>
                <a:lnTo>
                  <a:pt x="13220" y="168"/>
                </a:lnTo>
                <a:lnTo>
                  <a:pt x="13989" y="297"/>
                </a:lnTo>
                <a:lnTo>
                  <a:pt x="14732" y="460"/>
                </a:lnTo>
                <a:lnTo>
                  <a:pt x="15449" y="656"/>
                </a:lnTo>
                <a:lnTo>
                  <a:pt x="16148" y="886"/>
                </a:lnTo>
                <a:lnTo>
                  <a:pt x="16820" y="1150"/>
                </a:lnTo>
                <a:lnTo>
                  <a:pt x="17458" y="1436"/>
                </a:lnTo>
                <a:lnTo>
                  <a:pt x="18052" y="1744"/>
                </a:lnTo>
                <a:lnTo>
                  <a:pt x="18629" y="2080"/>
                </a:lnTo>
                <a:lnTo>
                  <a:pt x="19153" y="2450"/>
                </a:lnTo>
                <a:lnTo>
                  <a:pt x="19634" y="2832"/>
                </a:lnTo>
                <a:lnTo>
                  <a:pt x="20071" y="3236"/>
                </a:lnTo>
                <a:lnTo>
                  <a:pt x="20455" y="3662"/>
                </a:lnTo>
                <a:lnTo>
                  <a:pt x="20787" y="4110"/>
                </a:lnTo>
                <a:lnTo>
                  <a:pt x="21076" y="4564"/>
                </a:lnTo>
                <a:lnTo>
                  <a:pt x="21303" y="5041"/>
                </a:lnTo>
                <a:lnTo>
                  <a:pt x="21460" y="5535"/>
                </a:lnTo>
                <a:lnTo>
                  <a:pt x="21565" y="6034"/>
                </a:lnTo>
                <a:lnTo>
                  <a:pt x="21600" y="6544"/>
                </a:lnTo>
                <a:lnTo>
                  <a:pt x="21574" y="6819"/>
                </a:lnTo>
                <a:lnTo>
                  <a:pt x="21521" y="7116"/>
                </a:lnTo>
                <a:lnTo>
                  <a:pt x="21443" y="7436"/>
                </a:lnTo>
                <a:lnTo>
                  <a:pt x="21312" y="7778"/>
                </a:lnTo>
                <a:lnTo>
                  <a:pt x="21163" y="8148"/>
                </a:lnTo>
                <a:lnTo>
                  <a:pt x="20997" y="8535"/>
                </a:lnTo>
                <a:lnTo>
                  <a:pt x="20787" y="8933"/>
                </a:lnTo>
                <a:lnTo>
                  <a:pt x="20560" y="9348"/>
                </a:lnTo>
                <a:lnTo>
                  <a:pt x="20307" y="9785"/>
                </a:lnTo>
                <a:lnTo>
                  <a:pt x="20036" y="10228"/>
                </a:lnTo>
                <a:lnTo>
                  <a:pt x="19748" y="10688"/>
                </a:lnTo>
                <a:lnTo>
                  <a:pt x="19442" y="11153"/>
                </a:lnTo>
                <a:lnTo>
                  <a:pt x="19118" y="11624"/>
                </a:lnTo>
                <a:lnTo>
                  <a:pt x="12714" y="21600"/>
                </a:lnTo>
                <a:lnTo>
                  <a:pt x="8817" y="21600"/>
                </a:lnTo>
                <a:lnTo>
                  <a:pt x="2184" y="11176"/>
                </a:lnTo>
                <a:lnTo>
                  <a:pt x="1879" y="10710"/>
                </a:lnTo>
                <a:lnTo>
                  <a:pt x="1582" y="10250"/>
                </a:lnTo>
                <a:lnTo>
                  <a:pt x="1302" y="9802"/>
                </a:lnTo>
                <a:lnTo>
                  <a:pt x="1049" y="9370"/>
                </a:lnTo>
                <a:lnTo>
                  <a:pt x="813" y="8944"/>
                </a:lnTo>
                <a:lnTo>
                  <a:pt x="603" y="8540"/>
                </a:lnTo>
                <a:lnTo>
                  <a:pt x="437" y="8159"/>
                </a:lnTo>
                <a:lnTo>
                  <a:pt x="271" y="7794"/>
                </a:lnTo>
                <a:lnTo>
                  <a:pt x="157" y="7441"/>
                </a:lnTo>
                <a:lnTo>
                  <a:pt x="70" y="7116"/>
                </a:lnTo>
                <a:lnTo>
                  <a:pt x="9" y="6819"/>
                </a:lnTo>
                <a:lnTo>
                  <a:pt x="0" y="6544"/>
                </a:lnTo>
                <a:lnTo>
                  <a:pt x="35" y="6034"/>
                </a:lnTo>
                <a:lnTo>
                  <a:pt x="140" y="5535"/>
                </a:lnTo>
                <a:lnTo>
                  <a:pt x="297" y="5041"/>
                </a:lnTo>
                <a:lnTo>
                  <a:pt x="524" y="4564"/>
                </a:lnTo>
                <a:lnTo>
                  <a:pt x="813" y="4110"/>
                </a:lnTo>
                <a:lnTo>
                  <a:pt x="1153" y="3662"/>
                </a:lnTo>
                <a:lnTo>
                  <a:pt x="1547" y="3236"/>
                </a:lnTo>
                <a:lnTo>
                  <a:pt x="1975" y="2832"/>
                </a:lnTo>
                <a:lnTo>
                  <a:pt x="2473" y="2450"/>
                </a:lnTo>
                <a:lnTo>
                  <a:pt x="2997" y="2080"/>
                </a:lnTo>
                <a:lnTo>
                  <a:pt x="3565" y="1744"/>
                </a:lnTo>
                <a:lnTo>
                  <a:pt x="4177" y="1436"/>
                </a:lnTo>
                <a:lnTo>
                  <a:pt x="4815" y="1150"/>
                </a:lnTo>
                <a:lnTo>
                  <a:pt x="5487" y="886"/>
                </a:lnTo>
                <a:lnTo>
                  <a:pt x="6195" y="656"/>
                </a:lnTo>
                <a:lnTo>
                  <a:pt x="6920" y="460"/>
                </a:lnTo>
                <a:lnTo>
                  <a:pt x="7672" y="297"/>
                </a:lnTo>
                <a:lnTo>
                  <a:pt x="8441" y="168"/>
                </a:lnTo>
                <a:lnTo>
                  <a:pt x="9227" y="73"/>
                </a:lnTo>
                <a:lnTo>
                  <a:pt x="10014" y="11"/>
                </a:lnTo>
                <a:lnTo>
                  <a:pt x="10826" y="0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1300">
                <a:solidFill>
                  <a:srgbClr val="FF9900"/>
                </a:solidFill>
              </a:defRPr>
            </a:pPr>
            <a:endParaRPr/>
          </a:p>
        </p:txBody>
      </p:sp>
      <p:sp>
        <p:nvSpPr>
          <p:cNvPr id="1102" name="Shape 110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9" name="image12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5666509"/>
            <a:ext cx="9144000" cy="1191492"/>
          </a:xfrm>
          <a:prstGeom prst="rect">
            <a:avLst/>
          </a:prstGeom>
          <a:ln w="12700">
            <a:miter lim="400000"/>
          </a:ln>
        </p:spPr>
      </p:pic>
      <p:sp>
        <p:nvSpPr>
          <p:cNvPr id="1110" name="Shape 1110"/>
          <p:cNvSpPr/>
          <p:nvPr/>
        </p:nvSpPr>
        <p:spPr>
          <a:xfrm>
            <a:off x="397058" y="1241945"/>
            <a:ext cx="8746944" cy="3"/>
          </a:xfrm>
          <a:prstGeom prst="line">
            <a:avLst/>
          </a:prstGeom>
          <a:solidFill>
            <a:srgbClr val="66AA44"/>
          </a:solidFill>
          <a:ln>
            <a:solidFill>
              <a:srgbClr val="FF99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11" name="Shape 1111"/>
          <p:cNvSpPr>
            <a:spLocks noGrp="1"/>
          </p:cNvSpPr>
          <p:nvPr>
            <p:ph type="body" idx="1"/>
          </p:nvPr>
        </p:nvSpPr>
        <p:spPr>
          <a:xfrm>
            <a:off x="342468" y="1578277"/>
            <a:ext cx="8380230" cy="4789562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450" tIns="44450" rIns="44450" bIns="44450">
            <a:normAutofit/>
          </a:bodyPr>
          <a:lstStyle>
            <a:lvl1pPr marL="132158" indent="-132158" defTabSz="685800">
              <a:spcBef>
                <a:spcPts val="800"/>
              </a:spcBef>
              <a:buClr>
                <a:srgbClr val="000000"/>
              </a:buClr>
              <a:buFontTx/>
              <a:defRPr sz="1800"/>
            </a:lvl1pPr>
            <a:lvl2pPr marL="392906" indent="-257175" defTabSz="685800">
              <a:spcBef>
                <a:spcPts val="800"/>
              </a:spcBef>
              <a:buClr>
                <a:srgbClr val="000000"/>
              </a:buClr>
              <a:buFontTx/>
              <a:defRPr sz="1800"/>
            </a:lvl2pPr>
            <a:lvl3pPr marL="497919" indent="-151447" defTabSz="685800">
              <a:spcBef>
                <a:spcPts val="800"/>
              </a:spcBef>
              <a:buClr>
                <a:srgbClr val="000000"/>
              </a:buClr>
              <a:buFontTx/>
              <a:defRPr sz="1800"/>
            </a:lvl3pPr>
            <a:lvl4pPr marL="709213" indent="-227012" defTabSz="685800">
              <a:spcBef>
                <a:spcPts val="800"/>
              </a:spcBef>
              <a:buClr>
                <a:srgbClr val="000000"/>
              </a:buClr>
              <a:buFontTx/>
              <a:defRPr sz="1800"/>
            </a:lvl4pPr>
            <a:lvl5pPr marL="823912" indent="-166687" defTabSz="685800">
              <a:spcBef>
                <a:spcPts val="800"/>
              </a:spcBef>
              <a:buClr>
                <a:srgbClr val="000000"/>
              </a:buClr>
              <a:buFontTx/>
              <a:defRPr sz="1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12" name="Shape 1112"/>
          <p:cNvSpPr>
            <a:spLocks noGrp="1"/>
          </p:cNvSpPr>
          <p:nvPr>
            <p:ph type="sldNum" sz="quarter" idx="2"/>
          </p:nvPr>
        </p:nvSpPr>
        <p:spPr>
          <a:xfrm>
            <a:off x="8663412" y="6578600"/>
            <a:ext cx="194841" cy="203201"/>
          </a:xfrm>
          <a:prstGeom prst="rect">
            <a:avLst/>
          </a:prstGeom>
        </p:spPr>
        <p:txBody>
          <a:bodyPr lIns="44450" tIns="44450" rIns="44450" bIns="44450" anchor="b"/>
          <a:lstStyle>
            <a:lvl1pPr>
              <a:defRPr sz="7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9" name="image12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5666509"/>
            <a:ext cx="9144000" cy="1191492"/>
          </a:xfrm>
          <a:prstGeom prst="rect">
            <a:avLst/>
          </a:prstGeom>
          <a:ln w="12700">
            <a:miter lim="400000"/>
          </a:ln>
        </p:spPr>
      </p:pic>
      <p:sp>
        <p:nvSpPr>
          <p:cNvPr id="1120" name="Shape 1120"/>
          <p:cNvSpPr/>
          <p:nvPr/>
        </p:nvSpPr>
        <p:spPr>
          <a:xfrm>
            <a:off x="397058" y="1241945"/>
            <a:ext cx="8746944" cy="3"/>
          </a:xfrm>
          <a:prstGeom prst="line">
            <a:avLst/>
          </a:prstGeom>
          <a:solidFill>
            <a:srgbClr val="66AA44"/>
          </a:solidFill>
          <a:ln>
            <a:solidFill>
              <a:srgbClr val="FF99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21" name="Shape 1121"/>
          <p:cNvSpPr>
            <a:spLocks noGrp="1"/>
          </p:cNvSpPr>
          <p:nvPr>
            <p:ph type="title"/>
          </p:nvPr>
        </p:nvSpPr>
        <p:spPr>
          <a:xfrm>
            <a:off x="276225" y="0"/>
            <a:ext cx="6784976" cy="1340768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b">
            <a:normAutofit/>
          </a:bodyPr>
          <a:lstStyle>
            <a:lvl1pPr defTabSz="685800">
              <a:lnSpc>
                <a:spcPct val="95000"/>
              </a:lnSpc>
              <a:defRPr sz="2400" b="1">
                <a:solidFill>
                  <a:srgbClr val="FF9900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1122" name="Shape 1122"/>
          <p:cNvSpPr>
            <a:spLocks noGrp="1"/>
          </p:cNvSpPr>
          <p:nvPr>
            <p:ph type="sldNum" sz="quarter" idx="2"/>
          </p:nvPr>
        </p:nvSpPr>
        <p:spPr>
          <a:xfrm>
            <a:off x="8663412" y="6578600"/>
            <a:ext cx="194841" cy="203201"/>
          </a:xfrm>
          <a:prstGeom prst="rect">
            <a:avLst/>
          </a:prstGeom>
        </p:spPr>
        <p:txBody>
          <a:bodyPr lIns="44450" tIns="44450" rIns="44450" bIns="44450" anchor="b"/>
          <a:lstStyle>
            <a:lvl1pPr>
              <a:defRPr sz="7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9" name="image12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5666509"/>
            <a:ext cx="9144000" cy="1191492"/>
          </a:xfrm>
          <a:prstGeom prst="rect">
            <a:avLst/>
          </a:prstGeom>
          <a:ln w="12700">
            <a:miter lim="400000"/>
          </a:ln>
        </p:spPr>
      </p:pic>
      <p:sp>
        <p:nvSpPr>
          <p:cNvPr id="1130" name="Shape 1130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3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>
            <a:lvl1pPr defTabSz="685800">
              <a:defRPr sz="3300"/>
            </a:lvl1pPr>
          </a:lstStyle>
          <a:p>
            <a:r>
              <a:t>Click to edit Master title style</a:t>
            </a:r>
          </a:p>
        </p:txBody>
      </p:sp>
      <p:sp>
        <p:nvSpPr>
          <p:cNvPr id="1131" name="Shape 1131"/>
          <p:cNvSpPr>
            <a:spLocks noGrp="1"/>
          </p:cNvSpPr>
          <p:nvPr>
            <p:ph type="body" sz="half" idx="1"/>
          </p:nvPr>
        </p:nvSpPr>
        <p:spPr>
          <a:xfrm>
            <a:off x="457200" y="1219200"/>
            <a:ext cx="4038600" cy="48768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>
            <a:lvl1pPr marL="171450" indent="-171450" defTabSz="685800">
              <a:spcBef>
                <a:spcPts val="700"/>
              </a:spcBef>
              <a:defRPr sz="2100"/>
            </a:lvl1pPr>
            <a:lvl2pPr marL="542925" indent="-200025" defTabSz="685800">
              <a:spcBef>
                <a:spcPts val="700"/>
              </a:spcBef>
              <a:defRPr sz="2100"/>
            </a:lvl2pPr>
            <a:lvl3pPr marL="925830" indent="-240030" defTabSz="685800">
              <a:spcBef>
                <a:spcPts val="700"/>
              </a:spcBef>
              <a:defRPr sz="2100"/>
            </a:lvl3pPr>
            <a:lvl4pPr marL="1305657" indent="-276957" defTabSz="685800">
              <a:spcBef>
                <a:spcPts val="700"/>
              </a:spcBef>
              <a:defRPr sz="2100"/>
            </a:lvl4pPr>
            <a:lvl5pPr marL="1648557" indent="-276957" defTabSz="685800">
              <a:spcBef>
                <a:spcPts val="700"/>
              </a:spcBef>
              <a:defRPr sz="2100"/>
            </a:lvl5pPr>
          </a:lstStyle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132" name="Shape 113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urseMap_Modul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/>
        </p:nvSpPr>
        <p:spPr>
          <a:xfrm>
            <a:off x="0" y="6468183"/>
            <a:ext cx="9144001" cy="387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49" y="0"/>
                </a:moveTo>
                <a:lnTo>
                  <a:pt x="21251" y="0"/>
                </a:lnTo>
                <a:lnTo>
                  <a:pt x="21600" y="8257"/>
                </a:lnTo>
                <a:lnTo>
                  <a:pt x="21600" y="21600"/>
                </a:lnTo>
                <a:lnTo>
                  <a:pt x="0" y="21600"/>
                </a:lnTo>
                <a:lnTo>
                  <a:pt x="0" y="8257"/>
                </a:lnTo>
                <a:close/>
              </a:path>
            </a:pathLst>
          </a:custGeom>
          <a:solidFill>
            <a:srgbClr val="AFAB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0" y="1057275"/>
            <a:ext cx="9144002" cy="0"/>
          </a:xfrm>
          <a:prstGeom prst="line">
            <a:avLst/>
          </a:prstGeom>
          <a:ln w="38100">
            <a:solidFill>
              <a:srgbClr val="3B383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6497782" y="6592234"/>
            <a:ext cx="2625522" cy="2121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4450" tIns="44450" rIns="44450" bIns="44450">
            <a:spAutoFit/>
          </a:bodyPr>
          <a:lstStyle>
            <a:lvl1pPr marL="342900" indent="-342900">
              <a:spcBef>
                <a:spcPts val="200"/>
              </a:spcBef>
              <a:defRPr sz="9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Copyright © 2016 Accenture All Rights Reserved. </a:t>
            </a:r>
          </a:p>
        </p:txBody>
      </p:sp>
      <p:sp>
        <p:nvSpPr>
          <p:cNvPr id="101" name="Shape 101"/>
          <p:cNvSpPr/>
          <p:nvPr/>
        </p:nvSpPr>
        <p:spPr>
          <a:xfrm>
            <a:off x="1" y="325102"/>
            <a:ext cx="9144001" cy="739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90000"/>
              </a:lnSpc>
              <a:defRPr sz="4400" b="1">
                <a:solidFill>
                  <a:srgbClr val="333F50"/>
                </a:solidFill>
              </a:defRPr>
            </a:lvl1pPr>
          </a:lstStyle>
          <a:p>
            <a:r>
              <a:t>Course Map/Module Map</a:t>
            </a:r>
          </a:p>
        </p:txBody>
      </p:sp>
      <p:grpSp>
        <p:nvGrpSpPr>
          <p:cNvPr id="104" name="Group 104"/>
          <p:cNvGrpSpPr/>
          <p:nvPr/>
        </p:nvGrpSpPr>
        <p:grpSpPr>
          <a:xfrm>
            <a:off x="210608" y="2463313"/>
            <a:ext cx="1972638" cy="571501"/>
            <a:chOff x="0" y="0"/>
            <a:chExt cx="1972637" cy="571500"/>
          </a:xfrm>
        </p:grpSpPr>
        <p:sp>
          <p:nvSpPr>
            <p:cNvPr id="102" name="Shape 102"/>
            <p:cNvSpPr/>
            <p:nvPr/>
          </p:nvSpPr>
          <p:spPr>
            <a:xfrm>
              <a:off x="0" y="0"/>
              <a:ext cx="1972638" cy="571500"/>
            </a:xfrm>
            <a:prstGeom prst="roundRect">
              <a:avLst>
                <a:gd name="adj" fmla="val 16667"/>
              </a:avLst>
            </a:prstGeom>
            <a:noFill/>
            <a:ln w="12700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27898" y="106680"/>
              <a:ext cx="1916841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333F50"/>
                  </a:solidFill>
                </a:defRPr>
              </a:lvl1pPr>
            </a:lstStyle>
            <a:p>
              <a:r>
                <a:t>Module 1</a:t>
              </a:r>
            </a:p>
          </p:txBody>
        </p:sp>
      </p:grpSp>
      <p:grpSp>
        <p:nvGrpSpPr>
          <p:cNvPr id="107" name="Group 107"/>
          <p:cNvGrpSpPr/>
          <p:nvPr/>
        </p:nvGrpSpPr>
        <p:grpSpPr>
          <a:xfrm>
            <a:off x="2441089" y="2177563"/>
            <a:ext cx="1972639" cy="571501"/>
            <a:chOff x="0" y="0"/>
            <a:chExt cx="1972637" cy="571500"/>
          </a:xfrm>
        </p:grpSpPr>
        <p:sp>
          <p:nvSpPr>
            <p:cNvPr id="105" name="Shape 105"/>
            <p:cNvSpPr/>
            <p:nvPr/>
          </p:nvSpPr>
          <p:spPr>
            <a:xfrm>
              <a:off x="0" y="0"/>
              <a:ext cx="1972638" cy="571500"/>
            </a:xfrm>
            <a:prstGeom prst="roundRect">
              <a:avLst>
                <a:gd name="adj" fmla="val 16667"/>
              </a:avLst>
            </a:prstGeom>
            <a:solidFill>
              <a:srgbClr val="9DC3E6"/>
            </a:solidFill>
            <a:ln w="12700" cap="flat">
              <a:solidFill>
                <a:srgbClr val="BFBFBF"/>
              </a:solidFill>
              <a:prstDash val="solid"/>
              <a:miter lim="800000"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27898" y="106680"/>
              <a:ext cx="1916841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333F50"/>
                  </a:solidFill>
                </a:defRPr>
              </a:lvl1pPr>
            </a:lstStyle>
            <a:p>
              <a:r>
                <a:t>Module 2</a:t>
              </a:r>
            </a:p>
          </p:txBody>
        </p:sp>
      </p:grpSp>
      <p:grpSp>
        <p:nvGrpSpPr>
          <p:cNvPr id="110" name="Group 110"/>
          <p:cNvGrpSpPr/>
          <p:nvPr/>
        </p:nvGrpSpPr>
        <p:grpSpPr>
          <a:xfrm>
            <a:off x="4671571" y="1888588"/>
            <a:ext cx="1972639" cy="571501"/>
            <a:chOff x="0" y="0"/>
            <a:chExt cx="1972637" cy="571500"/>
          </a:xfrm>
        </p:grpSpPr>
        <p:sp>
          <p:nvSpPr>
            <p:cNvPr id="108" name="Shape 108"/>
            <p:cNvSpPr/>
            <p:nvPr/>
          </p:nvSpPr>
          <p:spPr>
            <a:xfrm>
              <a:off x="0" y="0"/>
              <a:ext cx="1972638" cy="571500"/>
            </a:xfrm>
            <a:prstGeom prst="roundRect">
              <a:avLst>
                <a:gd name="adj" fmla="val 16667"/>
              </a:avLst>
            </a:prstGeom>
            <a:noFill/>
            <a:ln w="12700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27898" y="106680"/>
              <a:ext cx="1916841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333F50"/>
                  </a:solidFill>
                </a:defRPr>
              </a:lvl1pPr>
            </a:lstStyle>
            <a:p>
              <a:r>
                <a:t>Module 3</a:t>
              </a:r>
            </a:p>
          </p:txBody>
        </p:sp>
      </p:grpSp>
      <p:grpSp>
        <p:nvGrpSpPr>
          <p:cNvPr id="113" name="Group 113"/>
          <p:cNvGrpSpPr/>
          <p:nvPr/>
        </p:nvGrpSpPr>
        <p:grpSpPr>
          <a:xfrm>
            <a:off x="6902053" y="1523513"/>
            <a:ext cx="1972639" cy="571501"/>
            <a:chOff x="0" y="0"/>
            <a:chExt cx="1972637" cy="571500"/>
          </a:xfrm>
        </p:grpSpPr>
        <p:sp>
          <p:nvSpPr>
            <p:cNvPr id="111" name="Shape 111"/>
            <p:cNvSpPr/>
            <p:nvPr/>
          </p:nvSpPr>
          <p:spPr>
            <a:xfrm>
              <a:off x="0" y="0"/>
              <a:ext cx="1972638" cy="571500"/>
            </a:xfrm>
            <a:prstGeom prst="roundRect">
              <a:avLst>
                <a:gd name="adj" fmla="val 16667"/>
              </a:avLst>
            </a:prstGeom>
            <a:noFill/>
            <a:ln w="12700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27898" y="106680"/>
              <a:ext cx="1916841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333F50"/>
                  </a:solidFill>
                </a:defRPr>
              </a:lvl1pPr>
            </a:lstStyle>
            <a:p>
              <a:r>
                <a:t>Module 4</a:t>
              </a:r>
            </a:p>
          </p:txBody>
        </p:sp>
      </p:grpSp>
      <p:sp>
        <p:nvSpPr>
          <p:cNvPr id="125" name="Shape 125"/>
          <p:cNvSpPr/>
          <p:nvPr/>
        </p:nvSpPr>
        <p:spPr>
          <a:xfrm>
            <a:off x="1196339" y="2202180"/>
            <a:ext cx="2230121" cy="8064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6803"/>
                </a:moveTo>
                <a:lnTo>
                  <a:pt x="0" y="0"/>
                </a:lnTo>
                <a:lnTo>
                  <a:pt x="10800" y="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4797"/>
                </a:lnTo>
              </a:path>
            </a:pathLst>
          </a:custGeom>
          <a:ln w="6350">
            <a:solidFill>
              <a:srgbClr val="333F50"/>
            </a:solidFill>
            <a:prstDash val="dash"/>
            <a:miter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26" name="Shape 126"/>
          <p:cNvSpPr/>
          <p:nvPr/>
        </p:nvSpPr>
        <p:spPr>
          <a:xfrm>
            <a:off x="3426459" y="1916430"/>
            <a:ext cx="2231391" cy="8039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6825"/>
                </a:moveTo>
                <a:lnTo>
                  <a:pt x="0" y="0"/>
                </a:lnTo>
                <a:lnTo>
                  <a:pt x="10794" y="0"/>
                </a:lnTo>
                <a:lnTo>
                  <a:pt x="10794" y="21600"/>
                </a:lnTo>
                <a:lnTo>
                  <a:pt x="21600" y="21600"/>
                </a:lnTo>
                <a:lnTo>
                  <a:pt x="21600" y="14775"/>
                </a:lnTo>
              </a:path>
            </a:pathLst>
          </a:custGeom>
          <a:ln w="6350">
            <a:solidFill>
              <a:srgbClr val="333F50"/>
            </a:solidFill>
            <a:prstDash val="dash"/>
            <a:miter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27" name="Shape 127"/>
          <p:cNvSpPr/>
          <p:nvPr/>
        </p:nvSpPr>
        <p:spPr>
          <a:xfrm>
            <a:off x="5657849" y="1628140"/>
            <a:ext cx="2230121" cy="7264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7552"/>
                </a:moveTo>
                <a:lnTo>
                  <a:pt x="0" y="0"/>
                </a:lnTo>
                <a:lnTo>
                  <a:pt x="10800" y="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4048"/>
                </a:lnTo>
              </a:path>
            </a:pathLst>
          </a:custGeom>
          <a:ln w="6350">
            <a:solidFill>
              <a:srgbClr val="333F50"/>
            </a:solidFill>
            <a:prstDash val="dash"/>
            <a:miter/>
            <a:tailEnd type="triangle"/>
          </a:ln>
        </p:spPr>
        <p:txBody>
          <a:bodyPr/>
          <a:lstStyle/>
          <a:p>
            <a:endParaRPr/>
          </a:p>
        </p:txBody>
      </p:sp>
      <p:graphicFrame>
        <p:nvGraphicFramePr>
          <p:cNvPr id="117" name="Table 117"/>
          <p:cNvGraphicFramePr/>
          <p:nvPr/>
        </p:nvGraphicFramePr>
        <p:xfrm>
          <a:off x="2386952" y="3341080"/>
          <a:ext cx="2134008" cy="2978219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21340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074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>
                          <a:solidFill>
                            <a:srgbClr val="333F50"/>
                          </a:solidFill>
                        </a:rPr>
                        <a:t>Module Map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9DC3E6"/>
                      </a:solidFill>
                    </a:lnL>
                    <a:lnR w="12700">
                      <a:solidFill>
                        <a:srgbClr val="9DC3E6"/>
                      </a:solidFill>
                    </a:lnR>
                    <a:lnT w="12700">
                      <a:solidFill>
                        <a:srgbClr val="9DC3E6"/>
                      </a:solidFill>
                    </a:lnT>
                    <a:lnB w="12700">
                      <a:solidFill>
                        <a:srgbClr val="9DC3E6"/>
                      </a:solidFill>
                    </a:lnB>
                    <a:solidFill>
                      <a:srgbClr val="9DC3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747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olidFill>
                            <a:srgbClr val="333F50"/>
                          </a:solidFill>
                        </a:rPr>
                        <a:t>Topic 1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9DC3E6"/>
                      </a:solidFill>
                    </a:lnL>
                    <a:lnR w="12700">
                      <a:solidFill>
                        <a:srgbClr val="9DC3E6"/>
                      </a:solidFill>
                    </a:lnR>
                    <a:lnT w="12700">
                      <a:solidFill>
                        <a:srgbClr val="9DC3E6"/>
                      </a:solidFill>
                    </a:lnT>
                    <a:lnB w="12700">
                      <a:solidFill>
                        <a:srgbClr val="9DC3E6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747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olidFill>
                            <a:srgbClr val="333F50"/>
                          </a:solidFill>
                        </a:rPr>
                        <a:t>Activity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9DC3E6"/>
                      </a:solidFill>
                    </a:lnL>
                    <a:lnR w="12700">
                      <a:solidFill>
                        <a:srgbClr val="9DC3E6"/>
                      </a:solidFill>
                    </a:lnR>
                    <a:lnT w="12700">
                      <a:solidFill>
                        <a:srgbClr val="9DC3E6"/>
                      </a:solidFill>
                    </a:lnT>
                    <a:lnB w="12700">
                      <a:solidFill>
                        <a:srgbClr val="9DC3E6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0747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olidFill>
                            <a:srgbClr val="333F50"/>
                          </a:solidFill>
                        </a:rPr>
                        <a:t>Break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9DC3E6"/>
                      </a:solidFill>
                    </a:lnL>
                    <a:lnR w="12700">
                      <a:solidFill>
                        <a:srgbClr val="9DC3E6"/>
                      </a:solidFill>
                    </a:lnR>
                    <a:lnT w="12700">
                      <a:solidFill>
                        <a:srgbClr val="9DC3E6"/>
                      </a:solidFill>
                    </a:lnT>
                    <a:lnB w="12700">
                      <a:solidFill>
                        <a:srgbClr val="9DC3E6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0747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olidFill>
                            <a:srgbClr val="333F50"/>
                          </a:solidFill>
                        </a:rPr>
                        <a:t>Topic 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9DC3E6"/>
                      </a:solidFill>
                    </a:lnL>
                    <a:lnR w="12700">
                      <a:solidFill>
                        <a:srgbClr val="9DC3E6"/>
                      </a:solidFill>
                    </a:lnR>
                    <a:lnT w="12700">
                      <a:solidFill>
                        <a:srgbClr val="9DC3E6"/>
                      </a:solidFill>
                    </a:lnT>
                    <a:lnB w="12700">
                      <a:solidFill>
                        <a:srgbClr val="9DC3E6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0747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olidFill>
                            <a:srgbClr val="333F50"/>
                          </a:solidFill>
                        </a:rPr>
                        <a:t>Topic 3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9DC3E6"/>
                      </a:solidFill>
                    </a:lnL>
                    <a:lnR w="12700">
                      <a:solidFill>
                        <a:srgbClr val="9DC3E6"/>
                      </a:solidFill>
                    </a:lnR>
                    <a:lnT w="12700">
                      <a:solidFill>
                        <a:srgbClr val="9DC3E6"/>
                      </a:solidFill>
                    </a:lnT>
                    <a:lnB w="12700">
                      <a:solidFill>
                        <a:srgbClr val="9DC3E6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0747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olidFill>
                            <a:srgbClr val="333F50"/>
                          </a:solidFill>
                        </a:rPr>
                        <a:t>Lunch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9DC3E6"/>
                      </a:solidFill>
                    </a:lnL>
                    <a:lnR w="12700">
                      <a:solidFill>
                        <a:srgbClr val="9DC3E6"/>
                      </a:solidFill>
                    </a:lnR>
                    <a:lnT w="12700">
                      <a:solidFill>
                        <a:srgbClr val="9DC3E6"/>
                      </a:solidFill>
                    </a:lnT>
                    <a:lnB w="12700">
                      <a:solidFill>
                        <a:srgbClr val="9DC3E6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0747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olidFill>
                            <a:srgbClr val="333F50"/>
                          </a:solidFill>
                        </a:rPr>
                        <a:t>Topic 4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9DC3E6"/>
                      </a:solidFill>
                    </a:lnL>
                    <a:lnR w="12700">
                      <a:solidFill>
                        <a:srgbClr val="9DC3E6"/>
                      </a:solidFill>
                    </a:lnR>
                    <a:lnT w="12700">
                      <a:solidFill>
                        <a:srgbClr val="9DC3E6"/>
                      </a:solidFill>
                    </a:lnT>
                    <a:lnB w="12700">
                      <a:solidFill>
                        <a:srgbClr val="9DC3E6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0747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olidFill>
                            <a:srgbClr val="333F50"/>
                          </a:solidFill>
                        </a:rPr>
                        <a:t>Discussion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9DC3E6"/>
                      </a:solidFill>
                    </a:lnL>
                    <a:lnR w="12700">
                      <a:solidFill>
                        <a:srgbClr val="9DC3E6"/>
                      </a:solidFill>
                    </a:lnR>
                    <a:lnT w="12700">
                      <a:solidFill>
                        <a:srgbClr val="9DC3E6"/>
                      </a:solidFill>
                    </a:lnT>
                    <a:lnB w="12700">
                      <a:solidFill>
                        <a:srgbClr val="9DC3E6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0747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olidFill>
                            <a:srgbClr val="333F50"/>
                          </a:solidFill>
                        </a:rPr>
                        <a:t>Topic 5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9DC3E6"/>
                      </a:solidFill>
                    </a:lnL>
                    <a:lnR w="12700">
                      <a:solidFill>
                        <a:srgbClr val="9DC3E6"/>
                      </a:solidFill>
                    </a:lnR>
                    <a:lnT w="12700">
                      <a:solidFill>
                        <a:srgbClr val="9DC3E6"/>
                      </a:solidFill>
                    </a:lnT>
                    <a:lnB w="12700">
                      <a:solidFill>
                        <a:srgbClr val="9DC3E6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0747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olidFill>
                            <a:srgbClr val="333F50"/>
                          </a:solidFill>
                        </a:rPr>
                        <a:t>Module Summary 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9DC3E6"/>
                      </a:solidFill>
                    </a:lnL>
                    <a:lnR w="12700">
                      <a:solidFill>
                        <a:srgbClr val="9DC3E6"/>
                      </a:solidFill>
                    </a:lnR>
                    <a:lnT w="12700">
                      <a:solidFill>
                        <a:srgbClr val="9DC3E6"/>
                      </a:solidFill>
                    </a:lnT>
                    <a:lnB w="12700">
                      <a:solidFill>
                        <a:srgbClr val="9DC3E6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18" name="Shape 118"/>
          <p:cNvSpPr/>
          <p:nvPr/>
        </p:nvSpPr>
        <p:spPr>
          <a:xfrm>
            <a:off x="3427409" y="2749062"/>
            <a:ext cx="1" cy="592020"/>
          </a:xfrm>
          <a:prstGeom prst="line">
            <a:avLst/>
          </a:prstGeom>
          <a:ln w="6350">
            <a:solidFill>
              <a:srgbClr val="333F50"/>
            </a:solidFill>
            <a:prstDash val="dash"/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9" name="Shape 11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urseMap_Modul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/>
        </p:nvSpPr>
        <p:spPr>
          <a:xfrm>
            <a:off x="0" y="6468183"/>
            <a:ext cx="9144001" cy="387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49" y="0"/>
                </a:moveTo>
                <a:lnTo>
                  <a:pt x="21251" y="0"/>
                </a:lnTo>
                <a:lnTo>
                  <a:pt x="21600" y="8257"/>
                </a:lnTo>
                <a:lnTo>
                  <a:pt x="21600" y="21600"/>
                </a:lnTo>
                <a:lnTo>
                  <a:pt x="0" y="21600"/>
                </a:lnTo>
                <a:lnTo>
                  <a:pt x="0" y="8257"/>
                </a:lnTo>
                <a:close/>
              </a:path>
            </a:pathLst>
          </a:custGeom>
          <a:solidFill>
            <a:srgbClr val="AFAB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0" y="1057275"/>
            <a:ext cx="9144002" cy="0"/>
          </a:xfrm>
          <a:prstGeom prst="line">
            <a:avLst/>
          </a:prstGeom>
          <a:ln w="38100">
            <a:solidFill>
              <a:srgbClr val="3B383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6497782" y="6592234"/>
            <a:ext cx="2625522" cy="2121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4450" tIns="44450" rIns="44450" bIns="44450">
            <a:spAutoFit/>
          </a:bodyPr>
          <a:lstStyle>
            <a:lvl1pPr marL="342900" indent="-342900">
              <a:spcBef>
                <a:spcPts val="200"/>
              </a:spcBef>
              <a:defRPr sz="9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Copyright © 2016 Accenture All Rights Reserved. </a:t>
            </a:r>
          </a:p>
        </p:txBody>
      </p:sp>
      <p:sp>
        <p:nvSpPr>
          <p:cNvPr id="132" name="Shape 132"/>
          <p:cNvSpPr/>
          <p:nvPr/>
        </p:nvSpPr>
        <p:spPr>
          <a:xfrm>
            <a:off x="1" y="325102"/>
            <a:ext cx="9144001" cy="739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90000"/>
              </a:lnSpc>
              <a:defRPr sz="4400" b="1">
                <a:solidFill>
                  <a:srgbClr val="333F50"/>
                </a:solidFill>
              </a:defRPr>
            </a:lvl1pPr>
          </a:lstStyle>
          <a:p>
            <a:r>
              <a:t>Course Map/Module Map</a:t>
            </a:r>
          </a:p>
        </p:txBody>
      </p:sp>
      <p:grpSp>
        <p:nvGrpSpPr>
          <p:cNvPr id="135" name="Group 135"/>
          <p:cNvGrpSpPr/>
          <p:nvPr/>
        </p:nvGrpSpPr>
        <p:grpSpPr>
          <a:xfrm>
            <a:off x="210608" y="2463313"/>
            <a:ext cx="1972638" cy="571501"/>
            <a:chOff x="0" y="0"/>
            <a:chExt cx="1972637" cy="571500"/>
          </a:xfrm>
        </p:grpSpPr>
        <p:sp>
          <p:nvSpPr>
            <p:cNvPr id="133" name="Shape 133"/>
            <p:cNvSpPr/>
            <p:nvPr/>
          </p:nvSpPr>
          <p:spPr>
            <a:xfrm>
              <a:off x="0" y="0"/>
              <a:ext cx="1972638" cy="571500"/>
            </a:xfrm>
            <a:prstGeom prst="roundRect">
              <a:avLst>
                <a:gd name="adj" fmla="val 16667"/>
              </a:avLst>
            </a:prstGeom>
            <a:noFill/>
            <a:ln w="12700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27898" y="106680"/>
              <a:ext cx="1916841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333F50"/>
                  </a:solidFill>
                </a:defRPr>
              </a:lvl1pPr>
            </a:lstStyle>
            <a:p>
              <a:r>
                <a:t>Module 1</a:t>
              </a:r>
            </a:p>
          </p:txBody>
        </p:sp>
      </p:grpSp>
      <p:grpSp>
        <p:nvGrpSpPr>
          <p:cNvPr id="138" name="Group 138"/>
          <p:cNvGrpSpPr/>
          <p:nvPr/>
        </p:nvGrpSpPr>
        <p:grpSpPr>
          <a:xfrm>
            <a:off x="2441089" y="2177563"/>
            <a:ext cx="1972639" cy="571501"/>
            <a:chOff x="0" y="0"/>
            <a:chExt cx="1972637" cy="571500"/>
          </a:xfrm>
        </p:grpSpPr>
        <p:sp>
          <p:nvSpPr>
            <p:cNvPr id="136" name="Shape 136"/>
            <p:cNvSpPr/>
            <p:nvPr/>
          </p:nvSpPr>
          <p:spPr>
            <a:xfrm>
              <a:off x="0" y="0"/>
              <a:ext cx="1972638" cy="571500"/>
            </a:xfrm>
            <a:prstGeom prst="roundRect">
              <a:avLst>
                <a:gd name="adj" fmla="val 16667"/>
              </a:avLst>
            </a:prstGeom>
            <a:noFill/>
            <a:ln w="12700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27898" y="106680"/>
              <a:ext cx="1916841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333F50"/>
                  </a:solidFill>
                </a:defRPr>
              </a:lvl1pPr>
            </a:lstStyle>
            <a:p>
              <a:r>
                <a:t>Module 2</a:t>
              </a:r>
            </a:p>
          </p:txBody>
        </p:sp>
      </p:grpSp>
      <p:grpSp>
        <p:nvGrpSpPr>
          <p:cNvPr id="141" name="Group 141"/>
          <p:cNvGrpSpPr/>
          <p:nvPr/>
        </p:nvGrpSpPr>
        <p:grpSpPr>
          <a:xfrm>
            <a:off x="4671571" y="1888588"/>
            <a:ext cx="1972639" cy="571501"/>
            <a:chOff x="0" y="0"/>
            <a:chExt cx="1972637" cy="571500"/>
          </a:xfrm>
        </p:grpSpPr>
        <p:sp>
          <p:nvSpPr>
            <p:cNvPr id="139" name="Shape 139"/>
            <p:cNvSpPr/>
            <p:nvPr/>
          </p:nvSpPr>
          <p:spPr>
            <a:xfrm>
              <a:off x="0" y="0"/>
              <a:ext cx="1972638" cy="571500"/>
            </a:xfrm>
            <a:prstGeom prst="roundRect">
              <a:avLst>
                <a:gd name="adj" fmla="val 16667"/>
              </a:avLst>
            </a:prstGeom>
            <a:solidFill>
              <a:srgbClr val="9DC3E6"/>
            </a:solidFill>
            <a:ln w="12700" cap="flat">
              <a:solidFill>
                <a:srgbClr val="BFBFBF"/>
              </a:solidFill>
              <a:prstDash val="solid"/>
              <a:miter lim="800000"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27898" y="106680"/>
              <a:ext cx="1916841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333F50"/>
                  </a:solidFill>
                </a:defRPr>
              </a:lvl1pPr>
            </a:lstStyle>
            <a:p>
              <a:r>
                <a:t>Module 3</a:t>
              </a:r>
            </a:p>
          </p:txBody>
        </p:sp>
      </p:grpSp>
      <p:grpSp>
        <p:nvGrpSpPr>
          <p:cNvPr id="144" name="Group 144"/>
          <p:cNvGrpSpPr/>
          <p:nvPr/>
        </p:nvGrpSpPr>
        <p:grpSpPr>
          <a:xfrm>
            <a:off x="6902053" y="1523513"/>
            <a:ext cx="1972639" cy="571501"/>
            <a:chOff x="0" y="0"/>
            <a:chExt cx="1972637" cy="571500"/>
          </a:xfrm>
        </p:grpSpPr>
        <p:sp>
          <p:nvSpPr>
            <p:cNvPr id="142" name="Shape 142"/>
            <p:cNvSpPr/>
            <p:nvPr/>
          </p:nvSpPr>
          <p:spPr>
            <a:xfrm>
              <a:off x="0" y="0"/>
              <a:ext cx="1972638" cy="571500"/>
            </a:xfrm>
            <a:prstGeom prst="roundRect">
              <a:avLst>
                <a:gd name="adj" fmla="val 16667"/>
              </a:avLst>
            </a:prstGeom>
            <a:noFill/>
            <a:ln w="12700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>
              <a:off x="27898" y="106680"/>
              <a:ext cx="1916841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333F50"/>
                  </a:solidFill>
                </a:defRPr>
              </a:lvl1pPr>
            </a:lstStyle>
            <a:p>
              <a:r>
                <a:t>Module 4</a:t>
              </a:r>
            </a:p>
          </p:txBody>
        </p:sp>
      </p:grpSp>
      <p:sp>
        <p:nvSpPr>
          <p:cNvPr id="156" name="Shape 156"/>
          <p:cNvSpPr/>
          <p:nvPr/>
        </p:nvSpPr>
        <p:spPr>
          <a:xfrm>
            <a:off x="1196339" y="2202180"/>
            <a:ext cx="2230121" cy="8064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6803"/>
                </a:moveTo>
                <a:lnTo>
                  <a:pt x="0" y="0"/>
                </a:lnTo>
                <a:lnTo>
                  <a:pt x="10800" y="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4797"/>
                </a:lnTo>
              </a:path>
            </a:pathLst>
          </a:custGeom>
          <a:ln w="6350">
            <a:solidFill>
              <a:srgbClr val="333F50"/>
            </a:solidFill>
            <a:prstDash val="dash"/>
            <a:miter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57" name="Shape 157"/>
          <p:cNvSpPr/>
          <p:nvPr/>
        </p:nvSpPr>
        <p:spPr>
          <a:xfrm>
            <a:off x="3426459" y="1916430"/>
            <a:ext cx="2231391" cy="8039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6825"/>
                </a:moveTo>
                <a:lnTo>
                  <a:pt x="0" y="0"/>
                </a:lnTo>
                <a:lnTo>
                  <a:pt x="10794" y="0"/>
                </a:lnTo>
                <a:lnTo>
                  <a:pt x="10794" y="21600"/>
                </a:lnTo>
                <a:lnTo>
                  <a:pt x="21600" y="21600"/>
                </a:lnTo>
                <a:lnTo>
                  <a:pt x="21600" y="14775"/>
                </a:lnTo>
              </a:path>
            </a:pathLst>
          </a:custGeom>
          <a:ln w="6350">
            <a:solidFill>
              <a:srgbClr val="333F50"/>
            </a:solidFill>
            <a:prstDash val="dash"/>
            <a:miter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58" name="Shape 158"/>
          <p:cNvSpPr/>
          <p:nvPr/>
        </p:nvSpPr>
        <p:spPr>
          <a:xfrm>
            <a:off x="5657849" y="1628140"/>
            <a:ext cx="2230121" cy="7264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7552"/>
                </a:moveTo>
                <a:lnTo>
                  <a:pt x="0" y="0"/>
                </a:lnTo>
                <a:lnTo>
                  <a:pt x="10800" y="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4048"/>
                </a:lnTo>
              </a:path>
            </a:pathLst>
          </a:custGeom>
          <a:ln w="6350">
            <a:solidFill>
              <a:srgbClr val="333F50"/>
            </a:solidFill>
            <a:prstDash val="dash"/>
            <a:miter/>
            <a:tailEnd type="triangle"/>
          </a:ln>
        </p:spPr>
        <p:txBody>
          <a:bodyPr/>
          <a:lstStyle/>
          <a:p>
            <a:endParaRPr/>
          </a:p>
        </p:txBody>
      </p:sp>
      <p:graphicFrame>
        <p:nvGraphicFramePr>
          <p:cNvPr id="148" name="Table 148"/>
          <p:cNvGraphicFramePr/>
          <p:nvPr/>
        </p:nvGraphicFramePr>
        <p:xfrm>
          <a:off x="4617087" y="3341080"/>
          <a:ext cx="2134008" cy="2978219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21340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074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>
                          <a:solidFill>
                            <a:srgbClr val="333F50"/>
                          </a:solidFill>
                        </a:rPr>
                        <a:t>Module Map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9DC3E6"/>
                      </a:solidFill>
                    </a:lnL>
                    <a:lnR w="12700">
                      <a:solidFill>
                        <a:srgbClr val="9DC3E6"/>
                      </a:solidFill>
                    </a:lnR>
                    <a:lnT w="12700">
                      <a:solidFill>
                        <a:srgbClr val="9DC3E6"/>
                      </a:solidFill>
                    </a:lnT>
                    <a:lnB w="12700">
                      <a:solidFill>
                        <a:srgbClr val="9DC3E6"/>
                      </a:solidFill>
                    </a:lnB>
                    <a:solidFill>
                      <a:srgbClr val="9DC3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747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olidFill>
                            <a:srgbClr val="333F50"/>
                          </a:solidFill>
                        </a:rPr>
                        <a:t>Topic 1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9DC3E6"/>
                      </a:solidFill>
                    </a:lnL>
                    <a:lnR w="12700">
                      <a:solidFill>
                        <a:srgbClr val="9DC3E6"/>
                      </a:solidFill>
                    </a:lnR>
                    <a:lnT w="12700">
                      <a:solidFill>
                        <a:srgbClr val="9DC3E6"/>
                      </a:solidFill>
                    </a:lnT>
                    <a:lnB w="12700">
                      <a:solidFill>
                        <a:srgbClr val="9DC3E6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747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olidFill>
                            <a:srgbClr val="333F50"/>
                          </a:solidFill>
                        </a:rPr>
                        <a:t>Activity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9DC3E6"/>
                      </a:solidFill>
                    </a:lnL>
                    <a:lnR w="12700">
                      <a:solidFill>
                        <a:srgbClr val="9DC3E6"/>
                      </a:solidFill>
                    </a:lnR>
                    <a:lnT w="12700">
                      <a:solidFill>
                        <a:srgbClr val="9DC3E6"/>
                      </a:solidFill>
                    </a:lnT>
                    <a:lnB w="12700">
                      <a:solidFill>
                        <a:srgbClr val="9DC3E6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0747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olidFill>
                            <a:srgbClr val="333F50"/>
                          </a:solidFill>
                        </a:rPr>
                        <a:t>Break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9DC3E6"/>
                      </a:solidFill>
                    </a:lnL>
                    <a:lnR w="12700">
                      <a:solidFill>
                        <a:srgbClr val="9DC3E6"/>
                      </a:solidFill>
                    </a:lnR>
                    <a:lnT w="12700">
                      <a:solidFill>
                        <a:srgbClr val="9DC3E6"/>
                      </a:solidFill>
                    </a:lnT>
                    <a:lnB w="12700">
                      <a:solidFill>
                        <a:srgbClr val="9DC3E6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0747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olidFill>
                            <a:srgbClr val="333F50"/>
                          </a:solidFill>
                        </a:rPr>
                        <a:t>Topic 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9DC3E6"/>
                      </a:solidFill>
                    </a:lnL>
                    <a:lnR w="12700">
                      <a:solidFill>
                        <a:srgbClr val="9DC3E6"/>
                      </a:solidFill>
                    </a:lnR>
                    <a:lnT w="12700">
                      <a:solidFill>
                        <a:srgbClr val="9DC3E6"/>
                      </a:solidFill>
                    </a:lnT>
                    <a:lnB w="12700">
                      <a:solidFill>
                        <a:srgbClr val="9DC3E6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0747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olidFill>
                            <a:srgbClr val="333F50"/>
                          </a:solidFill>
                        </a:rPr>
                        <a:t>Topic 3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9DC3E6"/>
                      </a:solidFill>
                    </a:lnL>
                    <a:lnR w="12700">
                      <a:solidFill>
                        <a:srgbClr val="9DC3E6"/>
                      </a:solidFill>
                    </a:lnR>
                    <a:lnT w="12700">
                      <a:solidFill>
                        <a:srgbClr val="9DC3E6"/>
                      </a:solidFill>
                    </a:lnT>
                    <a:lnB w="12700">
                      <a:solidFill>
                        <a:srgbClr val="9DC3E6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0747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olidFill>
                            <a:srgbClr val="333F50"/>
                          </a:solidFill>
                        </a:rPr>
                        <a:t>Lunch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9DC3E6"/>
                      </a:solidFill>
                    </a:lnL>
                    <a:lnR w="12700">
                      <a:solidFill>
                        <a:srgbClr val="9DC3E6"/>
                      </a:solidFill>
                    </a:lnR>
                    <a:lnT w="12700">
                      <a:solidFill>
                        <a:srgbClr val="9DC3E6"/>
                      </a:solidFill>
                    </a:lnT>
                    <a:lnB w="12700">
                      <a:solidFill>
                        <a:srgbClr val="9DC3E6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0747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olidFill>
                            <a:srgbClr val="333F50"/>
                          </a:solidFill>
                        </a:rPr>
                        <a:t>Topic 4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9DC3E6"/>
                      </a:solidFill>
                    </a:lnL>
                    <a:lnR w="12700">
                      <a:solidFill>
                        <a:srgbClr val="9DC3E6"/>
                      </a:solidFill>
                    </a:lnR>
                    <a:lnT w="12700">
                      <a:solidFill>
                        <a:srgbClr val="9DC3E6"/>
                      </a:solidFill>
                    </a:lnT>
                    <a:lnB w="12700">
                      <a:solidFill>
                        <a:srgbClr val="9DC3E6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0747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olidFill>
                            <a:srgbClr val="333F50"/>
                          </a:solidFill>
                        </a:rPr>
                        <a:t>Discussion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9DC3E6"/>
                      </a:solidFill>
                    </a:lnL>
                    <a:lnR w="12700">
                      <a:solidFill>
                        <a:srgbClr val="9DC3E6"/>
                      </a:solidFill>
                    </a:lnR>
                    <a:lnT w="12700">
                      <a:solidFill>
                        <a:srgbClr val="9DC3E6"/>
                      </a:solidFill>
                    </a:lnT>
                    <a:lnB w="12700">
                      <a:solidFill>
                        <a:srgbClr val="9DC3E6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0747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olidFill>
                            <a:srgbClr val="333F50"/>
                          </a:solidFill>
                        </a:rPr>
                        <a:t>Topic 5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9DC3E6"/>
                      </a:solidFill>
                    </a:lnL>
                    <a:lnR w="12700">
                      <a:solidFill>
                        <a:srgbClr val="9DC3E6"/>
                      </a:solidFill>
                    </a:lnR>
                    <a:lnT w="12700">
                      <a:solidFill>
                        <a:srgbClr val="9DC3E6"/>
                      </a:solidFill>
                    </a:lnT>
                    <a:lnB w="12700">
                      <a:solidFill>
                        <a:srgbClr val="9DC3E6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0747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olidFill>
                            <a:srgbClr val="333F50"/>
                          </a:solidFill>
                        </a:rPr>
                        <a:t>Module Summary 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9DC3E6"/>
                      </a:solidFill>
                    </a:lnL>
                    <a:lnR w="12700">
                      <a:solidFill>
                        <a:srgbClr val="9DC3E6"/>
                      </a:solidFill>
                    </a:lnR>
                    <a:lnT w="12700">
                      <a:solidFill>
                        <a:srgbClr val="9DC3E6"/>
                      </a:solidFill>
                    </a:lnT>
                    <a:lnB w="12700">
                      <a:solidFill>
                        <a:srgbClr val="9DC3E6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49" name="Shape 149"/>
          <p:cNvSpPr/>
          <p:nvPr/>
        </p:nvSpPr>
        <p:spPr>
          <a:xfrm>
            <a:off x="5657891" y="2460088"/>
            <a:ext cx="26201" cy="880994"/>
          </a:xfrm>
          <a:prstGeom prst="line">
            <a:avLst/>
          </a:prstGeom>
          <a:ln w="6350">
            <a:solidFill>
              <a:srgbClr val="333F50"/>
            </a:solidFill>
            <a:prstDash val="dash"/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0" name="Shape 15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urseMap_Modul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/>
        </p:nvSpPr>
        <p:spPr>
          <a:xfrm>
            <a:off x="0" y="6468183"/>
            <a:ext cx="9144001" cy="387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49" y="0"/>
                </a:moveTo>
                <a:lnTo>
                  <a:pt x="21251" y="0"/>
                </a:lnTo>
                <a:lnTo>
                  <a:pt x="21600" y="8257"/>
                </a:lnTo>
                <a:lnTo>
                  <a:pt x="21600" y="21600"/>
                </a:lnTo>
                <a:lnTo>
                  <a:pt x="0" y="21600"/>
                </a:lnTo>
                <a:lnTo>
                  <a:pt x="0" y="8257"/>
                </a:lnTo>
                <a:close/>
              </a:path>
            </a:pathLst>
          </a:custGeom>
          <a:solidFill>
            <a:srgbClr val="AFAB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1" name="Shape 161"/>
          <p:cNvSpPr/>
          <p:nvPr/>
        </p:nvSpPr>
        <p:spPr>
          <a:xfrm>
            <a:off x="0" y="1057275"/>
            <a:ext cx="9144002" cy="0"/>
          </a:xfrm>
          <a:prstGeom prst="line">
            <a:avLst/>
          </a:prstGeom>
          <a:ln w="38100">
            <a:solidFill>
              <a:srgbClr val="3B383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62" name="Shape 162"/>
          <p:cNvSpPr/>
          <p:nvPr/>
        </p:nvSpPr>
        <p:spPr>
          <a:xfrm>
            <a:off x="6497782" y="6592234"/>
            <a:ext cx="2625522" cy="2121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4450" tIns="44450" rIns="44450" bIns="44450">
            <a:spAutoFit/>
          </a:bodyPr>
          <a:lstStyle>
            <a:lvl1pPr marL="342900" indent="-342900">
              <a:spcBef>
                <a:spcPts val="200"/>
              </a:spcBef>
              <a:defRPr sz="9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Copyright © 2016 Accenture All Rights Reserved. </a:t>
            </a:r>
          </a:p>
        </p:txBody>
      </p:sp>
      <p:sp>
        <p:nvSpPr>
          <p:cNvPr id="163" name="Shape 163"/>
          <p:cNvSpPr/>
          <p:nvPr/>
        </p:nvSpPr>
        <p:spPr>
          <a:xfrm>
            <a:off x="1" y="325102"/>
            <a:ext cx="9144001" cy="739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90000"/>
              </a:lnSpc>
              <a:defRPr sz="4400" b="1">
                <a:solidFill>
                  <a:srgbClr val="333F50"/>
                </a:solidFill>
              </a:defRPr>
            </a:lvl1pPr>
          </a:lstStyle>
          <a:p>
            <a:r>
              <a:t>Course Map/Module Map</a:t>
            </a:r>
          </a:p>
        </p:txBody>
      </p:sp>
      <p:grpSp>
        <p:nvGrpSpPr>
          <p:cNvPr id="166" name="Group 166"/>
          <p:cNvGrpSpPr/>
          <p:nvPr/>
        </p:nvGrpSpPr>
        <p:grpSpPr>
          <a:xfrm>
            <a:off x="210608" y="2463313"/>
            <a:ext cx="1972638" cy="571501"/>
            <a:chOff x="0" y="0"/>
            <a:chExt cx="1972637" cy="571500"/>
          </a:xfrm>
        </p:grpSpPr>
        <p:sp>
          <p:nvSpPr>
            <p:cNvPr id="164" name="Shape 164"/>
            <p:cNvSpPr/>
            <p:nvPr/>
          </p:nvSpPr>
          <p:spPr>
            <a:xfrm>
              <a:off x="0" y="0"/>
              <a:ext cx="1972638" cy="571500"/>
            </a:xfrm>
            <a:prstGeom prst="roundRect">
              <a:avLst>
                <a:gd name="adj" fmla="val 16667"/>
              </a:avLst>
            </a:prstGeom>
            <a:noFill/>
            <a:ln w="12700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27898" y="106680"/>
              <a:ext cx="1916841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333F50"/>
                  </a:solidFill>
                </a:defRPr>
              </a:lvl1pPr>
            </a:lstStyle>
            <a:p>
              <a:r>
                <a:t>Module 1</a:t>
              </a:r>
            </a:p>
          </p:txBody>
        </p:sp>
      </p:grpSp>
      <p:grpSp>
        <p:nvGrpSpPr>
          <p:cNvPr id="169" name="Group 169"/>
          <p:cNvGrpSpPr/>
          <p:nvPr/>
        </p:nvGrpSpPr>
        <p:grpSpPr>
          <a:xfrm>
            <a:off x="2441089" y="2177563"/>
            <a:ext cx="1972639" cy="571501"/>
            <a:chOff x="0" y="0"/>
            <a:chExt cx="1972637" cy="571500"/>
          </a:xfrm>
        </p:grpSpPr>
        <p:sp>
          <p:nvSpPr>
            <p:cNvPr id="167" name="Shape 167"/>
            <p:cNvSpPr/>
            <p:nvPr/>
          </p:nvSpPr>
          <p:spPr>
            <a:xfrm>
              <a:off x="0" y="0"/>
              <a:ext cx="1972638" cy="571500"/>
            </a:xfrm>
            <a:prstGeom prst="roundRect">
              <a:avLst>
                <a:gd name="adj" fmla="val 16667"/>
              </a:avLst>
            </a:prstGeom>
            <a:noFill/>
            <a:ln w="12700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>
              <a:off x="27898" y="106680"/>
              <a:ext cx="1916841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333F50"/>
                  </a:solidFill>
                </a:defRPr>
              </a:lvl1pPr>
            </a:lstStyle>
            <a:p>
              <a:r>
                <a:t>Module 2</a:t>
              </a:r>
            </a:p>
          </p:txBody>
        </p:sp>
      </p:grpSp>
      <p:grpSp>
        <p:nvGrpSpPr>
          <p:cNvPr id="172" name="Group 172"/>
          <p:cNvGrpSpPr/>
          <p:nvPr/>
        </p:nvGrpSpPr>
        <p:grpSpPr>
          <a:xfrm>
            <a:off x="4671571" y="1888588"/>
            <a:ext cx="1972639" cy="571501"/>
            <a:chOff x="0" y="0"/>
            <a:chExt cx="1972637" cy="571500"/>
          </a:xfrm>
        </p:grpSpPr>
        <p:sp>
          <p:nvSpPr>
            <p:cNvPr id="170" name="Shape 170"/>
            <p:cNvSpPr/>
            <p:nvPr/>
          </p:nvSpPr>
          <p:spPr>
            <a:xfrm>
              <a:off x="0" y="0"/>
              <a:ext cx="1972638" cy="571500"/>
            </a:xfrm>
            <a:prstGeom prst="roundRect">
              <a:avLst>
                <a:gd name="adj" fmla="val 16667"/>
              </a:avLst>
            </a:prstGeom>
            <a:noFill/>
            <a:ln w="12700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>
              <a:off x="27898" y="106680"/>
              <a:ext cx="1916841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333F50"/>
                  </a:solidFill>
                </a:defRPr>
              </a:lvl1pPr>
            </a:lstStyle>
            <a:p>
              <a:r>
                <a:t>Module 3</a:t>
              </a:r>
            </a:p>
          </p:txBody>
        </p:sp>
      </p:grpSp>
      <p:grpSp>
        <p:nvGrpSpPr>
          <p:cNvPr id="175" name="Group 175"/>
          <p:cNvGrpSpPr/>
          <p:nvPr/>
        </p:nvGrpSpPr>
        <p:grpSpPr>
          <a:xfrm>
            <a:off x="6902053" y="1523513"/>
            <a:ext cx="1972639" cy="571501"/>
            <a:chOff x="0" y="0"/>
            <a:chExt cx="1972637" cy="571500"/>
          </a:xfrm>
        </p:grpSpPr>
        <p:sp>
          <p:nvSpPr>
            <p:cNvPr id="173" name="Shape 173"/>
            <p:cNvSpPr/>
            <p:nvPr/>
          </p:nvSpPr>
          <p:spPr>
            <a:xfrm>
              <a:off x="0" y="0"/>
              <a:ext cx="1972638" cy="571500"/>
            </a:xfrm>
            <a:prstGeom prst="roundRect">
              <a:avLst>
                <a:gd name="adj" fmla="val 16667"/>
              </a:avLst>
            </a:prstGeom>
            <a:solidFill>
              <a:srgbClr val="9DC3E6"/>
            </a:solidFill>
            <a:ln w="12700" cap="flat">
              <a:solidFill>
                <a:srgbClr val="BFBFBF"/>
              </a:solidFill>
              <a:prstDash val="solid"/>
              <a:miter lim="800000"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27898" y="106680"/>
              <a:ext cx="1916841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333F50"/>
                  </a:solidFill>
                </a:defRPr>
              </a:lvl1pPr>
            </a:lstStyle>
            <a:p>
              <a:r>
                <a:t>Module 4</a:t>
              </a:r>
            </a:p>
          </p:txBody>
        </p:sp>
      </p:grpSp>
      <p:sp>
        <p:nvSpPr>
          <p:cNvPr id="187" name="Shape 187"/>
          <p:cNvSpPr/>
          <p:nvPr/>
        </p:nvSpPr>
        <p:spPr>
          <a:xfrm>
            <a:off x="1196339" y="2202180"/>
            <a:ext cx="2230121" cy="8064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6803"/>
                </a:moveTo>
                <a:lnTo>
                  <a:pt x="0" y="0"/>
                </a:lnTo>
                <a:lnTo>
                  <a:pt x="10800" y="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4797"/>
                </a:lnTo>
              </a:path>
            </a:pathLst>
          </a:custGeom>
          <a:ln w="6350">
            <a:solidFill>
              <a:srgbClr val="333F50"/>
            </a:solidFill>
            <a:prstDash val="dash"/>
            <a:miter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88" name="Shape 188"/>
          <p:cNvSpPr/>
          <p:nvPr/>
        </p:nvSpPr>
        <p:spPr>
          <a:xfrm>
            <a:off x="3426459" y="1916430"/>
            <a:ext cx="2231391" cy="8039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6825"/>
                </a:moveTo>
                <a:lnTo>
                  <a:pt x="0" y="0"/>
                </a:lnTo>
                <a:lnTo>
                  <a:pt x="10794" y="0"/>
                </a:lnTo>
                <a:lnTo>
                  <a:pt x="10794" y="21600"/>
                </a:lnTo>
                <a:lnTo>
                  <a:pt x="21600" y="21600"/>
                </a:lnTo>
                <a:lnTo>
                  <a:pt x="21600" y="14775"/>
                </a:lnTo>
              </a:path>
            </a:pathLst>
          </a:custGeom>
          <a:ln w="6350">
            <a:solidFill>
              <a:srgbClr val="333F50"/>
            </a:solidFill>
            <a:prstDash val="dash"/>
            <a:miter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89" name="Shape 189"/>
          <p:cNvSpPr/>
          <p:nvPr/>
        </p:nvSpPr>
        <p:spPr>
          <a:xfrm>
            <a:off x="5657849" y="1628140"/>
            <a:ext cx="2230121" cy="7264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7552"/>
                </a:moveTo>
                <a:lnTo>
                  <a:pt x="0" y="0"/>
                </a:lnTo>
                <a:lnTo>
                  <a:pt x="10800" y="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4048"/>
                </a:lnTo>
              </a:path>
            </a:pathLst>
          </a:custGeom>
          <a:ln w="6350">
            <a:solidFill>
              <a:srgbClr val="333F50"/>
            </a:solidFill>
            <a:prstDash val="dash"/>
            <a:miter/>
            <a:tailEnd type="triangle"/>
          </a:ln>
        </p:spPr>
        <p:txBody>
          <a:bodyPr/>
          <a:lstStyle/>
          <a:p>
            <a:endParaRPr/>
          </a:p>
        </p:txBody>
      </p:sp>
      <p:graphicFrame>
        <p:nvGraphicFramePr>
          <p:cNvPr id="179" name="Table 179"/>
          <p:cNvGraphicFramePr/>
          <p:nvPr/>
        </p:nvGraphicFramePr>
        <p:xfrm>
          <a:off x="6857980" y="3341080"/>
          <a:ext cx="2134008" cy="2978219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21340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074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>
                          <a:solidFill>
                            <a:srgbClr val="333F50"/>
                          </a:solidFill>
                        </a:rPr>
                        <a:t>Module Map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9DC3E6"/>
                      </a:solidFill>
                    </a:lnL>
                    <a:lnR w="12700">
                      <a:solidFill>
                        <a:srgbClr val="9DC3E6"/>
                      </a:solidFill>
                    </a:lnR>
                    <a:lnT w="12700">
                      <a:solidFill>
                        <a:srgbClr val="9DC3E6"/>
                      </a:solidFill>
                    </a:lnT>
                    <a:lnB w="12700">
                      <a:solidFill>
                        <a:srgbClr val="9DC3E6"/>
                      </a:solidFill>
                    </a:lnB>
                    <a:solidFill>
                      <a:srgbClr val="9DC3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747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olidFill>
                            <a:srgbClr val="333F50"/>
                          </a:solidFill>
                        </a:rPr>
                        <a:t>Topic 1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9DC3E6"/>
                      </a:solidFill>
                    </a:lnL>
                    <a:lnR w="12700">
                      <a:solidFill>
                        <a:srgbClr val="9DC3E6"/>
                      </a:solidFill>
                    </a:lnR>
                    <a:lnT w="12700">
                      <a:solidFill>
                        <a:srgbClr val="9DC3E6"/>
                      </a:solidFill>
                    </a:lnT>
                    <a:lnB w="12700">
                      <a:solidFill>
                        <a:srgbClr val="9DC3E6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747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olidFill>
                            <a:srgbClr val="333F50"/>
                          </a:solidFill>
                        </a:rPr>
                        <a:t>Activity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9DC3E6"/>
                      </a:solidFill>
                    </a:lnL>
                    <a:lnR w="12700">
                      <a:solidFill>
                        <a:srgbClr val="9DC3E6"/>
                      </a:solidFill>
                    </a:lnR>
                    <a:lnT w="12700">
                      <a:solidFill>
                        <a:srgbClr val="9DC3E6"/>
                      </a:solidFill>
                    </a:lnT>
                    <a:lnB w="12700">
                      <a:solidFill>
                        <a:srgbClr val="9DC3E6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0747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olidFill>
                            <a:srgbClr val="333F50"/>
                          </a:solidFill>
                        </a:rPr>
                        <a:t>Break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9DC3E6"/>
                      </a:solidFill>
                    </a:lnL>
                    <a:lnR w="12700">
                      <a:solidFill>
                        <a:srgbClr val="9DC3E6"/>
                      </a:solidFill>
                    </a:lnR>
                    <a:lnT w="12700">
                      <a:solidFill>
                        <a:srgbClr val="9DC3E6"/>
                      </a:solidFill>
                    </a:lnT>
                    <a:lnB w="12700">
                      <a:solidFill>
                        <a:srgbClr val="9DC3E6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0747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olidFill>
                            <a:srgbClr val="333F50"/>
                          </a:solidFill>
                        </a:rPr>
                        <a:t>Topic 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9DC3E6"/>
                      </a:solidFill>
                    </a:lnL>
                    <a:lnR w="12700">
                      <a:solidFill>
                        <a:srgbClr val="9DC3E6"/>
                      </a:solidFill>
                    </a:lnR>
                    <a:lnT w="12700">
                      <a:solidFill>
                        <a:srgbClr val="9DC3E6"/>
                      </a:solidFill>
                    </a:lnT>
                    <a:lnB w="12700">
                      <a:solidFill>
                        <a:srgbClr val="9DC3E6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0747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olidFill>
                            <a:srgbClr val="333F50"/>
                          </a:solidFill>
                        </a:rPr>
                        <a:t>Topic 3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9DC3E6"/>
                      </a:solidFill>
                    </a:lnL>
                    <a:lnR w="12700">
                      <a:solidFill>
                        <a:srgbClr val="9DC3E6"/>
                      </a:solidFill>
                    </a:lnR>
                    <a:lnT w="12700">
                      <a:solidFill>
                        <a:srgbClr val="9DC3E6"/>
                      </a:solidFill>
                    </a:lnT>
                    <a:lnB w="12700">
                      <a:solidFill>
                        <a:srgbClr val="9DC3E6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0747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olidFill>
                            <a:srgbClr val="333F50"/>
                          </a:solidFill>
                        </a:rPr>
                        <a:t>Lunch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9DC3E6"/>
                      </a:solidFill>
                    </a:lnL>
                    <a:lnR w="12700">
                      <a:solidFill>
                        <a:srgbClr val="9DC3E6"/>
                      </a:solidFill>
                    </a:lnR>
                    <a:lnT w="12700">
                      <a:solidFill>
                        <a:srgbClr val="9DC3E6"/>
                      </a:solidFill>
                    </a:lnT>
                    <a:lnB w="12700">
                      <a:solidFill>
                        <a:srgbClr val="9DC3E6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0747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olidFill>
                            <a:srgbClr val="333F50"/>
                          </a:solidFill>
                        </a:rPr>
                        <a:t>Topic 4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9DC3E6"/>
                      </a:solidFill>
                    </a:lnL>
                    <a:lnR w="12700">
                      <a:solidFill>
                        <a:srgbClr val="9DC3E6"/>
                      </a:solidFill>
                    </a:lnR>
                    <a:lnT w="12700">
                      <a:solidFill>
                        <a:srgbClr val="9DC3E6"/>
                      </a:solidFill>
                    </a:lnT>
                    <a:lnB w="12700">
                      <a:solidFill>
                        <a:srgbClr val="9DC3E6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0747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olidFill>
                            <a:srgbClr val="333F50"/>
                          </a:solidFill>
                        </a:rPr>
                        <a:t>Discussion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9DC3E6"/>
                      </a:solidFill>
                    </a:lnL>
                    <a:lnR w="12700">
                      <a:solidFill>
                        <a:srgbClr val="9DC3E6"/>
                      </a:solidFill>
                    </a:lnR>
                    <a:lnT w="12700">
                      <a:solidFill>
                        <a:srgbClr val="9DC3E6"/>
                      </a:solidFill>
                    </a:lnT>
                    <a:lnB w="12700">
                      <a:solidFill>
                        <a:srgbClr val="9DC3E6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0747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olidFill>
                            <a:srgbClr val="333F50"/>
                          </a:solidFill>
                        </a:rPr>
                        <a:t>Topic 5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9DC3E6"/>
                      </a:solidFill>
                    </a:lnL>
                    <a:lnR w="12700">
                      <a:solidFill>
                        <a:srgbClr val="9DC3E6"/>
                      </a:solidFill>
                    </a:lnR>
                    <a:lnT w="12700">
                      <a:solidFill>
                        <a:srgbClr val="9DC3E6"/>
                      </a:solidFill>
                    </a:lnT>
                    <a:lnB w="12700">
                      <a:solidFill>
                        <a:srgbClr val="9DC3E6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0747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olidFill>
                            <a:srgbClr val="333F50"/>
                          </a:solidFill>
                        </a:rPr>
                        <a:t>Module Summary 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9DC3E6"/>
                      </a:solidFill>
                    </a:lnL>
                    <a:lnR w="12700">
                      <a:solidFill>
                        <a:srgbClr val="9DC3E6"/>
                      </a:solidFill>
                    </a:lnR>
                    <a:lnT w="12700">
                      <a:solidFill>
                        <a:srgbClr val="9DC3E6"/>
                      </a:solidFill>
                    </a:lnT>
                    <a:lnB w="12700">
                      <a:solidFill>
                        <a:srgbClr val="9DC3E6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80" name="Shape 180"/>
          <p:cNvSpPr/>
          <p:nvPr/>
        </p:nvSpPr>
        <p:spPr>
          <a:xfrm>
            <a:off x="7888372" y="2095012"/>
            <a:ext cx="1" cy="1246070"/>
          </a:xfrm>
          <a:prstGeom prst="line">
            <a:avLst/>
          </a:prstGeom>
          <a:ln w="6350">
            <a:solidFill>
              <a:srgbClr val="333F50"/>
            </a:solidFill>
            <a:prstDash val="dash"/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81" name="Shape 18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/>
        </p:nvSpPr>
        <p:spPr>
          <a:xfrm>
            <a:off x="0" y="6468183"/>
            <a:ext cx="9144001" cy="387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49" y="0"/>
                </a:moveTo>
                <a:lnTo>
                  <a:pt x="21251" y="0"/>
                </a:lnTo>
                <a:lnTo>
                  <a:pt x="21600" y="8257"/>
                </a:lnTo>
                <a:lnTo>
                  <a:pt x="21600" y="21600"/>
                </a:lnTo>
                <a:lnTo>
                  <a:pt x="0" y="21600"/>
                </a:lnTo>
                <a:lnTo>
                  <a:pt x="0" y="8257"/>
                </a:lnTo>
                <a:close/>
              </a:path>
            </a:pathLst>
          </a:custGeom>
          <a:solidFill>
            <a:srgbClr val="AFAB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2" name="Shape 192"/>
          <p:cNvSpPr/>
          <p:nvPr/>
        </p:nvSpPr>
        <p:spPr>
          <a:xfrm>
            <a:off x="0" y="1057275"/>
            <a:ext cx="9144002" cy="0"/>
          </a:xfrm>
          <a:prstGeom prst="line">
            <a:avLst/>
          </a:prstGeom>
          <a:ln w="38100">
            <a:solidFill>
              <a:srgbClr val="3B383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93" name="Shape 193"/>
          <p:cNvSpPr>
            <a:spLocks noGrp="1"/>
          </p:cNvSpPr>
          <p:nvPr>
            <p:ph type="title"/>
          </p:nvPr>
        </p:nvSpPr>
        <p:spPr>
          <a:xfrm>
            <a:off x="1" y="325102"/>
            <a:ext cx="9144001" cy="567783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anchor="t">
            <a:normAutofit/>
          </a:bodyPr>
          <a:lstStyle>
            <a:lvl1pPr>
              <a:defRPr b="1">
                <a:solidFill>
                  <a:srgbClr val="333F50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t>Topic Agenda</a:t>
            </a:r>
          </a:p>
        </p:txBody>
      </p:sp>
      <p:sp>
        <p:nvSpPr>
          <p:cNvPr id="194" name="Shape 194"/>
          <p:cNvSpPr/>
          <p:nvPr/>
        </p:nvSpPr>
        <p:spPr>
          <a:xfrm>
            <a:off x="6497782" y="6592234"/>
            <a:ext cx="2625522" cy="2121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4450" tIns="44450" rIns="44450" bIns="44450">
            <a:spAutoFit/>
          </a:bodyPr>
          <a:lstStyle>
            <a:lvl1pPr marL="342900" indent="-342900">
              <a:spcBef>
                <a:spcPts val="200"/>
              </a:spcBef>
              <a:defRPr sz="9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Copyright © 2016 Accenture All Rights Reserved. </a:t>
            </a:r>
          </a:p>
        </p:txBody>
      </p:sp>
      <p:sp>
        <p:nvSpPr>
          <p:cNvPr id="195" name="Shape 1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6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image" Target="../media/image4.png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/>
          <p:cNvPicPr>
            <a:picLocks noChangeAspect="1"/>
          </p:cNvPicPr>
          <p:nvPr/>
        </p:nvPicPr>
        <p:blipFill>
          <a:blip r:embed="rId61">
            <a:extLst/>
          </a:blip>
          <a:stretch>
            <a:fillRect/>
          </a:stretch>
        </p:blipFill>
        <p:spPr>
          <a:xfrm>
            <a:off x="570" y="427"/>
            <a:ext cx="9142858" cy="685714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" name="Group 5"/>
          <p:cNvGrpSpPr/>
          <p:nvPr/>
        </p:nvGrpSpPr>
        <p:grpSpPr>
          <a:xfrm>
            <a:off x="6268763" y="1509376"/>
            <a:ext cx="2524121" cy="1691651"/>
            <a:chOff x="0" y="0"/>
            <a:chExt cx="2524119" cy="1691650"/>
          </a:xfrm>
        </p:grpSpPr>
        <p:sp>
          <p:nvSpPr>
            <p:cNvPr id="3" name="Shape 3"/>
            <p:cNvSpPr/>
            <p:nvPr/>
          </p:nvSpPr>
          <p:spPr>
            <a:xfrm>
              <a:off x="379791" y="-1"/>
              <a:ext cx="1653257" cy="16916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9" h="21600" extrusionOk="0">
                  <a:moveTo>
                    <a:pt x="2" y="0"/>
                  </a:moveTo>
                  <a:lnTo>
                    <a:pt x="21586" y="8588"/>
                  </a:lnTo>
                  <a:cubicBezTo>
                    <a:pt x="21579" y="10044"/>
                    <a:pt x="21594" y="11590"/>
                    <a:pt x="21586" y="13046"/>
                  </a:cubicBezTo>
                  <a:lnTo>
                    <a:pt x="3" y="21600"/>
                  </a:lnTo>
                  <a:cubicBezTo>
                    <a:pt x="-1" y="19998"/>
                    <a:pt x="7" y="18373"/>
                    <a:pt x="3" y="16771"/>
                  </a:cubicBezTo>
                  <a:lnTo>
                    <a:pt x="15746" y="10840"/>
                  </a:lnTo>
                  <a:lnTo>
                    <a:pt x="2" y="4859"/>
                  </a:lnTo>
                  <a:cubicBezTo>
                    <a:pt x="-6" y="3247"/>
                    <a:pt x="10" y="1612"/>
                    <a:pt x="2" y="0"/>
                  </a:cubicBezTo>
                  <a:close/>
                </a:path>
              </a:pathLst>
            </a:custGeom>
            <a:solidFill>
              <a:srgbClr val="1D3C7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4" name="image2.png"/>
            <p:cNvPicPr>
              <a:picLocks noChangeAspect="1"/>
            </p:cNvPicPr>
            <p:nvPr/>
          </p:nvPicPr>
          <p:blipFill>
            <a:blip r:embed="rId62">
              <a:extLst/>
            </a:blip>
            <a:stretch>
              <a:fillRect/>
            </a:stretch>
          </p:blipFill>
          <p:spPr>
            <a:xfrm>
              <a:off x="0" y="689856"/>
              <a:ext cx="2524120" cy="20689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8" name="Group 8"/>
          <p:cNvGrpSpPr/>
          <p:nvPr/>
        </p:nvGrpSpPr>
        <p:grpSpPr>
          <a:xfrm>
            <a:off x="227902" y="90258"/>
            <a:ext cx="2823935" cy="822101"/>
            <a:chOff x="0" y="0"/>
            <a:chExt cx="2823933" cy="822099"/>
          </a:xfrm>
        </p:grpSpPr>
        <p:pic>
          <p:nvPicPr>
            <p:cNvPr id="6" name="image3.png"/>
            <p:cNvPicPr>
              <a:picLocks noChangeAspect="1"/>
            </p:cNvPicPr>
            <p:nvPr/>
          </p:nvPicPr>
          <p:blipFill>
            <a:blip r:embed="rId63">
              <a:extLst/>
            </a:blip>
            <a:stretch>
              <a:fillRect/>
            </a:stretch>
          </p:blipFill>
          <p:spPr>
            <a:xfrm>
              <a:off x="0" y="324490"/>
              <a:ext cx="2823934" cy="49761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" name="Shape 7"/>
            <p:cNvSpPr/>
            <p:nvPr/>
          </p:nvSpPr>
          <p:spPr>
            <a:xfrm>
              <a:off x="1658453" y="-1"/>
              <a:ext cx="271853" cy="2781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9" h="21600" extrusionOk="0">
                  <a:moveTo>
                    <a:pt x="2" y="0"/>
                  </a:moveTo>
                  <a:lnTo>
                    <a:pt x="21586" y="8588"/>
                  </a:lnTo>
                  <a:cubicBezTo>
                    <a:pt x="21579" y="10044"/>
                    <a:pt x="21594" y="11590"/>
                    <a:pt x="21586" y="13046"/>
                  </a:cubicBezTo>
                  <a:lnTo>
                    <a:pt x="3" y="21600"/>
                  </a:lnTo>
                  <a:cubicBezTo>
                    <a:pt x="-1" y="19998"/>
                    <a:pt x="7" y="18373"/>
                    <a:pt x="3" y="16771"/>
                  </a:cubicBezTo>
                  <a:lnTo>
                    <a:pt x="15746" y="10840"/>
                  </a:lnTo>
                  <a:lnTo>
                    <a:pt x="2" y="4859"/>
                  </a:lnTo>
                  <a:cubicBezTo>
                    <a:pt x="-6" y="3247"/>
                    <a:pt x="10" y="1612"/>
                    <a:pt x="2" y="0"/>
                  </a:cubicBezTo>
                  <a:close/>
                </a:path>
              </a:pathLst>
            </a:custGeom>
            <a:solidFill>
              <a:srgbClr val="1D3C7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2266"/>
                  </a:solidFill>
                </a:defRPr>
              </a:pPr>
              <a:endParaRPr/>
            </a:p>
          </p:txBody>
        </p:sp>
      </p:grpSp>
      <p:pic>
        <p:nvPicPr>
          <p:cNvPr id="9" name="image4.png" descr="Acc_Strat_Line_5_RGB_Wht.png"/>
          <p:cNvPicPr>
            <a:picLocks noChangeAspect="1"/>
          </p:cNvPicPr>
          <p:nvPr/>
        </p:nvPicPr>
        <p:blipFill>
          <a:blip r:embed="rId64">
            <a:extLst/>
          </a:blip>
          <a:stretch>
            <a:fillRect/>
          </a:stretch>
        </p:blipFill>
        <p:spPr>
          <a:xfrm>
            <a:off x="227902" y="1057958"/>
            <a:ext cx="4693925" cy="228601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Shape 10"/>
          <p:cNvSpPr/>
          <p:nvPr/>
        </p:nvSpPr>
        <p:spPr>
          <a:xfrm>
            <a:off x="5144877" y="3771146"/>
            <a:ext cx="3780209" cy="184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6000">
                <a:solidFill>
                  <a:srgbClr val="FFFFFF"/>
                </a:solidFill>
              </a:defRPr>
            </a:lvl1pPr>
          </a:lstStyle>
          <a:p>
            <a:r>
              <a:t>Course title</a:t>
            </a:r>
          </a:p>
        </p:txBody>
      </p:sp>
      <p:sp>
        <p:nvSpPr>
          <p:cNvPr id="11" name="Shape 11"/>
          <p:cNvSpPr/>
          <p:nvPr/>
        </p:nvSpPr>
        <p:spPr>
          <a:xfrm>
            <a:off x="5178057" y="4565225"/>
            <a:ext cx="3747029" cy="1285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r>
              <a:t>Module 1: Name</a:t>
            </a:r>
          </a:p>
        </p:txBody>
      </p:sp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xfrm>
            <a:off x="457200" y="92074"/>
            <a:ext cx="8229600" cy="1508127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" name="Shape 1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  <p:sldLayoutId id="2147483703" r:id="rId55"/>
    <p:sldLayoutId id="2147483704" r:id="rId56"/>
    <p:sldLayoutId id="2147483705" r:id="rId57"/>
    <p:sldLayoutId id="2147483706" r:id="rId58"/>
    <p:sldLayoutId id="2147483707" r:id="rId59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techtime.accenture.com/document/roc-receiver-operating-characteristic-curves?dir=digital_playlist" TargetMode="External"/><Relationship Id="rId1" Type="http://schemas.openxmlformats.org/officeDocument/2006/relationships/slideLayout" Target="../slideLayouts/slideLayout4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7" Type="http://schemas.openxmlformats.org/officeDocument/2006/relationships/image" Target="../media/image18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46.xml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Shape 1151"/>
          <p:cNvSpPr>
            <a:spLocks noGrp="1"/>
          </p:cNvSpPr>
          <p:nvPr>
            <p:ph type="title"/>
          </p:nvPr>
        </p:nvSpPr>
        <p:spPr>
          <a:xfrm>
            <a:off x="427037" y="3091031"/>
            <a:ext cx="5765800" cy="996951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Logistic Regression</a:t>
            </a:r>
            <a:r>
              <a:rPr dirty="0"/>
              <a:t> </a:t>
            </a:r>
            <a:r>
              <a:rPr lang="en-US" dirty="0"/>
              <a:t>– </a:t>
            </a:r>
            <a:br>
              <a:rPr lang="en-US" dirty="0"/>
            </a:br>
            <a:r>
              <a:rPr lang="en-US" dirty="0"/>
              <a:t>Supervised Classification</a:t>
            </a:r>
            <a:endParaRPr dirty="0"/>
          </a:p>
        </p:txBody>
      </p:sp>
      <p:sp>
        <p:nvSpPr>
          <p:cNvPr id="1152" name="Shape 1152"/>
          <p:cNvSpPr>
            <a:spLocks noGrp="1"/>
          </p:cNvSpPr>
          <p:nvPr>
            <p:ph type="body" sz="quarter" idx="1"/>
          </p:nvPr>
        </p:nvSpPr>
        <p:spPr>
          <a:xfrm>
            <a:off x="2133600" y="3854201"/>
            <a:ext cx="4059237" cy="467563"/>
          </a:xfrm>
          <a:prstGeom prst="rect">
            <a:avLst/>
          </a:prstGeom>
        </p:spPr>
        <p:txBody>
          <a:bodyPr/>
          <a:lstStyle/>
          <a:p>
            <a:r>
              <a:t>    		                  -LKM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" name="Shape 1187"/>
          <p:cNvSpPr>
            <a:spLocks noGrp="1"/>
          </p:cNvSpPr>
          <p:nvPr>
            <p:ph type="title"/>
          </p:nvPr>
        </p:nvSpPr>
        <p:spPr>
          <a:xfrm>
            <a:off x="838200" y="1085850"/>
            <a:ext cx="6534150" cy="666750"/>
          </a:xfrm>
          <a:prstGeom prst="rect">
            <a:avLst/>
          </a:prstGeom>
        </p:spPr>
        <p:txBody>
          <a:bodyPr/>
          <a:lstStyle/>
          <a:p>
            <a:pPr>
              <a:defRPr sz="2800"/>
            </a:pPr>
            <a:r>
              <a:t>Example</a:t>
            </a:r>
            <a:r>
              <a:rPr sz="3300"/>
              <a:t> </a:t>
            </a:r>
          </a:p>
        </p:txBody>
      </p:sp>
      <p:pic>
        <p:nvPicPr>
          <p:cNvPr id="1188" name="image16.pdf"/>
          <p:cNvPicPr>
            <a:picLocks noChangeAspect="1"/>
          </p:cNvPicPr>
          <p:nvPr/>
        </p:nvPicPr>
        <p:blipFill>
          <a:blip r:embed="rId2">
            <a:extLst/>
          </a:blip>
          <a:srcRect b="3649"/>
          <a:stretch>
            <a:fillRect/>
          </a:stretch>
        </p:blipFill>
        <p:spPr>
          <a:xfrm>
            <a:off x="1657350" y="2400301"/>
            <a:ext cx="5829300" cy="2505075"/>
          </a:xfrm>
          <a:prstGeom prst="rect">
            <a:avLst/>
          </a:prstGeom>
          <a:ln w="12700">
            <a:miter lim="400000"/>
          </a:ln>
        </p:spPr>
      </p:pic>
      <p:sp>
        <p:nvSpPr>
          <p:cNvPr id="1189" name="Shape 1189"/>
          <p:cNvSpPr/>
          <p:nvPr/>
        </p:nvSpPr>
        <p:spPr>
          <a:xfrm>
            <a:off x="1559719" y="2008517"/>
            <a:ext cx="5984083" cy="2541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4529" tIns="34529" rIns="34529" bIns="34529">
            <a:spAutoFit/>
          </a:bodyPr>
          <a:lstStyle/>
          <a:p>
            <a:pPr algn="ctr" defTabSz="762000">
              <a:defRPr sz="1300" b="1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Age and signs of coronary heart disease (CD) in women</a:t>
            </a:r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Shape 119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t>How can we analyse these data?</a:t>
            </a:r>
          </a:p>
        </p:txBody>
      </p:sp>
      <p:sp>
        <p:nvSpPr>
          <p:cNvPr id="1192" name="Shape 119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3840884"/>
          </a:xfrm>
          <a:prstGeom prst="rect">
            <a:avLst/>
          </a:prstGeom>
        </p:spPr>
        <p:txBody>
          <a:bodyPr/>
          <a:lstStyle/>
          <a:p>
            <a:r>
              <a:rPr dirty="0"/>
              <a:t>Comparison of the mean age of diseased and non-diseased women</a:t>
            </a:r>
            <a:endParaRPr lang="en-US" dirty="0"/>
          </a:p>
          <a:p>
            <a:r>
              <a:rPr lang="en-US" dirty="0"/>
              <a:t>Labels</a:t>
            </a:r>
            <a:endParaRPr dirty="0"/>
          </a:p>
          <a:p>
            <a:pPr marL="514350" lvl="1" indent="-171450">
              <a:spcBef>
                <a:spcPts val="300"/>
              </a:spcBef>
              <a:defRPr sz="1800"/>
            </a:pPr>
            <a:endParaRPr dirty="0"/>
          </a:p>
          <a:p>
            <a:pPr marL="514350" lvl="1" indent="-171450">
              <a:spcBef>
                <a:spcPts val="300"/>
              </a:spcBef>
              <a:defRPr sz="1800" b="1"/>
            </a:pPr>
            <a:r>
              <a:rPr dirty="0"/>
              <a:t>Non-diseased: </a:t>
            </a:r>
            <a:r>
              <a:rPr b="0" dirty="0"/>
              <a:t>&lt;  38.6 years</a:t>
            </a:r>
          </a:p>
          <a:p>
            <a:pPr marL="514350" lvl="1" indent="-171450">
              <a:spcBef>
                <a:spcPts val="300"/>
              </a:spcBef>
              <a:defRPr sz="1800" b="1"/>
            </a:pPr>
            <a:r>
              <a:rPr dirty="0"/>
              <a:t>Diseased: </a:t>
            </a:r>
            <a:r>
              <a:rPr b="0" dirty="0"/>
              <a:t>	&gt; 58.7 years   </a:t>
            </a:r>
          </a:p>
          <a:p>
            <a:pPr marL="514350" lvl="1" indent="-171450">
              <a:spcBef>
                <a:spcPts val="300"/>
              </a:spcBef>
              <a:defRPr sz="1800"/>
            </a:pPr>
            <a:endParaRPr b="0" dirty="0"/>
          </a:p>
          <a:p>
            <a:r>
              <a:rPr dirty="0"/>
              <a:t>Linear regression?</a:t>
            </a:r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Shape 1194"/>
          <p:cNvSpPr>
            <a:spLocks noGrp="1"/>
          </p:cNvSpPr>
          <p:nvPr>
            <p:ph type="title"/>
          </p:nvPr>
        </p:nvSpPr>
        <p:spPr>
          <a:xfrm>
            <a:off x="628650" y="936263"/>
            <a:ext cx="7886700" cy="99417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dirty="0"/>
              <a:t>Dot-plot</a:t>
            </a:r>
          </a:p>
        </p:txBody>
      </p:sp>
      <p:pic>
        <p:nvPicPr>
          <p:cNvPr id="1195" name="image17.pdf"/>
          <p:cNvPicPr>
            <a:picLocks noChangeAspect="1"/>
          </p:cNvPicPr>
          <p:nvPr/>
        </p:nvPicPr>
        <p:blipFill>
          <a:blip r:embed="rId2">
            <a:extLst/>
          </a:blip>
          <a:srcRect t="10769"/>
          <a:stretch>
            <a:fillRect/>
          </a:stretch>
        </p:blipFill>
        <p:spPr>
          <a:xfrm>
            <a:off x="990600" y="1752599"/>
            <a:ext cx="7315200" cy="35814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45378-B447-4F8F-B4A5-8E1E70CFE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Dot -plot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9BDA34-5993-498D-B066-334237F6D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663" y="1582396"/>
            <a:ext cx="8374673" cy="3946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319962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Shape 1197"/>
          <p:cNvSpPr>
            <a:spLocks noGrp="1"/>
          </p:cNvSpPr>
          <p:nvPr>
            <p:ph type="title"/>
          </p:nvPr>
        </p:nvSpPr>
        <p:spPr>
          <a:xfrm>
            <a:off x="743211" y="447675"/>
            <a:ext cx="6515100" cy="63103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sz="2800" b="1" dirty="0"/>
              <a:t>Why not </a:t>
            </a:r>
            <a:r>
              <a:rPr lang="en-US" sz="2800" b="1" dirty="0"/>
              <a:t>Linear</a:t>
            </a:r>
            <a:r>
              <a:rPr sz="2800" b="1" dirty="0"/>
              <a:t> Regression?</a:t>
            </a:r>
          </a:p>
        </p:txBody>
      </p:sp>
      <p:sp>
        <p:nvSpPr>
          <p:cNvPr id="1198" name="Shape 1198"/>
          <p:cNvSpPr>
            <a:spLocks noGrp="1"/>
          </p:cNvSpPr>
          <p:nvPr>
            <p:ph type="body" sz="quarter" idx="1"/>
          </p:nvPr>
        </p:nvSpPr>
        <p:spPr>
          <a:xfrm>
            <a:off x="534572" y="1702192"/>
            <a:ext cx="3882683" cy="3516922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>
              <a:buSzTx/>
              <a:buNone/>
              <a:defRPr sz="1300"/>
            </a:pPr>
            <a:r>
              <a:rPr sz="2000" dirty="0"/>
              <a:t>Let us do a scatter plot and insert the </a:t>
            </a:r>
          </a:p>
          <a:p>
            <a:pPr>
              <a:buSzTx/>
              <a:buNone/>
              <a:defRPr sz="1300"/>
            </a:pPr>
            <a:r>
              <a:rPr sz="2000" dirty="0"/>
              <a:t>regression line:</a:t>
            </a:r>
          </a:p>
          <a:p>
            <a:pPr>
              <a:defRPr sz="1300"/>
            </a:pPr>
            <a:r>
              <a:rPr sz="2000" dirty="0"/>
              <a:t>The probability of Outcome=1 can take values between 0 and 1</a:t>
            </a:r>
          </a:p>
          <a:p>
            <a:pPr>
              <a:defRPr sz="1300"/>
            </a:pPr>
            <a:endParaRPr sz="2000" dirty="0"/>
          </a:p>
          <a:p>
            <a:pPr>
              <a:defRPr sz="1300"/>
            </a:pPr>
            <a:r>
              <a:rPr sz="2000" dirty="0"/>
              <a:t>But we do not observe probabilities but the actual event happening</a:t>
            </a:r>
          </a:p>
          <a:p>
            <a:pPr>
              <a:defRPr sz="1300"/>
            </a:pPr>
            <a:endParaRPr sz="2000" dirty="0"/>
          </a:p>
          <a:p>
            <a:pPr>
              <a:defRPr sz="1300"/>
            </a:pPr>
            <a:r>
              <a:rPr sz="2000" dirty="0"/>
              <a:t>A straight line will predict values between negative and positive infinity, outside the [0,1] interval!</a:t>
            </a:r>
          </a:p>
        </p:txBody>
      </p:sp>
      <p:pic>
        <p:nvPicPr>
          <p:cNvPr id="1199" name="image18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72001" y="2286000"/>
            <a:ext cx="3206355" cy="2615806"/>
          </a:xfrm>
          <a:prstGeom prst="rect">
            <a:avLst/>
          </a:prstGeom>
          <a:ln w="12700">
            <a:miter lim="400000"/>
          </a:ln>
        </p:spPr>
      </p:pic>
      <p:sp>
        <p:nvSpPr>
          <p:cNvPr id="1200" name="Shape 1200"/>
          <p:cNvSpPr/>
          <p:nvPr/>
        </p:nvSpPr>
        <p:spPr>
          <a:xfrm>
            <a:off x="679906" y="1134726"/>
            <a:ext cx="5144020" cy="3011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Linear probability models (LPM) – what is wrong with them?</a:t>
            </a:r>
          </a:p>
        </p:txBody>
      </p:sp>
      <p:sp>
        <p:nvSpPr>
          <p:cNvPr id="1201" name="Shape 1201"/>
          <p:cNvSpPr/>
          <p:nvPr/>
        </p:nvSpPr>
        <p:spPr>
          <a:xfrm>
            <a:off x="5029199" y="4857751"/>
            <a:ext cx="2480220" cy="21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9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OUTCOME = 0.031861 + 0.026219 * HSTUDY</a:t>
            </a:r>
          </a:p>
        </p:txBody>
      </p:sp>
    </p:spTree>
    <p:extLst>
      <p:ext uri="{BB962C8B-B14F-4D97-AF65-F5344CB8AC3E}">
        <p14:creationId xmlns:p14="http://schemas.microsoft.com/office/powerpoint/2010/main" val="1296959595"/>
      </p:ext>
    </p:ext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F9227-355C-4811-B6FB-2949E3572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Dot-Plot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22D830-7740-40E5-9F86-0765D6AED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302" y="1322364"/>
            <a:ext cx="8159261" cy="406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501807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Object 2">
            <a:extLst>
              <a:ext uri="{FF2B5EF4-FFF2-40B4-BE49-F238E27FC236}">
                <a16:creationId xmlns:a16="http://schemas.microsoft.com/office/drawing/2014/main" id="{4B4E8EF1-2157-411E-9AB1-ADD67A1D6DE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708922"/>
              </p:ext>
            </p:extLst>
          </p:nvPr>
        </p:nvGraphicFramePr>
        <p:xfrm>
          <a:off x="0" y="1294228"/>
          <a:ext cx="9144000" cy="55637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Photo House" r:id="rId3" imgW="4631934" imgH="3492197" progId="Photohse.Document">
                  <p:embed/>
                </p:oleObj>
              </mc:Choice>
              <mc:Fallback>
                <p:oleObj name="Photo House" r:id="rId3" imgW="4631934" imgH="3492197" progId="Photohse.Document">
                  <p:embed/>
                  <p:pic>
                    <p:nvPicPr>
                      <p:cNvPr id="9218" name="Object 2">
                        <a:extLst>
                          <a:ext uri="{FF2B5EF4-FFF2-40B4-BE49-F238E27FC236}">
                            <a16:creationId xmlns:a16="http://schemas.microsoft.com/office/drawing/2014/main" id="{4B4E8EF1-2157-411E-9AB1-ADD67A1D6DE5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294228"/>
                        <a:ext cx="9144000" cy="55637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F830E407-7B9A-483D-AEF7-9BD9FEE6FAF6}"/>
              </a:ext>
            </a:extLst>
          </p:cNvPr>
          <p:cNvSpPr txBox="1"/>
          <p:nvPr/>
        </p:nvSpPr>
        <p:spPr>
          <a:xfrm>
            <a:off x="393895" y="379826"/>
            <a:ext cx="7709096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Comparison of Linear Regression with 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334105697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Shape 1219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dirty="0"/>
              <a:t>Logistic Function</a:t>
            </a:r>
          </a:p>
        </p:txBody>
      </p:sp>
      <p:pic>
        <p:nvPicPr>
          <p:cNvPr id="1220" name="image2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2950" y="1819275"/>
            <a:ext cx="6724650" cy="35147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Shape 1222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dirty="0"/>
              <a:t>Understanding the Logistic Function</a:t>
            </a:r>
          </a:p>
        </p:txBody>
      </p:sp>
      <p:sp>
        <p:nvSpPr>
          <p:cNvPr id="1223" name="Shape 1223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3840884"/>
          </a:xfrm>
          <a:prstGeom prst="rect">
            <a:avLst/>
          </a:prstGeom>
        </p:spPr>
        <p:txBody>
          <a:bodyPr/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r>
              <a:t>The coefficients are selected to</a:t>
            </a:r>
          </a:p>
          <a:p>
            <a:pPr marL="857250" lvl="2" indent="-171450">
              <a:spcBef>
                <a:spcPts val="300"/>
              </a:spcBef>
              <a:defRPr sz="1500"/>
            </a:pPr>
            <a:r>
              <a:t>Predict a high probability for a positive case</a:t>
            </a:r>
          </a:p>
          <a:p>
            <a:pPr marL="857250" lvl="2" indent="-171450">
              <a:spcBef>
                <a:spcPts val="300"/>
              </a:spcBef>
              <a:defRPr sz="1500"/>
            </a:pPr>
            <a:r>
              <a:t>Predict a low probability for a negative case</a:t>
            </a:r>
          </a:p>
        </p:txBody>
      </p:sp>
      <p:pic>
        <p:nvPicPr>
          <p:cNvPr id="1224" name="image2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66800" y="2209800"/>
            <a:ext cx="5257800" cy="685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Shape 1238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t>Threshold Value</a:t>
            </a:r>
          </a:p>
        </p:txBody>
      </p:sp>
      <p:sp>
        <p:nvSpPr>
          <p:cNvPr id="1239" name="Shape 1239"/>
          <p:cNvSpPr>
            <a:spLocks noGrp="1"/>
          </p:cNvSpPr>
          <p:nvPr>
            <p:ph type="body" idx="1"/>
          </p:nvPr>
        </p:nvSpPr>
        <p:spPr>
          <a:xfrm>
            <a:off x="337625" y="1519311"/>
            <a:ext cx="8177725" cy="4147198"/>
          </a:xfrm>
          <a:prstGeom prst="rect">
            <a:avLst/>
          </a:prstGeom>
        </p:spPr>
        <p:txBody>
          <a:bodyPr/>
          <a:lstStyle/>
          <a:p>
            <a:r>
              <a:rPr dirty="0"/>
              <a:t>The outcome of a logistic regression model is a probability</a:t>
            </a:r>
          </a:p>
          <a:p>
            <a:r>
              <a:rPr dirty="0"/>
              <a:t>Often, we want to make a binary prediction</a:t>
            </a:r>
          </a:p>
          <a:p>
            <a:r>
              <a:rPr dirty="0"/>
              <a:t>We can do this using a </a:t>
            </a:r>
            <a:r>
              <a:rPr b="1" i="1" dirty="0"/>
              <a:t>threshold value t</a:t>
            </a:r>
          </a:p>
          <a:p>
            <a:r>
              <a:rPr dirty="0"/>
              <a:t>If P(y = 1) ≥ t, then we predict the positive value</a:t>
            </a:r>
          </a:p>
          <a:p>
            <a:r>
              <a:rPr dirty="0"/>
              <a:t>If P(y = 1) &lt; t, then we predict the negative value</a:t>
            </a:r>
            <a:endParaRPr dirty="0">
              <a:solidFill>
                <a:srgbClr val="FF0000"/>
              </a:solidFill>
            </a:endParaRPr>
          </a:p>
          <a:p>
            <a:pPr marL="0" indent="0">
              <a:buSzTx/>
              <a:buNone/>
              <a:defRPr>
                <a:solidFill>
                  <a:srgbClr val="FF0000"/>
                </a:solidFill>
              </a:defRPr>
            </a:pPr>
            <a:r>
              <a:rPr dirty="0"/>
              <a:t>	</a:t>
            </a:r>
            <a:r>
              <a:rPr sz="2400" dirty="0"/>
              <a:t>What value should we pick for t?</a:t>
            </a: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507492" y="1172718"/>
            <a:ext cx="8202168" cy="699516"/>
          </a:xfrm>
          <a:prstGeom prst="rect">
            <a:avLst/>
          </a:prstGeom>
        </p:spPr>
        <p:txBody>
          <a:bodyPr vert="horz" lIns="0" tIns="34290" rIns="0" bIns="0" rtlCol="0" anchor="t" anchorCtr="0">
            <a:normAutofit/>
          </a:bodyPr>
          <a:lstStyle>
            <a:lvl1pPr marL="0" indent="0" algn="l" defTabSz="914377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sz="4000" b="0" kern="1200" cap="all" baseline="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US" sz="2700" b="1" dirty="0"/>
              <a:t>Webinar </a:t>
            </a:r>
            <a:r>
              <a:rPr lang="en-US" sz="2700" dirty="0"/>
              <a:t>Agenda</a:t>
            </a:r>
            <a:r>
              <a:rPr lang="en-US" sz="2700" b="1" dirty="0"/>
              <a:t> : </a:t>
            </a:r>
          </a:p>
          <a:p>
            <a:r>
              <a:rPr lang="en-US" sz="2700" b="1" dirty="0"/>
              <a:t>Machine Learning Using Python</a:t>
            </a:r>
            <a:endParaRPr lang="en-US" sz="2700" b="1" dirty="0">
              <a:solidFill>
                <a:sysClr val="windowText" lastClr="000000"/>
              </a:solidFill>
              <a:ea typeface=""/>
              <a:cs typeface="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0677" y="2231811"/>
            <a:ext cx="879230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charset="0"/>
                <a:ea typeface="Arial" charset="0"/>
                <a:cs typeface="Arial" charset="0"/>
              </a:rPr>
              <a:t>Session 1: Python Setup, Introduction to AI and Machine Learning, Basic Python Commands,</a:t>
            </a:r>
          </a:p>
          <a:p>
            <a:r>
              <a:rPr lang="en-US" sz="1600" dirty="0">
                <a:latin typeface="Arial" charset="0"/>
                <a:ea typeface="Arial" charset="0"/>
                <a:cs typeface="Arial" charset="0"/>
              </a:rPr>
              <a:t>		Exploratory Data Analysis.</a:t>
            </a:r>
          </a:p>
          <a:p>
            <a:endParaRPr lang="en-US" sz="1600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sz="1600" b="1" dirty="0">
                <a:latin typeface="Arial" charset="0"/>
                <a:ea typeface="Arial" charset="0"/>
                <a:cs typeface="Arial" charset="0"/>
              </a:rPr>
              <a:t>Session 2: Supervised Learning and implementing algorithms Using Python</a:t>
            </a:r>
          </a:p>
          <a:p>
            <a:endParaRPr lang="en-US" sz="1600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sz="1600" dirty="0">
                <a:latin typeface="Arial" charset="0"/>
                <a:ea typeface="Arial" charset="0"/>
                <a:cs typeface="Arial" charset="0"/>
              </a:rPr>
              <a:t>Session 3: Unsupervised Learning  and implementing algorithms Using Python</a:t>
            </a:r>
          </a:p>
          <a:p>
            <a:endParaRPr lang="en-US" sz="1600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sz="1600" dirty="0">
                <a:latin typeface="Arial" charset="0"/>
                <a:ea typeface="Arial" charset="0"/>
                <a:cs typeface="Arial" charset="0"/>
              </a:rPr>
              <a:t>Session 4: Natural Language Processing and basic implementation</a:t>
            </a:r>
          </a:p>
          <a:p>
            <a:endParaRPr lang="en-US" sz="1600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sz="1600" dirty="0">
                <a:latin typeface="Arial" charset="0"/>
                <a:ea typeface="Arial" charset="0"/>
                <a:cs typeface="Arial" charset="0"/>
              </a:rPr>
              <a:t>Session 5: Deep Learning and implementation of basic algorithms using Python</a:t>
            </a:r>
          </a:p>
        </p:txBody>
      </p:sp>
    </p:spTree>
    <p:extLst>
      <p:ext uri="{BB962C8B-B14F-4D97-AF65-F5344CB8AC3E}">
        <p14:creationId xmlns:p14="http://schemas.microsoft.com/office/powerpoint/2010/main" val="1308899574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Shape 1244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t>Threshold Value</a:t>
            </a:r>
          </a:p>
        </p:txBody>
      </p:sp>
      <p:sp>
        <p:nvSpPr>
          <p:cNvPr id="1245" name="Shape 1245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3840884"/>
          </a:xfrm>
          <a:prstGeom prst="rect">
            <a:avLst/>
          </a:prstGeom>
        </p:spPr>
        <p:txBody>
          <a:bodyPr/>
          <a:lstStyle/>
          <a:p>
            <a:r>
              <a:t>Often selected based on which errors are “better”.</a:t>
            </a:r>
            <a:endParaRPr>
              <a:solidFill>
                <a:srgbClr val="0070C0"/>
              </a:solidFill>
            </a:endParaRPr>
          </a:p>
          <a:p>
            <a:pPr>
              <a:defRPr>
                <a:solidFill>
                  <a:srgbClr val="0070C0"/>
                </a:solidFill>
              </a:defRPr>
            </a:pPr>
            <a:endParaRPr>
              <a:solidFill>
                <a:srgbClr val="0070C0"/>
              </a:solidFill>
            </a:endParaRPr>
          </a:p>
          <a:p>
            <a:pPr>
              <a:defRPr>
                <a:solidFill>
                  <a:srgbClr val="0070C0"/>
                </a:solidFill>
              </a:defRPr>
            </a:pPr>
            <a:r>
              <a:t>If t is Large, </a:t>
            </a:r>
            <a:r>
              <a:rPr>
                <a:solidFill>
                  <a:srgbClr val="000000"/>
                </a:solidFill>
              </a:rPr>
              <a:t>then we predict the positive rarely</a:t>
            </a:r>
          </a:p>
          <a:p>
            <a:pPr>
              <a:defRPr>
                <a:solidFill>
                  <a:srgbClr val="0070C0"/>
                </a:solidFill>
              </a:defRPr>
            </a:pPr>
            <a:r>
              <a:t>If t is Small,</a:t>
            </a:r>
            <a:r>
              <a:rPr>
                <a:solidFill>
                  <a:srgbClr val="000000"/>
                </a:solidFill>
              </a:rPr>
              <a:t> then we predict negative rarely</a:t>
            </a:r>
          </a:p>
          <a:p>
            <a:r>
              <a:t>With no preference between the errors, select t = 0.5 </a:t>
            </a:r>
          </a:p>
          <a:p>
            <a:pPr marL="514350" lvl="1" indent="-171450">
              <a:spcBef>
                <a:spcPts val="300"/>
              </a:spcBef>
              <a:defRPr sz="1800"/>
            </a:pPr>
            <a:r>
              <a:t>Predicts the more likely outcome.</a:t>
            </a:r>
          </a:p>
        </p:txBody>
      </p:sp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" name="Shape 1247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t>Selecting a Threshold Value</a:t>
            </a:r>
          </a:p>
        </p:txBody>
      </p:sp>
      <p:sp>
        <p:nvSpPr>
          <p:cNvPr id="1248" name="Shape 1248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3840884"/>
          </a:xfrm>
          <a:prstGeom prst="rect">
            <a:avLst/>
          </a:prstGeom>
        </p:spPr>
        <p:txBody>
          <a:bodyPr/>
          <a:lstStyle/>
          <a:p>
            <a:r>
              <a:t>Compare actual outcomes to predicted outcomes using the </a:t>
            </a:r>
            <a:r>
              <a:rPr b="1"/>
              <a:t>CONFUSION MATRX.</a:t>
            </a:r>
          </a:p>
        </p:txBody>
      </p:sp>
      <p:pic>
        <p:nvPicPr>
          <p:cNvPr id="1249" name="image2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0600" y="2819400"/>
            <a:ext cx="5534026" cy="1676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21931" y="379827"/>
            <a:ext cx="6784976" cy="552977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Logistic Regression –Python Hands on</a:t>
            </a:r>
          </a:p>
        </p:txBody>
      </p:sp>
      <p:sp>
        <p:nvSpPr>
          <p:cNvPr id="6" name="Rectangle 5"/>
          <p:cNvSpPr/>
          <p:nvPr/>
        </p:nvSpPr>
        <p:spPr>
          <a:xfrm>
            <a:off x="421931" y="2721367"/>
            <a:ext cx="8270544" cy="1897039"/>
          </a:xfrm>
          <a:prstGeom prst="rect">
            <a:avLst/>
          </a:prstGeom>
          <a:solidFill>
            <a:schemeClr val="bg2">
              <a:lumMod val="85000"/>
            </a:schemeClr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Python – Hands 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859525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Shape 1316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t>Nonstop Learning Bytes</a:t>
            </a:r>
          </a:p>
        </p:txBody>
      </p:sp>
      <p:sp>
        <p:nvSpPr>
          <p:cNvPr id="1317" name="Shape 1317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3840884"/>
          </a:xfrm>
          <a:prstGeom prst="rect">
            <a:avLst/>
          </a:prstGeom>
        </p:spPr>
        <p:txBody>
          <a:bodyPr/>
          <a:lstStyle/>
          <a:p>
            <a:r>
              <a:rPr u="sng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/>
              </a:rPr>
              <a:t>https://techtime.accenture.com/document/roc-receiver-operating-characteristic-curves?dir=digital_playlist</a:t>
            </a:r>
          </a:p>
        </p:txBody>
      </p:sp>
    </p:spTree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Shape 1323"/>
          <p:cNvSpPr>
            <a:spLocks noGrp="1"/>
          </p:cNvSpPr>
          <p:nvPr>
            <p:ph type="title"/>
          </p:nvPr>
        </p:nvSpPr>
        <p:spPr>
          <a:xfrm>
            <a:off x="1851808" y="2363371"/>
            <a:ext cx="6784976" cy="1340770"/>
          </a:xfrm>
          <a:prstGeom prst="rect">
            <a:avLst/>
          </a:prstGeom>
        </p:spPr>
        <p:txBody>
          <a:bodyPr/>
          <a:lstStyle>
            <a:lvl1pPr>
              <a:defRPr sz="7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Thank You</a:t>
            </a: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225" y="649844"/>
            <a:ext cx="6784976" cy="433368"/>
          </a:xfrm>
        </p:spPr>
        <p:txBody>
          <a:bodyPr>
            <a:noAutofit/>
          </a:bodyPr>
          <a:lstStyle/>
          <a:p>
            <a:r>
              <a:rPr lang="en-US" sz="3200" dirty="0"/>
              <a:t>Supervised Algorithms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6225" y="1320728"/>
            <a:ext cx="7683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Supervised algorithms </a:t>
            </a:r>
            <a:r>
              <a:rPr lang="en-US" sz="2400" dirty="0"/>
              <a:t>are used to build </a:t>
            </a:r>
            <a:r>
              <a:rPr lang="en-US" sz="2400" b="1" dirty="0">
                <a:solidFill>
                  <a:schemeClr val="accent1"/>
                </a:solidFill>
              </a:rPr>
              <a:t>two</a:t>
            </a:r>
            <a:r>
              <a:rPr lang="en-US" sz="2400" dirty="0"/>
              <a:t> kind of models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76225" y="2159089"/>
            <a:ext cx="2542479" cy="5854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b="1" dirty="0">
                <a:solidFill>
                  <a:schemeClr val="tx1"/>
                </a:solidFill>
              </a:rPr>
              <a:t>REGRESSION</a:t>
            </a:r>
            <a:endParaRPr lang="en-US" sz="1350" b="1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50711" y="3886118"/>
            <a:ext cx="3128156" cy="5854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b="1" dirty="0">
                <a:solidFill>
                  <a:schemeClr val="tx1"/>
                </a:solidFill>
              </a:rPr>
              <a:t>CLASSIFICATION</a:t>
            </a:r>
            <a:endParaRPr lang="en-US" sz="1350" b="1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-87270" y="3301477"/>
            <a:ext cx="9144000" cy="167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129252" y="2019909"/>
            <a:ext cx="56204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Label is used to predict a </a:t>
            </a:r>
            <a:r>
              <a:rPr lang="en-US" sz="2400" b="1" dirty="0">
                <a:solidFill>
                  <a:schemeClr val="accent1"/>
                </a:solidFill>
              </a:rPr>
              <a:t>continuous value.</a:t>
            </a:r>
          </a:p>
          <a:p>
            <a:r>
              <a:rPr lang="en-US" sz="2400" dirty="0"/>
              <a:t>e.g. predict the price of an apartment, </a:t>
            </a:r>
          </a:p>
          <a:p>
            <a:r>
              <a:rPr lang="en-US" sz="2400" dirty="0"/>
              <a:t>support ticket volume prediction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71266" y="3636959"/>
            <a:ext cx="57727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Label is used to predict a </a:t>
            </a:r>
            <a:r>
              <a:rPr lang="en-US" sz="2400" b="1" dirty="0">
                <a:solidFill>
                  <a:schemeClr val="accent1"/>
                </a:solidFill>
              </a:rPr>
              <a:t>discrete value.</a:t>
            </a:r>
          </a:p>
          <a:p>
            <a:r>
              <a:rPr lang="en-US" sz="2400" dirty="0"/>
              <a:t>e.g. predict whether an email is spam or not,</a:t>
            </a:r>
          </a:p>
          <a:p>
            <a:r>
              <a:rPr lang="en-US" sz="2400" dirty="0"/>
              <a:t>support ticket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401828453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89815" y="1592707"/>
            <a:ext cx="8725078" cy="2508198"/>
            <a:chOff x="205409" y="3379304"/>
            <a:chExt cx="11194773" cy="2508198"/>
          </a:xfrm>
        </p:grpSpPr>
        <p:grpSp>
          <p:nvGrpSpPr>
            <p:cNvPr id="5" name="Group 4"/>
            <p:cNvGrpSpPr/>
            <p:nvPr/>
          </p:nvGrpSpPr>
          <p:grpSpPr>
            <a:xfrm>
              <a:off x="205409" y="3379304"/>
              <a:ext cx="10833652" cy="2190491"/>
              <a:chOff x="205409" y="3379304"/>
              <a:chExt cx="10833652" cy="2190491"/>
            </a:xfrm>
          </p:grpSpPr>
          <p:sp>
            <p:nvSpPr>
              <p:cNvPr id="7" name="Rectangle: Rounded Corners 6"/>
              <p:cNvSpPr/>
              <p:nvPr/>
            </p:nvSpPr>
            <p:spPr>
              <a:xfrm>
                <a:off x="4200939" y="3379304"/>
                <a:ext cx="2756452" cy="9144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+mj-lt"/>
                  </a:rPr>
                  <a:t>Classification</a:t>
                </a:r>
              </a:p>
            </p:txBody>
          </p:sp>
          <p:cxnSp>
            <p:nvCxnSpPr>
              <p:cNvPr id="8" name="Straight Arrow Connector 7"/>
              <p:cNvCxnSpPr>
                <a:stCxn id="7" idx="2"/>
              </p:cNvCxnSpPr>
              <p:nvPr/>
            </p:nvCxnSpPr>
            <p:spPr>
              <a:xfrm>
                <a:off x="5579165" y="4293704"/>
                <a:ext cx="13252" cy="3048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1046922" y="4598504"/>
                <a:ext cx="962107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>
                <a:off x="1046922" y="4598504"/>
                <a:ext cx="0" cy="3180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>
                <a:endCxn id="14" idx="0"/>
              </p:cNvCxnSpPr>
              <p:nvPr/>
            </p:nvCxnSpPr>
            <p:spPr>
              <a:xfrm>
                <a:off x="4002158" y="4598504"/>
                <a:ext cx="13252" cy="33439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>
                <a:off x="10668000" y="4598504"/>
                <a:ext cx="0" cy="3180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Rectangle: Rounded Corners 12"/>
              <p:cNvSpPr/>
              <p:nvPr/>
            </p:nvSpPr>
            <p:spPr>
              <a:xfrm>
                <a:off x="205409" y="4932899"/>
                <a:ext cx="2259495" cy="61976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+mj-lt"/>
                  </a:rPr>
                  <a:t>Naïve Bayes</a:t>
                </a:r>
              </a:p>
            </p:txBody>
          </p:sp>
          <p:sp>
            <p:nvSpPr>
              <p:cNvPr id="14" name="Rectangle: Rounded Corners 13"/>
              <p:cNvSpPr/>
              <p:nvPr/>
            </p:nvSpPr>
            <p:spPr>
              <a:xfrm>
                <a:off x="2885662" y="4932899"/>
                <a:ext cx="2259495" cy="61976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+mj-lt"/>
                  </a:rPr>
                  <a:t>Decision Trees</a:t>
                </a:r>
              </a:p>
            </p:txBody>
          </p:sp>
          <p:sp>
            <p:nvSpPr>
              <p:cNvPr id="15" name="Rectangle: Rounded Corners 14"/>
              <p:cNvSpPr/>
              <p:nvPr/>
            </p:nvSpPr>
            <p:spPr>
              <a:xfrm>
                <a:off x="8779566" y="4950033"/>
                <a:ext cx="2259495" cy="61976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+mj-lt"/>
                  </a:rPr>
                  <a:t>Logistic Regression</a:t>
                </a:r>
              </a:p>
            </p:txBody>
          </p:sp>
          <p:cxnSp>
            <p:nvCxnSpPr>
              <p:cNvPr id="16" name="Straight Arrow Connector 15"/>
              <p:cNvCxnSpPr>
                <a:endCxn id="17" idx="0"/>
              </p:cNvCxnSpPr>
              <p:nvPr/>
            </p:nvCxnSpPr>
            <p:spPr>
              <a:xfrm>
                <a:off x="6877880" y="4615638"/>
                <a:ext cx="13252" cy="33439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ctangle: Rounded Corners 16"/>
              <p:cNvSpPr/>
              <p:nvPr/>
            </p:nvSpPr>
            <p:spPr>
              <a:xfrm>
                <a:off x="5761384" y="4950033"/>
                <a:ext cx="2259495" cy="61976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+mj-lt"/>
                  </a:rPr>
                  <a:t>Support Vector Machine</a:t>
                </a:r>
              </a:p>
            </p:txBody>
          </p:sp>
        </p:grpSp>
        <p:sp>
          <p:nvSpPr>
            <p:cNvPr id="6" name="Oval 5"/>
            <p:cNvSpPr/>
            <p:nvPr/>
          </p:nvSpPr>
          <p:spPr>
            <a:xfrm>
              <a:off x="8418442" y="4757530"/>
              <a:ext cx="2981740" cy="1129972"/>
            </a:xfrm>
            <a:prstGeom prst="ellipse">
              <a:avLst/>
            </a:prstGeom>
            <a:solidFill>
              <a:schemeClr val="accent4">
                <a:lumMod val="40000"/>
                <a:lumOff val="60000"/>
                <a:alpha val="57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6941390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Shape 1175"/>
          <p:cNvSpPr>
            <a:spLocks noGrp="1"/>
          </p:cNvSpPr>
          <p:nvPr>
            <p:ph type="title"/>
          </p:nvPr>
        </p:nvSpPr>
        <p:spPr>
          <a:xfrm>
            <a:off x="2392244" y="2438400"/>
            <a:ext cx="4648201" cy="968116"/>
          </a:xfrm>
          <a:prstGeom prst="rect">
            <a:avLst/>
          </a:prstGeom>
        </p:spPr>
        <p:txBody>
          <a:bodyPr/>
          <a:lstStyle>
            <a:lvl1pPr defTabSz="617219">
              <a:defRPr sz="4050"/>
            </a:lvl1pPr>
          </a:lstStyle>
          <a:p>
            <a:r>
              <a:t>Logistic Regression</a:t>
            </a: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" name="Shape 1177"/>
          <p:cNvSpPr>
            <a:spLocks noGrp="1"/>
          </p:cNvSpPr>
          <p:nvPr>
            <p:ph type="title"/>
          </p:nvPr>
        </p:nvSpPr>
        <p:spPr>
          <a:xfrm>
            <a:off x="476103" y="0"/>
            <a:ext cx="7886700" cy="13255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sz="4400" b="1" dirty="0"/>
              <a:t>Logistic Regression</a:t>
            </a:r>
          </a:p>
        </p:txBody>
      </p:sp>
      <p:sp>
        <p:nvSpPr>
          <p:cNvPr id="1178" name="Shape 1178"/>
          <p:cNvSpPr>
            <a:spLocks noGrp="1"/>
          </p:cNvSpPr>
          <p:nvPr>
            <p:ph type="body" idx="1"/>
          </p:nvPr>
        </p:nvSpPr>
        <p:spPr>
          <a:xfrm>
            <a:off x="323556" y="1170269"/>
            <a:ext cx="8191793" cy="456977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SzTx/>
              <a:buNone/>
            </a:pPr>
            <a:r>
              <a:rPr dirty="0"/>
              <a:t>What is it?</a:t>
            </a:r>
            <a:endParaRPr lang="en-US" dirty="0"/>
          </a:p>
          <a:p>
            <a:pPr>
              <a:lnSpc>
                <a:spcPct val="150000"/>
              </a:lnSpc>
              <a:buSzTx/>
            </a:pPr>
            <a:r>
              <a:rPr lang="en-US" dirty="0"/>
              <a:t>Logistic Regression is a Machine Learning classification algorithm that is used to</a:t>
            </a:r>
          </a:p>
          <a:p>
            <a:pPr>
              <a:lnSpc>
                <a:spcPct val="150000"/>
              </a:lnSpc>
              <a:buSzTx/>
              <a:buNone/>
            </a:pPr>
            <a:r>
              <a:rPr lang="en-US" dirty="0"/>
              <a:t>predict the probability of a categorical dependent variable.</a:t>
            </a:r>
          </a:p>
          <a:p>
            <a:pPr>
              <a:lnSpc>
                <a:spcPct val="150000"/>
              </a:lnSpc>
              <a:buSzTx/>
            </a:pPr>
            <a:r>
              <a:rPr lang="en-US" dirty="0"/>
              <a:t>In logistic regression, the dependent variable is a binary variable that contains data coded as 1 (yes, success, etc.) or 0 (no, failure, etc.).</a:t>
            </a:r>
          </a:p>
          <a:p>
            <a:pPr>
              <a:lnSpc>
                <a:spcPct val="150000"/>
              </a:lnSpc>
              <a:buSzTx/>
            </a:pPr>
            <a:r>
              <a:rPr lang="en-US" dirty="0"/>
              <a:t> In other words, the logistic regression model predicts P(Y=1) as a function of X.</a:t>
            </a:r>
            <a:endParaRPr dirty="0"/>
          </a:p>
        </p:txBody>
      </p:sp>
      <p:sp>
        <p:nvSpPr>
          <p:cNvPr id="1179" name="Shape 1179"/>
          <p:cNvSpPr>
            <a:spLocks noGrp="1"/>
          </p:cNvSpPr>
          <p:nvPr>
            <p:ph type="sldNum" sz="quarter" idx="4294967295"/>
          </p:nvPr>
        </p:nvSpPr>
        <p:spPr>
          <a:xfrm>
            <a:off x="8548735" y="878290"/>
            <a:ext cx="224022" cy="2184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defRPr sz="9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6</a:t>
            </a:fld>
            <a:endParaRPr/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9B970-0057-459F-A137-7CCCB2CB1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785251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Logistic Regression Assumptions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C069D5-CE55-4CC9-914D-E5210CF0F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9499" y="1333256"/>
            <a:ext cx="7886700" cy="3840884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Binary logistic regression requires the dependent variable to be binary.</a:t>
            </a:r>
          </a:p>
          <a:p>
            <a:r>
              <a:rPr lang="en-US" sz="2400" dirty="0"/>
              <a:t>For a binary regression, the factor level 1 of the dependent variable should represent the desired outcome.</a:t>
            </a:r>
          </a:p>
          <a:p>
            <a:r>
              <a:rPr lang="en-US" sz="2400" dirty="0"/>
              <a:t>Only the meaningful variables should be included.</a:t>
            </a:r>
          </a:p>
          <a:p>
            <a:r>
              <a:rPr lang="en-US" sz="2400" dirty="0"/>
              <a:t>The independent variables should be independent of each other. That is, the model should have little or no multicollinearity.</a:t>
            </a:r>
          </a:p>
          <a:p>
            <a:r>
              <a:rPr lang="en-US" sz="2400" dirty="0"/>
              <a:t>The independent variables are linearly related to the log odds.</a:t>
            </a:r>
          </a:p>
          <a:p>
            <a:r>
              <a:rPr lang="en-US" sz="2400" dirty="0"/>
              <a:t>Logistic regression requires quite large sample sizes.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15573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D2E18-1ACE-423A-A3BD-5E2B40544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900967"/>
          </a:xfrm>
        </p:spPr>
        <p:txBody>
          <a:bodyPr/>
          <a:lstStyle/>
          <a:p>
            <a:r>
              <a:rPr lang="en-US" dirty="0"/>
              <a:t>Business applications of logistic regression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7C616C-F6C3-4A5C-B32B-B27228CBB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483011"/>
            <a:ext cx="2007672" cy="15004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78135D-04FA-418A-89F6-B9A0D2AAFD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8164" y="1483011"/>
            <a:ext cx="2007672" cy="1485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ACAF32E-8AFE-44F8-957A-0F30A9CB94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0099" y="1583558"/>
            <a:ext cx="1575251" cy="12839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A72BC6-B2A2-4EF1-B604-EB1C65A7EC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472" y="3623373"/>
            <a:ext cx="2347432" cy="12993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309C90D-EA37-4EF3-AEBA-76CF374BEC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75502" y="3546029"/>
            <a:ext cx="2192996" cy="13767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050BA91-43DD-4CF8-90CB-67674D8892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93001" y="3546029"/>
            <a:ext cx="1822349" cy="125296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1AB4E87-A333-46FB-AE1D-ED0AAE6DF8C3}"/>
              </a:ext>
            </a:extLst>
          </p:cNvPr>
          <p:cNvSpPr txBox="1"/>
          <p:nvPr/>
        </p:nvSpPr>
        <p:spPr>
          <a:xfrm>
            <a:off x="520505" y="2968011"/>
            <a:ext cx="2115817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SPAM Mail detection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58D753-92D5-447E-92D3-F5316C2449D8}"/>
              </a:ext>
            </a:extLst>
          </p:cNvPr>
          <p:cNvSpPr txBox="1"/>
          <p:nvPr/>
        </p:nvSpPr>
        <p:spPr>
          <a:xfrm>
            <a:off x="3685735" y="2983480"/>
            <a:ext cx="167405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Credit Rating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9AE70E-CE11-4CB9-B737-1139ED10CA3E}"/>
              </a:ext>
            </a:extLst>
          </p:cNvPr>
          <p:cNvSpPr txBox="1"/>
          <p:nvPr/>
        </p:nvSpPr>
        <p:spPr>
          <a:xfrm>
            <a:off x="6693001" y="2983480"/>
            <a:ext cx="182234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Medical Diagnosis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AEB468-2666-4351-82CA-BFB80C6CF3D9}"/>
              </a:ext>
            </a:extLst>
          </p:cNvPr>
          <p:cNvSpPr txBox="1"/>
          <p:nvPr/>
        </p:nvSpPr>
        <p:spPr>
          <a:xfrm>
            <a:off x="520505" y="5039260"/>
            <a:ext cx="248998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Predictive Maintenance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DD20F7-315C-4871-AF59-5F180A7231EA}"/>
              </a:ext>
            </a:extLst>
          </p:cNvPr>
          <p:cNvSpPr txBox="1"/>
          <p:nvPr/>
        </p:nvSpPr>
        <p:spPr>
          <a:xfrm>
            <a:off x="3568164" y="4922748"/>
            <a:ext cx="222772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Sentiment Analysis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CB8629-6D4B-4D85-BD29-D5BDB9833008}"/>
              </a:ext>
            </a:extLst>
          </p:cNvPr>
          <p:cNvSpPr txBox="1"/>
          <p:nvPr/>
        </p:nvSpPr>
        <p:spPr>
          <a:xfrm>
            <a:off x="6006906" y="4922748"/>
            <a:ext cx="313709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News Feeds Topic categorization</a:t>
            </a:r>
          </a:p>
        </p:txBody>
      </p:sp>
    </p:spTree>
    <p:extLst>
      <p:ext uri="{BB962C8B-B14F-4D97-AF65-F5344CB8AC3E}">
        <p14:creationId xmlns:p14="http://schemas.microsoft.com/office/powerpoint/2010/main" val="370875483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Shape 1184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15034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r>
              <a:rPr b="1" dirty="0"/>
              <a:t>Business applications of logistic regression</a:t>
            </a:r>
          </a:p>
        </p:txBody>
      </p:sp>
      <p:sp>
        <p:nvSpPr>
          <p:cNvPr id="1185" name="Shape 1185"/>
          <p:cNvSpPr>
            <a:spLocks noGrp="1"/>
          </p:cNvSpPr>
          <p:nvPr>
            <p:ph type="body" idx="1"/>
          </p:nvPr>
        </p:nvSpPr>
        <p:spPr>
          <a:xfrm>
            <a:off x="229680" y="1511104"/>
            <a:ext cx="8684640" cy="3524250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>
              <a:lnSpc>
                <a:spcPct val="130000"/>
              </a:lnSpc>
              <a:defRPr sz="1600"/>
            </a:pPr>
            <a:r>
              <a:rPr sz="2000" dirty="0"/>
              <a:t>A leading telecom operator has a large customer base of which it knows a lot of information in terms of usage and demographics. The company is interested in knowing who amongst its customer base are likely to leave the network. </a:t>
            </a:r>
            <a:br>
              <a:rPr lang="en-US" sz="2000" dirty="0"/>
            </a:br>
            <a:endParaRPr sz="2000" dirty="0"/>
          </a:p>
          <a:p>
            <a:pPr>
              <a:lnSpc>
                <a:spcPct val="130000"/>
              </a:lnSpc>
              <a:defRPr sz="1600"/>
            </a:pPr>
            <a:r>
              <a:rPr sz="2000" dirty="0"/>
              <a:t>A large financial services organization is interested in understanding the risk profile of customers and would like identify potential defaulters well before the default happens. </a:t>
            </a:r>
            <a:endParaRPr lang="en-US" sz="2000" dirty="0"/>
          </a:p>
          <a:p>
            <a:pPr marL="0" indent="0">
              <a:lnSpc>
                <a:spcPct val="130000"/>
              </a:lnSpc>
              <a:buNone/>
              <a:defRPr sz="1600"/>
            </a:pPr>
            <a:endParaRPr sz="1050" dirty="0"/>
          </a:p>
          <a:p>
            <a:pPr>
              <a:lnSpc>
                <a:spcPct val="130000"/>
              </a:lnSpc>
              <a:defRPr sz="1600"/>
            </a:pPr>
            <a:r>
              <a:rPr sz="2000" dirty="0"/>
              <a:t>A large credit card company is developing a marketing program and is interested in understanding who amongst the list of prospects are most likely to respond. </a:t>
            </a:r>
          </a:p>
        </p:txBody>
      </p:sp>
    </p:spTree>
    <p:extLst>
      <p:ext uri="{BB962C8B-B14F-4D97-AF65-F5344CB8AC3E}">
        <p14:creationId xmlns:p14="http://schemas.microsoft.com/office/powerpoint/2010/main" val="1399822152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Custom Design">
  <a:themeElements>
    <a:clrScheme name="Custom 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Custom Design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Custom Desig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Custom 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Custom Design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Custom Desig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855</TotalTime>
  <Words>775</Words>
  <Application>Microsoft Office PowerPoint</Application>
  <PresentationFormat>On-screen Show (4:3)</PresentationFormat>
  <Paragraphs>116</Paragraphs>
  <Slides>24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Arial Black</vt:lpstr>
      <vt:lpstr>Calibri</vt:lpstr>
      <vt:lpstr>Calibri Light</vt:lpstr>
      <vt:lpstr>Helvetica</vt:lpstr>
      <vt:lpstr>Custom Design</vt:lpstr>
      <vt:lpstr>Photo House</vt:lpstr>
      <vt:lpstr>Logistic Regression –  Supervised Classification</vt:lpstr>
      <vt:lpstr>PowerPoint Presentation</vt:lpstr>
      <vt:lpstr>Supervised Algorithms</vt:lpstr>
      <vt:lpstr>PowerPoint Presentation</vt:lpstr>
      <vt:lpstr>Logistic Regression</vt:lpstr>
      <vt:lpstr>Logistic Regression</vt:lpstr>
      <vt:lpstr>Logistic Regression Assumptions </vt:lpstr>
      <vt:lpstr>Business applications of logistic regression</vt:lpstr>
      <vt:lpstr>Business applications of logistic regression</vt:lpstr>
      <vt:lpstr>Example </vt:lpstr>
      <vt:lpstr>How can we analyse these data?</vt:lpstr>
      <vt:lpstr>Dot-plot</vt:lpstr>
      <vt:lpstr>Dot -plot</vt:lpstr>
      <vt:lpstr>Why not Linear Regression?</vt:lpstr>
      <vt:lpstr>Dot-Plot</vt:lpstr>
      <vt:lpstr>PowerPoint Presentation</vt:lpstr>
      <vt:lpstr>Logistic Function</vt:lpstr>
      <vt:lpstr>Understanding the Logistic Function</vt:lpstr>
      <vt:lpstr>Threshold Value</vt:lpstr>
      <vt:lpstr>Threshold Value</vt:lpstr>
      <vt:lpstr>Selecting a Threshold Value</vt:lpstr>
      <vt:lpstr>Logistic Regression –Python Hands on</vt:lpstr>
      <vt:lpstr>Nonstop Learning Bytes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 &amp; Association</dc:title>
  <dc:creator>Sood, Nishi</dc:creator>
  <cp:lastModifiedBy>Sood, Nishi</cp:lastModifiedBy>
  <cp:revision>33</cp:revision>
  <dcterms:modified xsi:type="dcterms:W3CDTF">2018-03-18T10:29:33Z</dcterms:modified>
</cp:coreProperties>
</file>