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9" name="Shape 1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0" name="Shape 1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5725480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1">
    <p:spTree>
      <p:nvGrpSpPr>
        <p:cNvPr id="1" name=""/>
        <p:cNvGrpSpPr/>
        <p:nvPr/>
      </p:nvGrpSpPr>
      <p:grpSpPr>
        <a:xfrm>
          <a:off x="0" y="0"/>
          <a:ext cx="0" cy="0"/>
          <a:chOff x="0" y="0"/>
          <a:chExt cx="0" cy="0"/>
        </a:xfrm>
      </p:grpSpPr>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lide divider">
    <p:spTree>
      <p:nvGrpSpPr>
        <p:cNvPr id="1" name=""/>
        <p:cNvGrpSpPr/>
        <p:nvPr/>
      </p:nvGrpSpPr>
      <p:grpSpPr>
        <a:xfrm>
          <a:off x="0" y="0"/>
          <a:ext cx="0" cy="0"/>
          <a:chOff x="0" y="0"/>
          <a:chExt cx="0" cy="0"/>
        </a:xfrm>
      </p:grpSpPr>
      <p:sp>
        <p:nvSpPr>
          <p:cNvPr id="202" name="Shape 202"/>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203" name="Shape 203"/>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204" name="Shape 204"/>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Slide Divider</a:t>
            </a:r>
          </a:p>
        </p:txBody>
      </p:sp>
      <p:sp>
        <p:nvSpPr>
          <p:cNvPr id="205" name="Shape 205"/>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206" name="Shape 20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opic 1">
    <p:spTree>
      <p:nvGrpSpPr>
        <p:cNvPr id="1" name=""/>
        <p:cNvGrpSpPr/>
        <p:nvPr/>
      </p:nvGrpSpPr>
      <p:grpSpPr>
        <a:xfrm>
          <a:off x="0" y="0"/>
          <a:ext cx="0" cy="0"/>
          <a:chOff x="0" y="0"/>
          <a:chExt cx="0" cy="0"/>
        </a:xfrm>
      </p:grpSpPr>
      <p:grpSp>
        <p:nvGrpSpPr>
          <p:cNvPr id="272" name="Group 272"/>
          <p:cNvGrpSpPr/>
          <p:nvPr/>
        </p:nvGrpSpPr>
        <p:grpSpPr>
          <a:xfrm>
            <a:off x="-1" y="6056689"/>
            <a:ext cx="9913259" cy="801312"/>
            <a:chOff x="0" y="0"/>
            <a:chExt cx="9913258" cy="801310"/>
          </a:xfrm>
        </p:grpSpPr>
        <p:sp>
          <p:nvSpPr>
            <p:cNvPr id="213" name="Shape 213"/>
            <p:cNvSpPr/>
            <p:nvPr/>
          </p:nvSpPr>
          <p:spPr>
            <a:xfrm>
              <a:off x="0" y="102989"/>
              <a:ext cx="9913259" cy="698322"/>
            </a:xfrm>
            <a:custGeom>
              <a:avLst/>
              <a:gdLst/>
              <a:ahLst/>
              <a:cxnLst>
                <a:cxn ang="0">
                  <a:pos x="wd2" y="hd2"/>
                </a:cxn>
                <a:cxn ang="5400000">
                  <a:pos x="wd2" y="hd2"/>
                </a:cxn>
                <a:cxn ang="10800000">
                  <a:pos x="wd2" y="hd2"/>
                </a:cxn>
                <a:cxn ang="16200000">
                  <a:pos x="wd2" y="hd2"/>
                </a:cxn>
              </a:cxnLst>
              <a:rect l="0" t="0" r="r" b="b"/>
              <a:pathLst>
                <a:path w="21600" h="21600" extrusionOk="0">
                  <a:moveTo>
                    <a:pt x="10215" y="21600"/>
                  </a:moveTo>
                  <a:lnTo>
                    <a:pt x="21600" y="21600"/>
                  </a:lnTo>
                  <a:lnTo>
                    <a:pt x="10215" y="0"/>
                  </a:lnTo>
                  <a:lnTo>
                    <a:pt x="10215" y="0"/>
                  </a:lnTo>
                  <a:lnTo>
                    <a:pt x="0" y="0"/>
                  </a:lnTo>
                  <a:lnTo>
                    <a:pt x="0" y="0"/>
                  </a:lnTo>
                  <a:lnTo>
                    <a:pt x="0" y="21600"/>
                  </a:lnTo>
                  <a:lnTo>
                    <a:pt x="10215" y="21600"/>
                  </a:lnTo>
                  <a:close/>
                </a:path>
              </a:pathLst>
            </a:custGeom>
            <a:solidFill>
              <a:srgbClr val="4D7D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4" name="Shape 214"/>
            <p:cNvSpPr/>
            <p:nvPr/>
          </p:nvSpPr>
          <p:spPr>
            <a:xfrm>
              <a:off x="0" y="344110"/>
              <a:ext cx="5950858" cy="457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6DC4E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5" name="Shape 215"/>
            <p:cNvSpPr/>
            <p:nvPr/>
          </p:nvSpPr>
          <p:spPr>
            <a:xfrm>
              <a:off x="-1" y="115510"/>
              <a:ext cx="5950858" cy="457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4498B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1" name="Group 271"/>
            <p:cNvGrpSpPr/>
            <p:nvPr/>
          </p:nvGrpSpPr>
          <p:grpSpPr>
            <a:xfrm>
              <a:off x="192076" y="-1"/>
              <a:ext cx="2322636" cy="766277"/>
              <a:chOff x="0" y="0"/>
              <a:chExt cx="2322634" cy="766275"/>
            </a:xfrm>
          </p:grpSpPr>
          <p:grpSp>
            <p:nvGrpSpPr>
              <p:cNvPr id="220" name="Group 220"/>
              <p:cNvGrpSpPr/>
              <p:nvPr/>
            </p:nvGrpSpPr>
            <p:grpSpPr>
              <a:xfrm>
                <a:off x="0" y="-1"/>
                <a:ext cx="704816" cy="607601"/>
                <a:chOff x="0" y="0"/>
                <a:chExt cx="704815" cy="607599"/>
              </a:xfrm>
            </p:grpSpPr>
            <p:sp>
              <p:nvSpPr>
                <p:cNvPr id="216" name="Shape 216"/>
                <p:cNvSpPr/>
                <p:nvPr/>
              </p:nvSpPr>
              <p:spPr>
                <a:xfrm>
                  <a:off x="0" y="-1"/>
                  <a:ext cx="704816" cy="607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7" name="Shape 217"/>
                <p:cNvSpPr/>
                <p:nvPr/>
              </p:nvSpPr>
              <p:spPr>
                <a:xfrm>
                  <a:off x="0" y="305069"/>
                  <a:ext cx="412720"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18" name="Shape 218"/>
                <p:cNvSpPr/>
                <p:nvPr/>
              </p:nvSpPr>
              <p:spPr>
                <a:xfrm flipH="1">
                  <a:off x="412720" y="0"/>
                  <a:ext cx="140196" cy="303798"/>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19" name="Shape 219"/>
                <p:cNvSpPr/>
                <p:nvPr/>
              </p:nvSpPr>
              <p:spPr>
                <a:xfrm flipH="1" flipV="1">
                  <a:off x="412720" y="303800"/>
                  <a:ext cx="140196" cy="303800"/>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25" name="Group 225"/>
              <p:cNvGrpSpPr/>
              <p:nvPr/>
            </p:nvGrpSpPr>
            <p:grpSpPr>
              <a:xfrm>
                <a:off x="508995" y="504382"/>
                <a:ext cx="241560" cy="208241"/>
                <a:chOff x="0" y="0"/>
                <a:chExt cx="241558" cy="208240"/>
              </a:xfrm>
            </p:grpSpPr>
            <p:sp>
              <p:nvSpPr>
                <p:cNvPr id="221" name="Shape 221"/>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2" name="Shape 222"/>
                <p:cNvSpPr/>
                <p:nvPr/>
              </p:nvSpPr>
              <p:spPr>
                <a:xfrm>
                  <a:off x="0" y="105390"/>
                  <a:ext cx="141450"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23" name="Shape 223"/>
                <p:cNvSpPr/>
                <p:nvPr/>
              </p:nvSpPr>
              <p:spPr>
                <a:xfrm flipH="1">
                  <a:off x="141451" y="0"/>
                  <a:ext cx="48049" cy="104119"/>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24" name="Shape 224"/>
                <p:cNvSpPr/>
                <p:nvPr/>
              </p:nvSpPr>
              <p:spPr>
                <a:xfrm flipH="1" flipV="1">
                  <a:off x="141451" y="104120"/>
                  <a:ext cx="48049" cy="10412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30" name="Group 230"/>
              <p:cNvGrpSpPr/>
              <p:nvPr/>
            </p:nvGrpSpPr>
            <p:grpSpPr>
              <a:xfrm>
                <a:off x="551587" y="4199"/>
                <a:ext cx="368129" cy="317353"/>
                <a:chOff x="0" y="0"/>
                <a:chExt cx="368128" cy="317352"/>
              </a:xfrm>
            </p:grpSpPr>
            <p:sp>
              <p:nvSpPr>
                <p:cNvPr id="226" name="Shape 226"/>
                <p:cNvSpPr/>
                <p:nvPr/>
              </p:nvSpPr>
              <p:spPr>
                <a:xfrm>
                  <a:off x="-1" y="0"/>
                  <a:ext cx="368129" cy="3173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7" name="Shape 227"/>
                <p:cNvSpPr/>
                <p:nvPr/>
              </p:nvSpPr>
              <p:spPr>
                <a:xfrm>
                  <a:off x="0" y="159946"/>
                  <a:ext cx="215565"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28" name="Shape 228"/>
                <p:cNvSpPr/>
                <p:nvPr/>
              </p:nvSpPr>
              <p:spPr>
                <a:xfrm flipH="1">
                  <a:off x="215565" y="-1"/>
                  <a:ext cx="73226" cy="15867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29" name="Shape 229"/>
                <p:cNvSpPr/>
                <p:nvPr/>
              </p:nvSpPr>
              <p:spPr>
                <a:xfrm flipH="1" flipV="1">
                  <a:off x="215565" y="158676"/>
                  <a:ext cx="73226" cy="15867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35" name="Group 235"/>
              <p:cNvGrpSpPr/>
              <p:nvPr/>
            </p:nvGrpSpPr>
            <p:grpSpPr>
              <a:xfrm>
                <a:off x="661180" y="247471"/>
                <a:ext cx="472000" cy="406898"/>
                <a:chOff x="0" y="0"/>
                <a:chExt cx="471999" cy="406896"/>
              </a:xfrm>
            </p:grpSpPr>
            <p:sp>
              <p:nvSpPr>
                <p:cNvPr id="231" name="Shape 231"/>
                <p:cNvSpPr/>
                <p:nvPr/>
              </p:nvSpPr>
              <p:spPr>
                <a:xfrm>
                  <a:off x="0" y="0"/>
                  <a:ext cx="472000" cy="4068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2" name="Shape 232"/>
                <p:cNvSpPr/>
                <p:nvPr/>
              </p:nvSpPr>
              <p:spPr>
                <a:xfrm>
                  <a:off x="-1" y="204718"/>
                  <a:ext cx="276390"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33" name="Shape 233"/>
                <p:cNvSpPr/>
                <p:nvPr/>
              </p:nvSpPr>
              <p:spPr>
                <a:xfrm flipH="1">
                  <a:off x="276389" y="-1"/>
                  <a:ext cx="93887" cy="203448"/>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34" name="Shape 234"/>
                <p:cNvSpPr/>
                <p:nvPr/>
              </p:nvSpPr>
              <p:spPr>
                <a:xfrm flipH="1" flipV="1">
                  <a:off x="276389" y="203448"/>
                  <a:ext cx="93887" cy="203449"/>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40" name="Group 240"/>
              <p:cNvGrpSpPr/>
              <p:nvPr/>
            </p:nvGrpSpPr>
            <p:grpSpPr>
              <a:xfrm>
                <a:off x="32894" y="448922"/>
                <a:ext cx="368129" cy="317354"/>
                <a:chOff x="0" y="0"/>
                <a:chExt cx="368128" cy="317352"/>
              </a:xfrm>
            </p:grpSpPr>
            <p:sp>
              <p:nvSpPr>
                <p:cNvPr id="236" name="Shape 236"/>
                <p:cNvSpPr/>
                <p:nvPr/>
              </p:nvSpPr>
              <p:spPr>
                <a:xfrm>
                  <a:off x="-1" y="0"/>
                  <a:ext cx="368129" cy="3173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7" name="Shape 237"/>
                <p:cNvSpPr/>
                <p:nvPr/>
              </p:nvSpPr>
              <p:spPr>
                <a:xfrm>
                  <a:off x="0" y="159946"/>
                  <a:ext cx="215565"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38" name="Shape 238"/>
                <p:cNvSpPr/>
                <p:nvPr/>
              </p:nvSpPr>
              <p:spPr>
                <a:xfrm flipH="1">
                  <a:off x="215565" y="-1"/>
                  <a:ext cx="73226" cy="15867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39" name="Shape 239"/>
                <p:cNvSpPr/>
                <p:nvPr/>
              </p:nvSpPr>
              <p:spPr>
                <a:xfrm flipH="1" flipV="1">
                  <a:off x="215565" y="158676"/>
                  <a:ext cx="73226" cy="15867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45" name="Group 245"/>
              <p:cNvGrpSpPr/>
              <p:nvPr/>
            </p:nvGrpSpPr>
            <p:grpSpPr>
              <a:xfrm>
                <a:off x="842576" y="210827"/>
                <a:ext cx="241560" cy="208241"/>
                <a:chOff x="0" y="0"/>
                <a:chExt cx="241558" cy="208240"/>
              </a:xfrm>
            </p:grpSpPr>
            <p:sp>
              <p:nvSpPr>
                <p:cNvPr id="241" name="Shape 241"/>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42" name="Shape 242"/>
                <p:cNvSpPr/>
                <p:nvPr/>
              </p:nvSpPr>
              <p:spPr>
                <a:xfrm>
                  <a:off x="0" y="105390"/>
                  <a:ext cx="141450"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43" name="Shape 243"/>
                <p:cNvSpPr/>
                <p:nvPr/>
              </p:nvSpPr>
              <p:spPr>
                <a:xfrm flipH="1">
                  <a:off x="141451" y="0"/>
                  <a:ext cx="48049" cy="104119"/>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44" name="Shape 244"/>
                <p:cNvSpPr/>
                <p:nvPr/>
              </p:nvSpPr>
              <p:spPr>
                <a:xfrm flipH="1" flipV="1">
                  <a:off x="141451" y="104120"/>
                  <a:ext cx="48049" cy="10412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50" name="Group 250"/>
              <p:cNvGrpSpPr/>
              <p:nvPr/>
            </p:nvGrpSpPr>
            <p:grpSpPr>
              <a:xfrm>
                <a:off x="1131132" y="120420"/>
                <a:ext cx="565128" cy="487179"/>
                <a:chOff x="0" y="0"/>
                <a:chExt cx="565126" cy="487178"/>
              </a:xfrm>
            </p:grpSpPr>
            <p:sp>
              <p:nvSpPr>
                <p:cNvPr id="246" name="Shape 246"/>
                <p:cNvSpPr/>
                <p:nvPr/>
              </p:nvSpPr>
              <p:spPr>
                <a:xfrm>
                  <a:off x="-1"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47" name="Shape 247"/>
                <p:cNvSpPr/>
                <p:nvPr/>
              </p:nvSpPr>
              <p:spPr>
                <a:xfrm>
                  <a:off x="-1" y="244859"/>
                  <a:ext cx="330923"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48" name="Shape 248"/>
                <p:cNvSpPr/>
                <p:nvPr/>
              </p:nvSpPr>
              <p:spPr>
                <a:xfrm flipH="1">
                  <a:off x="330922" y="-1"/>
                  <a:ext cx="112411" cy="243589"/>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49" name="Shape 249"/>
                <p:cNvSpPr/>
                <p:nvPr/>
              </p:nvSpPr>
              <p:spPr>
                <a:xfrm flipH="1" flipV="1">
                  <a:off x="330922" y="243589"/>
                  <a:ext cx="112411" cy="243590"/>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55" name="Group 255"/>
              <p:cNvGrpSpPr/>
              <p:nvPr/>
            </p:nvGrpSpPr>
            <p:grpSpPr>
              <a:xfrm>
                <a:off x="978568" y="49872"/>
                <a:ext cx="330912" cy="285268"/>
                <a:chOff x="0" y="0"/>
                <a:chExt cx="330911" cy="285267"/>
              </a:xfrm>
            </p:grpSpPr>
            <p:sp>
              <p:nvSpPr>
                <p:cNvPr id="251" name="Shape 251"/>
                <p:cNvSpPr/>
                <p:nvPr/>
              </p:nvSpPr>
              <p:spPr>
                <a:xfrm>
                  <a:off x="-1" y="-1"/>
                  <a:ext cx="330913" cy="2852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52" name="Shape 252"/>
                <p:cNvSpPr/>
                <p:nvPr/>
              </p:nvSpPr>
              <p:spPr>
                <a:xfrm>
                  <a:off x="-1" y="143903"/>
                  <a:ext cx="193774"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53" name="Shape 253"/>
                <p:cNvSpPr/>
                <p:nvPr/>
              </p:nvSpPr>
              <p:spPr>
                <a:xfrm flipH="1">
                  <a:off x="193772" y="0"/>
                  <a:ext cx="65823" cy="142634"/>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54" name="Shape 254"/>
                <p:cNvSpPr/>
                <p:nvPr/>
              </p:nvSpPr>
              <p:spPr>
                <a:xfrm flipH="1" flipV="1">
                  <a:off x="193772" y="142634"/>
                  <a:ext cx="65823" cy="142634"/>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60" name="Group 260"/>
              <p:cNvGrpSpPr/>
              <p:nvPr/>
            </p:nvGrpSpPr>
            <p:grpSpPr>
              <a:xfrm>
                <a:off x="1557553" y="242213"/>
                <a:ext cx="368129" cy="317354"/>
                <a:chOff x="0" y="0"/>
                <a:chExt cx="368128" cy="317352"/>
              </a:xfrm>
            </p:grpSpPr>
            <p:sp>
              <p:nvSpPr>
                <p:cNvPr id="256" name="Shape 256"/>
                <p:cNvSpPr/>
                <p:nvPr/>
              </p:nvSpPr>
              <p:spPr>
                <a:xfrm>
                  <a:off x="-1" y="0"/>
                  <a:ext cx="368129" cy="3173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57" name="Shape 257"/>
                <p:cNvSpPr/>
                <p:nvPr/>
              </p:nvSpPr>
              <p:spPr>
                <a:xfrm>
                  <a:off x="0" y="159946"/>
                  <a:ext cx="215565"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58" name="Shape 258"/>
                <p:cNvSpPr/>
                <p:nvPr/>
              </p:nvSpPr>
              <p:spPr>
                <a:xfrm flipH="1">
                  <a:off x="215565" y="-1"/>
                  <a:ext cx="73226" cy="15867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59" name="Shape 259"/>
                <p:cNvSpPr/>
                <p:nvPr/>
              </p:nvSpPr>
              <p:spPr>
                <a:xfrm flipH="1" flipV="1">
                  <a:off x="215565" y="158676"/>
                  <a:ext cx="73226" cy="15867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65" name="Group 265"/>
              <p:cNvGrpSpPr/>
              <p:nvPr/>
            </p:nvGrpSpPr>
            <p:grpSpPr>
              <a:xfrm>
                <a:off x="1868618" y="303797"/>
                <a:ext cx="290965" cy="250832"/>
                <a:chOff x="0" y="0"/>
                <a:chExt cx="290963" cy="250831"/>
              </a:xfrm>
            </p:grpSpPr>
            <p:sp>
              <p:nvSpPr>
                <p:cNvPr id="261" name="Shape 261"/>
                <p:cNvSpPr/>
                <p:nvPr/>
              </p:nvSpPr>
              <p:spPr>
                <a:xfrm>
                  <a:off x="0" y="0"/>
                  <a:ext cx="290964" cy="25083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2" name="Shape 262"/>
                <p:cNvSpPr/>
                <p:nvPr/>
              </p:nvSpPr>
              <p:spPr>
                <a:xfrm>
                  <a:off x="0" y="126685"/>
                  <a:ext cx="170380"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63" name="Shape 263"/>
                <p:cNvSpPr/>
                <p:nvPr/>
              </p:nvSpPr>
              <p:spPr>
                <a:xfrm flipH="1">
                  <a:off x="170380" y="0"/>
                  <a:ext cx="57877" cy="12541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64" name="Shape 264"/>
                <p:cNvSpPr/>
                <p:nvPr/>
              </p:nvSpPr>
              <p:spPr>
                <a:xfrm flipH="1" flipV="1">
                  <a:off x="170380" y="125416"/>
                  <a:ext cx="57877" cy="12541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270" name="Group 270"/>
              <p:cNvGrpSpPr/>
              <p:nvPr/>
            </p:nvGrpSpPr>
            <p:grpSpPr>
              <a:xfrm>
                <a:off x="2120820" y="356919"/>
                <a:ext cx="201815" cy="173979"/>
                <a:chOff x="0" y="0"/>
                <a:chExt cx="201814" cy="173977"/>
              </a:xfrm>
            </p:grpSpPr>
            <p:sp>
              <p:nvSpPr>
                <p:cNvPr id="266" name="Shape 266"/>
                <p:cNvSpPr/>
                <p:nvPr/>
              </p:nvSpPr>
              <p:spPr>
                <a:xfrm>
                  <a:off x="-1" y="0"/>
                  <a:ext cx="201816" cy="1739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7" name="Shape 267"/>
                <p:cNvSpPr/>
                <p:nvPr/>
              </p:nvSpPr>
              <p:spPr>
                <a:xfrm>
                  <a:off x="-1" y="88258"/>
                  <a:ext cx="118178"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68" name="Shape 268"/>
                <p:cNvSpPr/>
                <p:nvPr/>
              </p:nvSpPr>
              <p:spPr>
                <a:xfrm flipH="1">
                  <a:off x="118177" y="-1"/>
                  <a:ext cx="40144" cy="86990"/>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69" name="Shape 269"/>
                <p:cNvSpPr/>
                <p:nvPr/>
              </p:nvSpPr>
              <p:spPr>
                <a:xfrm flipH="1" flipV="1">
                  <a:off x="118177" y="86989"/>
                  <a:ext cx="40144" cy="86989"/>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grpSp>
      <p:sp>
        <p:nvSpPr>
          <p:cNvPr id="273" name="Shape 273"/>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274" name="Shape 274"/>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275" name="Shape 275"/>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1</a:t>
            </a:r>
          </a:p>
        </p:txBody>
      </p:sp>
      <p:sp>
        <p:nvSpPr>
          <p:cNvPr id="276" name="Shape 2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opic 1 content">
    <p:spTree>
      <p:nvGrpSpPr>
        <p:cNvPr id="1" name=""/>
        <p:cNvGrpSpPr/>
        <p:nvPr/>
      </p:nvGrpSpPr>
      <p:grpSpPr>
        <a:xfrm>
          <a:off x="0" y="0"/>
          <a:ext cx="0" cy="0"/>
          <a:chOff x="0" y="0"/>
          <a:chExt cx="0" cy="0"/>
        </a:xfrm>
      </p:grpSpPr>
      <p:sp>
        <p:nvSpPr>
          <p:cNvPr id="283" name="Shape 283"/>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4D7DD3"/>
          </a:solidFill>
          <a:ln w="12700">
            <a:miter lim="400000"/>
          </a:ln>
        </p:spPr>
        <p:txBody>
          <a:bodyPr lIns="45719" rIns="45719" anchor="ctr"/>
          <a:lstStyle/>
          <a:p>
            <a:pPr algn="ctr">
              <a:defRPr>
                <a:solidFill>
                  <a:srgbClr val="FFFFFF"/>
                </a:solidFill>
              </a:defRPr>
            </a:pPr>
            <a:endParaRPr/>
          </a:p>
        </p:txBody>
      </p:sp>
      <p:grpSp>
        <p:nvGrpSpPr>
          <p:cNvPr id="288" name="Group 288"/>
          <p:cNvGrpSpPr/>
          <p:nvPr/>
        </p:nvGrpSpPr>
        <p:grpSpPr>
          <a:xfrm>
            <a:off x="193963" y="6350448"/>
            <a:ext cx="565128" cy="487179"/>
            <a:chOff x="0" y="0"/>
            <a:chExt cx="565127" cy="487178"/>
          </a:xfrm>
        </p:grpSpPr>
        <p:sp>
          <p:nvSpPr>
            <p:cNvPr id="284" name="Shape 284"/>
            <p:cNvSpPr/>
            <p:nvPr/>
          </p:nvSpPr>
          <p:spPr>
            <a:xfrm>
              <a:off x="0"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85" name="Shape 285"/>
            <p:cNvSpPr/>
            <p:nvPr/>
          </p:nvSpPr>
          <p:spPr>
            <a:xfrm>
              <a:off x="-1" y="244859"/>
              <a:ext cx="330924"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86" name="Shape 286"/>
            <p:cNvSpPr/>
            <p:nvPr/>
          </p:nvSpPr>
          <p:spPr>
            <a:xfrm flipH="1">
              <a:off x="330922" y="0"/>
              <a:ext cx="112411" cy="243589"/>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87" name="Shape 287"/>
            <p:cNvSpPr/>
            <p:nvPr/>
          </p:nvSpPr>
          <p:spPr>
            <a:xfrm flipH="1" flipV="1">
              <a:off x="330922" y="243589"/>
              <a:ext cx="112411" cy="243590"/>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sp>
        <p:nvSpPr>
          <p:cNvPr id="289" name="Shape 289"/>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290" name="Shape 290"/>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291" name="Shape 291"/>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1- Content</a:t>
            </a:r>
          </a:p>
        </p:txBody>
      </p:sp>
      <p:grpSp>
        <p:nvGrpSpPr>
          <p:cNvPr id="296" name="Group 296"/>
          <p:cNvGrpSpPr/>
          <p:nvPr/>
        </p:nvGrpSpPr>
        <p:grpSpPr>
          <a:xfrm>
            <a:off x="640862" y="6415871"/>
            <a:ext cx="489236" cy="421754"/>
            <a:chOff x="0" y="0"/>
            <a:chExt cx="489234" cy="421753"/>
          </a:xfrm>
        </p:grpSpPr>
        <p:sp>
          <p:nvSpPr>
            <p:cNvPr id="292" name="Shape 292"/>
            <p:cNvSpPr/>
            <p:nvPr/>
          </p:nvSpPr>
          <p:spPr>
            <a:xfrm>
              <a:off x="0" y="0"/>
              <a:ext cx="489235" cy="4217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3" name="Shape 293"/>
            <p:cNvSpPr/>
            <p:nvPr/>
          </p:nvSpPr>
          <p:spPr>
            <a:xfrm>
              <a:off x="-1" y="212146"/>
              <a:ext cx="286482"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94" name="Shape 294"/>
            <p:cNvSpPr/>
            <p:nvPr/>
          </p:nvSpPr>
          <p:spPr>
            <a:xfrm flipH="1">
              <a:off x="286481" y="-1"/>
              <a:ext cx="97315" cy="21087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95" name="Shape 295"/>
            <p:cNvSpPr/>
            <p:nvPr/>
          </p:nvSpPr>
          <p:spPr>
            <a:xfrm flipH="1" flipV="1">
              <a:off x="286481" y="210876"/>
              <a:ext cx="97315" cy="21087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301" name="Group 301"/>
          <p:cNvGrpSpPr/>
          <p:nvPr/>
        </p:nvGrpSpPr>
        <p:grpSpPr>
          <a:xfrm>
            <a:off x="1018351" y="6459072"/>
            <a:ext cx="439123" cy="378554"/>
            <a:chOff x="0" y="0"/>
            <a:chExt cx="439121" cy="378553"/>
          </a:xfrm>
        </p:grpSpPr>
        <p:sp>
          <p:nvSpPr>
            <p:cNvPr id="297" name="Shape 297"/>
            <p:cNvSpPr/>
            <p:nvPr/>
          </p:nvSpPr>
          <p:spPr>
            <a:xfrm>
              <a:off x="0" y="-1"/>
              <a:ext cx="439122" cy="3785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8" name="Shape 298"/>
            <p:cNvSpPr/>
            <p:nvPr/>
          </p:nvSpPr>
          <p:spPr>
            <a:xfrm>
              <a:off x="-1" y="190546"/>
              <a:ext cx="257138"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299" name="Shape 299"/>
            <p:cNvSpPr/>
            <p:nvPr/>
          </p:nvSpPr>
          <p:spPr>
            <a:xfrm flipH="1">
              <a:off x="257137" y="-1"/>
              <a:ext cx="87347" cy="189278"/>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00" name="Shape 300"/>
            <p:cNvSpPr/>
            <p:nvPr/>
          </p:nvSpPr>
          <p:spPr>
            <a:xfrm flipH="1" flipV="1">
              <a:off x="257137" y="189277"/>
              <a:ext cx="87347" cy="18927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306" name="Group 306"/>
          <p:cNvGrpSpPr/>
          <p:nvPr/>
        </p:nvGrpSpPr>
        <p:grpSpPr>
          <a:xfrm>
            <a:off x="1395165" y="6501284"/>
            <a:ext cx="390157" cy="336342"/>
            <a:chOff x="0" y="0"/>
            <a:chExt cx="390156" cy="336341"/>
          </a:xfrm>
        </p:grpSpPr>
        <p:sp>
          <p:nvSpPr>
            <p:cNvPr id="302" name="Shape 302"/>
            <p:cNvSpPr/>
            <p:nvPr/>
          </p:nvSpPr>
          <p:spPr>
            <a:xfrm>
              <a:off x="-1" y="-1"/>
              <a:ext cx="390158" cy="336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03" name="Shape 303"/>
            <p:cNvSpPr/>
            <p:nvPr/>
          </p:nvSpPr>
          <p:spPr>
            <a:xfrm>
              <a:off x="-1" y="169440"/>
              <a:ext cx="228466"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04" name="Shape 304"/>
            <p:cNvSpPr/>
            <p:nvPr/>
          </p:nvSpPr>
          <p:spPr>
            <a:xfrm flipH="1">
              <a:off x="228464" y="-1"/>
              <a:ext cx="77607" cy="16817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05" name="Shape 305"/>
            <p:cNvSpPr/>
            <p:nvPr/>
          </p:nvSpPr>
          <p:spPr>
            <a:xfrm flipH="1" flipV="1">
              <a:off x="228464" y="168171"/>
              <a:ext cx="77607" cy="168170"/>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311" name="Group 311"/>
          <p:cNvGrpSpPr/>
          <p:nvPr/>
        </p:nvGrpSpPr>
        <p:grpSpPr>
          <a:xfrm>
            <a:off x="1731784" y="6546501"/>
            <a:ext cx="337705" cy="291125"/>
            <a:chOff x="0" y="0"/>
            <a:chExt cx="337703" cy="291124"/>
          </a:xfrm>
        </p:grpSpPr>
        <p:sp>
          <p:nvSpPr>
            <p:cNvPr id="307" name="Shape 307"/>
            <p:cNvSpPr/>
            <p:nvPr/>
          </p:nvSpPr>
          <p:spPr>
            <a:xfrm>
              <a:off x="0" y="0"/>
              <a:ext cx="337705" cy="2911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08" name="Shape 308"/>
            <p:cNvSpPr/>
            <p:nvPr/>
          </p:nvSpPr>
          <p:spPr>
            <a:xfrm>
              <a:off x="0" y="146832"/>
              <a:ext cx="197750"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09" name="Shape 309"/>
            <p:cNvSpPr/>
            <p:nvPr/>
          </p:nvSpPr>
          <p:spPr>
            <a:xfrm flipH="1">
              <a:off x="197749" y="-1"/>
              <a:ext cx="67174" cy="145562"/>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10" name="Shape 310"/>
            <p:cNvSpPr/>
            <p:nvPr/>
          </p:nvSpPr>
          <p:spPr>
            <a:xfrm flipH="1" flipV="1">
              <a:off x="197749" y="145562"/>
              <a:ext cx="67174" cy="145562"/>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316" name="Group 316"/>
          <p:cNvGrpSpPr/>
          <p:nvPr/>
        </p:nvGrpSpPr>
        <p:grpSpPr>
          <a:xfrm>
            <a:off x="2038258" y="6585073"/>
            <a:ext cx="292960" cy="252552"/>
            <a:chOff x="0" y="0"/>
            <a:chExt cx="292959" cy="252551"/>
          </a:xfrm>
        </p:grpSpPr>
        <p:sp>
          <p:nvSpPr>
            <p:cNvPr id="312" name="Shape 312"/>
            <p:cNvSpPr/>
            <p:nvPr/>
          </p:nvSpPr>
          <p:spPr>
            <a:xfrm>
              <a:off x="-1" y="-1"/>
              <a:ext cx="292961" cy="2525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13" name="Shape 313"/>
            <p:cNvSpPr/>
            <p:nvPr/>
          </p:nvSpPr>
          <p:spPr>
            <a:xfrm>
              <a:off x="-1" y="127545"/>
              <a:ext cx="171549"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14" name="Shape 314"/>
            <p:cNvSpPr/>
            <p:nvPr/>
          </p:nvSpPr>
          <p:spPr>
            <a:xfrm flipH="1">
              <a:off x="171549" y="-1"/>
              <a:ext cx="58273" cy="12627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15" name="Shape 315"/>
            <p:cNvSpPr/>
            <p:nvPr/>
          </p:nvSpPr>
          <p:spPr>
            <a:xfrm flipH="1" flipV="1">
              <a:off x="171549" y="126276"/>
              <a:ext cx="58273" cy="12627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321" name="Group 321"/>
          <p:cNvGrpSpPr/>
          <p:nvPr/>
        </p:nvGrpSpPr>
        <p:grpSpPr>
          <a:xfrm>
            <a:off x="2312707" y="6622430"/>
            <a:ext cx="249625" cy="215194"/>
            <a:chOff x="0" y="0"/>
            <a:chExt cx="249624" cy="215192"/>
          </a:xfrm>
        </p:grpSpPr>
        <p:sp>
          <p:nvSpPr>
            <p:cNvPr id="317" name="Shape 317"/>
            <p:cNvSpPr/>
            <p:nvPr/>
          </p:nvSpPr>
          <p:spPr>
            <a:xfrm>
              <a:off x="-1" y="0"/>
              <a:ext cx="249625" cy="21519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18" name="Shape 318"/>
            <p:cNvSpPr/>
            <p:nvPr/>
          </p:nvSpPr>
          <p:spPr>
            <a:xfrm>
              <a:off x="0" y="108866"/>
              <a:ext cx="146172"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19" name="Shape 319"/>
            <p:cNvSpPr/>
            <p:nvPr/>
          </p:nvSpPr>
          <p:spPr>
            <a:xfrm flipH="1">
              <a:off x="146172" y="0"/>
              <a:ext cx="49654" cy="10759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20" name="Shape 320"/>
            <p:cNvSpPr/>
            <p:nvPr/>
          </p:nvSpPr>
          <p:spPr>
            <a:xfrm flipH="1" flipV="1">
              <a:off x="146172" y="107596"/>
              <a:ext cx="49654" cy="107597"/>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grpSp>
        <p:nvGrpSpPr>
          <p:cNvPr id="326" name="Group 326"/>
          <p:cNvGrpSpPr/>
          <p:nvPr/>
        </p:nvGrpSpPr>
        <p:grpSpPr>
          <a:xfrm>
            <a:off x="2523721" y="6669454"/>
            <a:ext cx="195078" cy="168171"/>
            <a:chOff x="0" y="0"/>
            <a:chExt cx="195077" cy="168170"/>
          </a:xfrm>
        </p:grpSpPr>
        <p:sp>
          <p:nvSpPr>
            <p:cNvPr id="322" name="Shape 322"/>
            <p:cNvSpPr/>
            <p:nvPr/>
          </p:nvSpPr>
          <p:spPr>
            <a:xfrm>
              <a:off x="0" y="-1"/>
              <a:ext cx="195078" cy="16817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A9DDF3"/>
            </a:solidFill>
            <a:ln w="12700" cap="flat">
              <a:solidFill>
                <a:srgbClr val="4B6EAA"/>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23" name="Shape 323"/>
            <p:cNvSpPr/>
            <p:nvPr/>
          </p:nvSpPr>
          <p:spPr>
            <a:xfrm>
              <a:off x="-1" y="85355"/>
              <a:ext cx="114232" cy="1"/>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24" name="Shape 324"/>
            <p:cNvSpPr/>
            <p:nvPr/>
          </p:nvSpPr>
          <p:spPr>
            <a:xfrm flipH="1">
              <a:off x="114231" y="0"/>
              <a:ext cx="38804" cy="84085"/>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sp>
          <p:nvSpPr>
            <p:cNvPr id="325" name="Shape 325"/>
            <p:cNvSpPr/>
            <p:nvPr/>
          </p:nvSpPr>
          <p:spPr>
            <a:xfrm flipH="1" flipV="1">
              <a:off x="114231" y="84085"/>
              <a:ext cx="38804" cy="84086"/>
            </a:xfrm>
            <a:prstGeom prst="line">
              <a:avLst/>
            </a:prstGeom>
            <a:noFill/>
            <a:ln w="12700" cap="flat">
              <a:solidFill>
                <a:srgbClr val="4B6EAA"/>
              </a:solidFill>
              <a:prstDash val="solid"/>
              <a:miter lim="800000"/>
            </a:ln>
            <a:effectLst/>
          </p:spPr>
          <p:txBody>
            <a:bodyPr wrap="square" lIns="45719" tIns="45719" rIns="45719" bIns="45719" numCol="1" anchor="t">
              <a:noAutofit/>
            </a:bodyPr>
            <a:lstStyle/>
            <a:p>
              <a:endParaRPr/>
            </a:p>
          </p:txBody>
        </p:sp>
      </p:grpSp>
      <p:sp>
        <p:nvSpPr>
          <p:cNvPr id="327" name="Shape 3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opic 2">
    <p:spTree>
      <p:nvGrpSpPr>
        <p:cNvPr id="1" name=""/>
        <p:cNvGrpSpPr/>
        <p:nvPr/>
      </p:nvGrpSpPr>
      <p:grpSpPr>
        <a:xfrm>
          <a:off x="0" y="0"/>
          <a:ext cx="0" cy="0"/>
          <a:chOff x="0" y="0"/>
          <a:chExt cx="0" cy="0"/>
        </a:xfrm>
      </p:grpSpPr>
      <p:sp>
        <p:nvSpPr>
          <p:cNvPr id="334" name="Shape 334"/>
          <p:cNvSpPr/>
          <p:nvPr/>
        </p:nvSpPr>
        <p:spPr>
          <a:xfrm>
            <a:off x="1" y="6159679"/>
            <a:ext cx="9913258" cy="698321"/>
          </a:xfrm>
          <a:custGeom>
            <a:avLst/>
            <a:gdLst/>
            <a:ahLst/>
            <a:cxnLst>
              <a:cxn ang="0">
                <a:pos x="wd2" y="hd2"/>
              </a:cxn>
              <a:cxn ang="5400000">
                <a:pos x="wd2" y="hd2"/>
              </a:cxn>
              <a:cxn ang="10800000">
                <a:pos x="wd2" y="hd2"/>
              </a:cxn>
              <a:cxn ang="16200000">
                <a:pos x="wd2" y="hd2"/>
              </a:cxn>
            </a:cxnLst>
            <a:rect l="0" t="0" r="r" b="b"/>
            <a:pathLst>
              <a:path w="21600" h="21600" extrusionOk="0">
                <a:moveTo>
                  <a:pt x="10215" y="21600"/>
                </a:moveTo>
                <a:lnTo>
                  <a:pt x="21600" y="21600"/>
                </a:lnTo>
                <a:lnTo>
                  <a:pt x="10215" y="0"/>
                </a:lnTo>
                <a:lnTo>
                  <a:pt x="10215" y="0"/>
                </a:lnTo>
                <a:lnTo>
                  <a:pt x="0" y="0"/>
                </a:lnTo>
                <a:lnTo>
                  <a:pt x="0" y="0"/>
                </a:lnTo>
                <a:lnTo>
                  <a:pt x="0" y="21600"/>
                </a:lnTo>
                <a:lnTo>
                  <a:pt x="10215" y="21600"/>
                </a:lnTo>
                <a:close/>
              </a:path>
            </a:pathLst>
          </a:custGeom>
          <a:solidFill>
            <a:srgbClr val="609A38"/>
          </a:solidFill>
          <a:ln w="12700">
            <a:miter lim="400000"/>
          </a:ln>
        </p:spPr>
        <p:txBody>
          <a:bodyPr lIns="45719" rIns="45719" anchor="ctr"/>
          <a:lstStyle/>
          <a:p>
            <a:pPr algn="ctr">
              <a:defRPr>
                <a:solidFill>
                  <a:srgbClr val="FFFFFF"/>
                </a:solidFill>
              </a:defRPr>
            </a:pPr>
            <a:endParaRPr/>
          </a:p>
        </p:txBody>
      </p:sp>
      <p:sp>
        <p:nvSpPr>
          <p:cNvPr id="335" name="Shape 335"/>
          <p:cNvSpPr/>
          <p:nvPr/>
        </p:nvSpPr>
        <p:spPr>
          <a:xfrm>
            <a:off x="1" y="6400800"/>
            <a:ext cx="5950857"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78C25E"/>
          </a:solidFill>
          <a:ln w="12700">
            <a:miter lim="400000"/>
          </a:ln>
        </p:spPr>
        <p:txBody>
          <a:bodyPr lIns="45719" rIns="45719" anchor="ctr"/>
          <a:lstStyle/>
          <a:p>
            <a:pPr algn="ctr">
              <a:defRPr>
                <a:solidFill>
                  <a:srgbClr val="FFFFFF"/>
                </a:solidFill>
              </a:defRPr>
            </a:pPr>
            <a:endParaRPr/>
          </a:p>
        </p:txBody>
      </p:sp>
      <p:sp>
        <p:nvSpPr>
          <p:cNvPr id="336" name="Shape 336"/>
          <p:cNvSpPr/>
          <p:nvPr/>
        </p:nvSpPr>
        <p:spPr>
          <a:xfrm>
            <a:off x="0" y="6172200"/>
            <a:ext cx="5950857"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92D050"/>
          </a:solidFill>
          <a:ln w="12700">
            <a:miter lim="400000"/>
          </a:ln>
        </p:spPr>
        <p:txBody>
          <a:bodyPr lIns="45719" rIns="45719" anchor="ctr"/>
          <a:lstStyle/>
          <a:p>
            <a:pPr algn="ctr">
              <a:defRPr>
                <a:solidFill>
                  <a:srgbClr val="FFFFFF"/>
                </a:solidFill>
              </a:defRPr>
            </a:pPr>
            <a:endParaRPr/>
          </a:p>
        </p:txBody>
      </p:sp>
      <p:grpSp>
        <p:nvGrpSpPr>
          <p:cNvPr id="392" name="Group 392"/>
          <p:cNvGrpSpPr/>
          <p:nvPr/>
        </p:nvGrpSpPr>
        <p:grpSpPr>
          <a:xfrm>
            <a:off x="192077" y="6056689"/>
            <a:ext cx="2322635" cy="766276"/>
            <a:chOff x="0" y="0"/>
            <a:chExt cx="2322634" cy="766274"/>
          </a:xfrm>
        </p:grpSpPr>
        <p:grpSp>
          <p:nvGrpSpPr>
            <p:cNvPr id="341" name="Group 341"/>
            <p:cNvGrpSpPr/>
            <p:nvPr/>
          </p:nvGrpSpPr>
          <p:grpSpPr>
            <a:xfrm>
              <a:off x="0" y="-1"/>
              <a:ext cx="704816" cy="607601"/>
              <a:chOff x="0" y="0"/>
              <a:chExt cx="704815" cy="607599"/>
            </a:xfrm>
          </p:grpSpPr>
          <p:sp>
            <p:nvSpPr>
              <p:cNvPr id="337" name="Shape 337"/>
              <p:cNvSpPr/>
              <p:nvPr/>
            </p:nvSpPr>
            <p:spPr>
              <a:xfrm>
                <a:off x="0" y="-1"/>
                <a:ext cx="704816" cy="607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8" name="Shape 338"/>
              <p:cNvSpPr/>
              <p:nvPr/>
            </p:nvSpPr>
            <p:spPr>
              <a:xfrm>
                <a:off x="0" y="305069"/>
                <a:ext cx="412720"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39" name="Shape 339"/>
              <p:cNvSpPr/>
              <p:nvPr/>
            </p:nvSpPr>
            <p:spPr>
              <a:xfrm flipH="1">
                <a:off x="412720" y="-1"/>
                <a:ext cx="140196" cy="30379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40" name="Shape 340"/>
              <p:cNvSpPr/>
              <p:nvPr/>
            </p:nvSpPr>
            <p:spPr>
              <a:xfrm flipH="1" flipV="1">
                <a:off x="412720" y="303800"/>
                <a:ext cx="140196" cy="303800"/>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46" name="Group 346"/>
            <p:cNvGrpSpPr/>
            <p:nvPr/>
          </p:nvGrpSpPr>
          <p:grpSpPr>
            <a:xfrm>
              <a:off x="508995" y="504382"/>
              <a:ext cx="241560" cy="208241"/>
              <a:chOff x="0" y="0"/>
              <a:chExt cx="241558" cy="208240"/>
            </a:xfrm>
          </p:grpSpPr>
          <p:sp>
            <p:nvSpPr>
              <p:cNvPr id="342" name="Shape 342"/>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3" name="Shape 343"/>
              <p:cNvSpPr/>
              <p:nvPr/>
            </p:nvSpPr>
            <p:spPr>
              <a:xfrm>
                <a:off x="0" y="105390"/>
                <a:ext cx="141450"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44" name="Shape 344"/>
              <p:cNvSpPr/>
              <p:nvPr/>
            </p:nvSpPr>
            <p:spPr>
              <a:xfrm flipH="1">
                <a:off x="141451" y="0"/>
                <a:ext cx="48049" cy="10411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45" name="Shape 345"/>
              <p:cNvSpPr/>
              <p:nvPr/>
            </p:nvSpPr>
            <p:spPr>
              <a:xfrm flipH="1" flipV="1">
                <a:off x="141451" y="104120"/>
                <a:ext cx="48049" cy="10412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51" name="Group 351"/>
            <p:cNvGrpSpPr/>
            <p:nvPr/>
          </p:nvGrpSpPr>
          <p:grpSpPr>
            <a:xfrm>
              <a:off x="551587" y="4199"/>
              <a:ext cx="368129" cy="317353"/>
              <a:chOff x="0" y="0"/>
              <a:chExt cx="368128" cy="317352"/>
            </a:xfrm>
          </p:grpSpPr>
          <p:sp>
            <p:nvSpPr>
              <p:cNvPr id="347" name="Shape 347"/>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8" name="Shape 348"/>
              <p:cNvSpPr/>
              <p:nvPr/>
            </p:nvSpPr>
            <p:spPr>
              <a:xfrm>
                <a:off x="0" y="159946"/>
                <a:ext cx="215565"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49" name="Shape 349"/>
              <p:cNvSpPr/>
              <p:nvPr/>
            </p:nvSpPr>
            <p:spPr>
              <a:xfrm flipH="1">
                <a:off x="215565" y="-1"/>
                <a:ext cx="73226" cy="1586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50" name="Shape 350"/>
              <p:cNvSpPr/>
              <p:nvPr/>
            </p:nvSpPr>
            <p:spPr>
              <a:xfrm flipH="1" flipV="1">
                <a:off x="215565" y="158676"/>
                <a:ext cx="73226" cy="1586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56" name="Group 356"/>
            <p:cNvGrpSpPr/>
            <p:nvPr/>
          </p:nvGrpSpPr>
          <p:grpSpPr>
            <a:xfrm>
              <a:off x="661180" y="247471"/>
              <a:ext cx="472000" cy="406898"/>
              <a:chOff x="0" y="0"/>
              <a:chExt cx="471999" cy="406896"/>
            </a:xfrm>
          </p:grpSpPr>
          <p:sp>
            <p:nvSpPr>
              <p:cNvPr id="352" name="Shape 352"/>
              <p:cNvSpPr/>
              <p:nvPr/>
            </p:nvSpPr>
            <p:spPr>
              <a:xfrm>
                <a:off x="0" y="0"/>
                <a:ext cx="472000" cy="4068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3" name="Shape 353"/>
              <p:cNvSpPr/>
              <p:nvPr/>
            </p:nvSpPr>
            <p:spPr>
              <a:xfrm>
                <a:off x="-1" y="204718"/>
                <a:ext cx="276390"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54" name="Shape 354"/>
              <p:cNvSpPr/>
              <p:nvPr/>
            </p:nvSpPr>
            <p:spPr>
              <a:xfrm flipH="1">
                <a:off x="276389" y="0"/>
                <a:ext cx="93887" cy="203448"/>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55" name="Shape 355"/>
              <p:cNvSpPr/>
              <p:nvPr/>
            </p:nvSpPr>
            <p:spPr>
              <a:xfrm flipH="1" flipV="1">
                <a:off x="276389" y="203448"/>
                <a:ext cx="93887" cy="20344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61" name="Group 361"/>
            <p:cNvGrpSpPr/>
            <p:nvPr/>
          </p:nvGrpSpPr>
          <p:grpSpPr>
            <a:xfrm>
              <a:off x="32894" y="448922"/>
              <a:ext cx="368129" cy="317353"/>
              <a:chOff x="0" y="0"/>
              <a:chExt cx="368128" cy="317352"/>
            </a:xfrm>
          </p:grpSpPr>
          <p:sp>
            <p:nvSpPr>
              <p:cNvPr id="357" name="Shape 357"/>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8" name="Shape 358"/>
              <p:cNvSpPr/>
              <p:nvPr/>
            </p:nvSpPr>
            <p:spPr>
              <a:xfrm>
                <a:off x="0" y="159946"/>
                <a:ext cx="215565"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59" name="Shape 359"/>
              <p:cNvSpPr/>
              <p:nvPr/>
            </p:nvSpPr>
            <p:spPr>
              <a:xfrm flipH="1">
                <a:off x="215565" y="-1"/>
                <a:ext cx="73226" cy="1586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60" name="Shape 360"/>
              <p:cNvSpPr/>
              <p:nvPr/>
            </p:nvSpPr>
            <p:spPr>
              <a:xfrm flipH="1" flipV="1">
                <a:off x="215565" y="158676"/>
                <a:ext cx="73226" cy="1586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66" name="Group 366"/>
            <p:cNvGrpSpPr/>
            <p:nvPr/>
          </p:nvGrpSpPr>
          <p:grpSpPr>
            <a:xfrm>
              <a:off x="842576" y="210827"/>
              <a:ext cx="241560" cy="208241"/>
              <a:chOff x="0" y="0"/>
              <a:chExt cx="241558" cy="208240"/>
            </a:xfrm>
          </p:grpSpPr>
          <p:sp>
            <p:nvSpPr>
              <p:cNvPr id="362" name="Shape 362"/>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3" name="Shape 363"/>
              <p:cNvSpPr/>
              <p:nvPr/>
            </p:nvSpPr>
            <p:spPr>
              <a:xfrm>
                <a:off x="0" y="105390"/>
                <a:ext cx="141450"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64" name="Shape 364"/>
              <p:cNvSpPr/>
              <p:nvPr/>
            </p:nvSpPr>
            <p:spPr>
              <a:xfrm flipH="1">
                <a:off x="141451" y="0"/>
                <a:ext cx="48049" cy="10411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65" name="Shape 365"/>
              <p:cNvSpPr/>
              <p:nvPr/>
            </p:nvSpPr>
            <p:spPr>
              <a:xfrm flipH="1" flipV="1">
                <a:off x="141451" y="104120"/>
                <a:ext cx="48049" cy="10412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71" name="Group 371"/>
            <p:cNvGrpSpPr/>
            <p:nvPr/>
          </p:nvGrpSpPr>
          <p:grpSpPr>
            <a:xfrm>
              <a:off x="1131132" y="120420"/>
              <a:ext cx="565128" cy="487179"/>
              <a:chOff x="0" y="0"/>
              <a:chExt cx="565126" cy="487178"/>
            </a:xfrm>
          </p:grpSpPr>
          <p:sp>
            <p:nvSpPr>
              <p:cNvPr id="367" name="Shape 367"/>
              <p:cNvSpPr/>
              <p:nvPr/>
            </p:nvSpPr>
            <p:spPr>
              <a:xfrm>
                <a:off x="-1"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8" name="Shape 368"/>
              <p:cNvSpPr/>
              <p:nvPr/>
            </p:nvSpPr>
            <p:spPr>
              <a:xfrm>
                <a:off x="-1" y="244859"/>
                <a:ext cx="330923"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69" name="Shape 369"/>
              <p:cNvSpPr/>
              <p:nvPr/>
            </p:nvSpPr>
            <p:spPr>
              <a:xfrm flipH="1">
                <a:off x="330922" y="0"/>
                <a:ext cx="112411" cy="24358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70" name="Shape 370"/>
              <p:cNvSpPr/>
              <p:nvPr/>
            </p:nvSpPr>
            <p:spPr>
              <a:xfrm flipH="1" flipV="1">
                <a:off x="330922" y="243589"/>
                <a:ext cx="112411" cy="243590"/>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76" name="Group 376"/>
            <p:cNvGrpSpPr/>
            <p:nvPr/>
          </p:nvGrpSpPr>
          <p:grpSpPr>
            <a:xfrm>
              <a:off x="978568" y="49872"/>
              <a:ext cx="330912" cy="285268"/>
              <a:chOff x="0" y="0"/>
              <a:chExt cx="330911" cy="285267"/>
            </a:xfrm>
          </p:grpSpPr>
          <p:sp>
            <p:nvSpPr>
              <p:cNvPr id="372" name="Shape 372"/>
              <p:cNvSpPr/>
              <p:nvPr/>
            </p:nvSpPr>
            <p:spPr>
              <a:xfrm>
                <a:off x="-1" y="-1"/>
                <a:ext cx="330913" cy="2852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3" name="Shape 373"/>
              <p:cNvSpPr/>
              <p:nvPr/>
            </p:nvSpPr>
            <p:spPr>
              <a:xfrm>
                <a:off x="-1" y="143903"/>
                <a:ext cx="193774"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74" name="Shape 374"/>
              <p:cNvSpPr/>
              <p:nvPr/>
            </p:nvSpPr>
            <p:spPr>
              <a:xfrm flipH="1">
                <a:off x="193772" y="0"/>
                <a:ext cx="65823" cy="142634"/>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75" name="Shape 375"/>
              <p:cNvSpPr/>
              <p:nvPr/>
            </p:nvSpPr>
            <p:spPr>
              <a:xfrm flipH="1" flipV="1">
                <a:off x="193772" y="142634"/>
                <a:ext cx="65823" cy="142634"/>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81" name="Group 381"/>
            <p:cNvGrpSpPr/>
            <p:nvPr/>
          </p:nvGrpSpPr>
          <p:grpSpPr>
            <a:xfrm>
              <a:off x="1557553" y="242213"/>
              <a:ext cx="368129" cy="317354"/>
              <a:chOff x="0" y="0"/>
              <a:chExt cx="368128" cy="317352"/>
            </a:xfrm>
          </p:grpSpPr>
          <p:sp>
            <p:nvSpPr>
              <p:cNvPr id="377" name="Shape 377"/>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8" name="Shape 378"/>
              <p:cNvSpPr/>
              <p:nvPr/>
            </p:nvSpPr>
            <p:spPr>
              <a:xfrm>
                <a:off x="0" y="159946"/>
                <a:ext cx="215565"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79" name="Shape 379"/>
              <p:cNvSpPr/>
              <p:nvPr/>
            </p:nvSpPr>
            <p:spPr>
              <a:xfrm flipH="1">
                <a:off x="215565" y="-1"/>
                <a:ext cx="73226" cy="1586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80" name="Shape 380"/>
              <p:cNvSpPr/>
              <p:nvPr/>
            </p:nvSpPr>
            <p:spPr>
              <a:xfrm flipH="1" flipV="1">
                <a:off x="215565" y="158676"/>
                <a:ext cx="73226" cy="1586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86" name="Group 386"/>
            <p:cNvGrpSpPr/>
            <p:nvPr/>
          </p:nvGrpSpPr>
          <p:grpSpPr>
            <a:xfrm>
              <a:off x="1868618" y="303797"/>
              <a:ext cx="290965" cy="250832"/>
              <a:chOff x="0" y="0"/>
              <a:chExt cx="290963" cy="250831"/>
            </a:xfrm>
          </p:grpSpPr>
          <p:sp>
            <p:nvSpPr>
              <p:cNvPr id="382" name="Shape 382"/>
              <p:cNvSpPr/>
              <p:nvPr/>
            </p:nvSpPr>
            <p:spPr>
              <a:xfrm>
                <a:off x="0" y="-1"/>
                <a:ext cx="290964" cy="25083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3" name="Shape 383"/>
              <p:cNvSpPr/>
              <p:nvPr/>
            </p:nvSpPr>
            <p:spPr>
              <a:xfrm>
                <a:off x="0" y="126685"/>
                <a:ext cx="170380"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84" name="Shape 384"/>
              <p:cNvSpPr/>
              <p:nvPr/>
            </p:nvSpPr>
            <p:spPr>
              <a:xfrm flipH="1">
                <a:off x="170380" y="-1"/>
                <a:ext cx="57877" cy="125416"/>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85" name="Shape 385"/>
              <p:cNvSpPr/>
              <p:nvPr/>
            </p:nvSpPr>
            <p:spPr>
              <a:xfrm flipH="1" flipV="1">
                <a:off x="170380" y="125416"/>
                <a:ext cx="57877" cy="125416"/>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391" name="Group 391"/>
            <p:cNvGrpSpPr/>
            <p:nvPr/>
          </p:nvGrpSpPr>
          <p:grpSpPr>
            <a:xfrm>
              <a:off x="2120820" y="356919"/>
              <a:ext cx="201815" cy="173979"/>
              <a:chOff x="0" y="0"/>
              <a:chExt cx="201814" cy="173977"/>
            </a:xfrm>
          </p:grpSpPr>
          <p:sp>
            <p:nvSpPr>
              <p:cNvPr id="387" name="Shape 387"/>
              <p:cNvSpPr/>
              <p:nvPr/>
            </p:nvSpPr>
            <p:spPr>
              <a:xfrm>
                <a:off x="-1" y="-1"/>
                <a:ext cx="201816" cy="1739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8" name="Shape 388"/>
              <p:cNvSpPr/>
              <p:nvPr/>
            </p:nvSpPr>
            <p:spPr>
              <a:xfrm>
                <a:off x="-1" y="88258"/>
                <a:ext cx="118178"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89" name="Shape 389"/>
              <p:cNvSpPr/>
              <p:nvPr/>
            </p:nvSpPr>
            <p:spPr>
              <a:xfrm flipH="1">
                <a:off x="118177" y="0"/>
                <a:ext cx="40144" cy="86988"/>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390" name="Shape 390"/>
              <p:cNvSpPr/>
              <p:nvPr/>
            </p:nvSpPr>
            <p:spPr>
              <a:xfrm flipH="1" flipV="1">
                <a:off x="118177" y="86989"/>
                <a:ext cx="40144" cy="8698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sp>
        <p:nvSpPr>
          <p:cNvPr id="393" name="Shape 393"/>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394" name="Shape 394"/>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395" name="Shape 395"/>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2</a:t>
            </a:r>
          </a:p>
        </p:txBody>
      </p:sp>
      <p:sp>
        <p:nvSpPr>
          <p:cNvPr id="396" name="Shape 3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opic 2 content">
    <p:spTree>
      <p:nvGrpSpPr>
        <p:cNvPr id="1" name=""/>
        <p:cNvGrpSpPr/>
        <p:nvPr/>
      </p:nvGrpSpPr>
      <p:grpSpPr>
        <a:xfrm>
          <a:off x="0" y="0"/>
          <a:ext cx="0" cy="0"/>
          <a:chOff x="0" y="0"/>
          <a:chExt cx="0" cy="0"/>
        </a:xfrm>
      </p:grpSpPr>
      <p:sp>
        <p:nvSpPr>
          <p:cNvPr id="403" name="Shape 403"/>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609A38"/>
          </a:solidFill>
          <a:ln w="12700">
            <a:miter lim="400000"/>
          </a:ln>
        </p:spPr>
        <p:txBody>
          <a:bodyPr lIns="45719" rIns="45719" anchor="ctr"/>
          <a:lstStyle/>
          <a:p>
            <a:pPr algn="ctr">
              <a:defRPr>
                <a:solidFill>
                  <a:srgbClr val="FFFFFF"/>
                </a:solidFill>
              </a:defRPr>
            </a:pPr>
            <a:endParaRPr/>
          </a:p>
        </p:txBody>
      </p:sp>
      <p:sp>
        <p:nvSpPr>
          <p:cNvPr id="404" name="Shape 404"/>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405" name="Shape 405"/>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406" name="Shape 406"/>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2- Content</a:t>
            </a:r>
          </a:p>
        </p:txBody>
      </p:sp>
      <p:grpSp>
        <p:nvGrpSpPr>
          <p:cNvPr id="447" name="Group 447"/>
          <p:cNvGrpSpPr/>
          <p:nvPr/>
        </p:nvGrpSpPr>
        <p:grpSpPr>
          <a:xfrm>
            <a:off x="193963" y="6350448"/>
            <a:ext cx="2524837" cy="487179"/>
            <a:chOff x="0" y="0"/>
            <a:chExt cx="2524836" cy="487178"/>
          </a:xfrm>
        </p:grpSpPr>
        <p:grpSp>
          <p:nvGrpSpPr>
            <p:cNvPr id="411" name="Group 411"/>
            <p:cNvGrpSpPr/>
            <p:nvPr/>
          </p:nvGrpSpPr>
          <p:grpSpPr>
            <a:xfrm>
              <a:off x="-1" y="-1"/>
              <a:ext cx="565128" cy="487180"/>
              <a:chOff x="0" y="0"/>
              <a:chExt cx="565127" cy="487178"/>
            </a:xfrm>
          </p:grpSpPr>
          <p:sp>
            <p:nvSpPr>
              <p:cNvPr id="407" name="Shape 407"/>
              <p:cNvSpPr/>
              <p:nvPr/>
            </p:nvSpPr>
            <p:spPr>
              <a:xfrm>
                <a:off x="0"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8" name="Shape 408"/>
              <p:cNvSpPr/>
              <p:nvPr/>
            </p:nvSpPr>
            <p:spPr>
              <a:xfrm>
                <a:off x="-1" y="244859"/>
                <a:ext cx="330924"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09" name="Shape 409"/>
              <p:cNvSpPr/>
              <p:nvPr/>
            </p:nvSpPr>
            <p:spPr>
              <a:xfrm flipH="1">
                <a:off x="330922" y="0"/>
                <a:ext cx="112411" cy="243589"/>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10" name="Shape 410"/>
              <p:cNvSpPr/>
              <p:nvPr/>
            </p:nvSpPr>
            <p:spPr>
              <a:xfrm flipH="1" flipV="1">
                <a:off x="330922" y="243589"/>
                <a:ext cx="112411" cy="243590"/>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16" name="Group 416"/>
            <p:cNvGrpSpPr/>
            <p:nvPr/>
          </p:nvGrpSpPr>
          <p:grpSpPr>
            <a:xfrm>
              <a:off x="446899" y="65424"/>
              <a:ext cx="489235" cy="421754"/>
              <a:chOff x="0" y="0"/>
              <a:chExt cx="489234" cy="421753"/>
            </a:xfrm>
          </p:grpSpPr>
          <p:sp>
            <p:nvSpPr>
              <p:cNvPr id="412" name="Shape 412"/>
              <p:cNvSpPr/>
              <p:nvPr/>
            </p:nvSpPr>
            <p:spPr>
              <a:xfrm>
                <a:off x="0" y="0"/>
                <a:ext cx="489235" cy="4217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3" name="Shape 413"/>
              <p:cNvSpPr/>
              <p:nvPr/>
            </p:nvSpPr>
            <p:spPr>
              <a:xfrm>
                <a:off x="-1" y="212146"/>
                <a:ext cx="286482"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14" name="Shape 414"/>
              <p:cNvSpPr/>
              <p:nvPr/>
            </p:nvSpPr>
            <p:spPr>
              <a:xfrm flipH="1">
                <a:off x="286481" y="-1"/>
                <a:ext cx="97315" cy="210876"/>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15" name="Shape 415"/>
              <p:cNvSpPr/>
              <p:nvPr/>
            </p:nvSpPr>
            <p:spPr>
              <a:xfrm flipH="1" flipV="1">
                <a:off x="286481" y="210876"/>
                <a:ext cx="97315" cy="2108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21" name="Group 421"/>
            <p:cNvGrpSpPr/>
            <p:nvPr/>
          </p:nvGrpSpPr>
          <p:grpSpPr>
            <a:xfrm>
              <a:off x="824389" y="108623"/>
              <a:ext cx="439122" cy="378555"/>
              <a:chOff x="0" y="0"/>
              <a:chExt cx="439121" cy="378553"/>
            </a:xfrm>
          </p:grpSpPr>
          <p:sp>
            <p:nvSpPr>
              <p:cNvPr id="417" name="Shape 417"/>
              <p:cNvSpPr/>
              <p:nvPr/>
            </p:nvSpPr>
            <p:spPr>
              <a:xfrm>
                <a:off x="0" y="-1"/>
                <a:ext cx="439122" cy="3785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8" name="Shape 418"/>
              <p:cNvSpPr/>
              <p:nvPr/>
            </p:nvSpPr>
            <p:spPr>
              <a:xfrm>
                <a:off x="-1" y="190546"/>
                <a:ext cx="257138"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19" name="Shape 419"/>
              <p:cNvSpPr/>
              <p:nvPr/>
            </p:nvSpPr>
            <p:spPr>
              <a:xfrm flipH="1">
                <a:off x="257137" y="-1"/>
                <a:ext cx="87347" cy="189278"/>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20" name="Shape 420"/>
              <p:cNvSpPr/>
              <p:nvPr/>
            </p:nvSpPr>
            <p:spPr>
              <a:xfrm flipH="1" flipV="1">
                <a:off x="257137" y="189277"/>
                <a:ext cx="87347" cy="189276"/>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26" name="Group 426"/>
            <p:cNvGrpSpPr/>
            <p:nvPr/>
          </p:nvGrpSpPr>
          <p:grpSpPr>
            <a:xfrm>
              <a:off x="1201201" y="150836"/>
              <a:ext cx="390158" cy="336342"/>
              <a:chOff x="0" y="0"/>
              <a:chExt cx="390156" cy="336341"/>
            </a:xfrm>
          </p:grpSpPr>
          <p:sp>
            <p:nvSpPr>
              <p:cNvPr id="422" name="Shape 422"/>
              <p:cNvSpPr/>
              <p:nvPr/>
            </p:nvSpPr>
            <p:spPr>
              <a:xfrm>
                <a:off x="-1" y="-1"/>
                <a:ext cx="390158" cy="336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23" name="Shape 423"/>
              <p:cNvSpPr/>
              <p:nvPr/>
            </p:nvSpPr>
            <p:spPr>
              <a:xfrm>
                <a:off x="-1" y="169440"/>
                <a:ext cx="228466"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24" name="Shape 424"/>
              <p:cNvSpPr/>
              <p:nvPr/>
            </p:nvSpPr>
            <p:spPr>
              <a:xfrm flipH="1">
                <a:off x="228464" y="-1"/>
                <a:ext cx="77607" cy="16817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25" name="Shape 425"/>
              <p:cNvSpPr/>
              <p:nvPr/>
            </p:nvSpPr>
            <p:spPr>
              <a:xfrm flipH="1" flipV="1">
                <a:off x="228464" y="168171"/>
                <a:ext cx="77607" cy="168170"/>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31" name="Group 431"/>
            <p:cNvGrpSpPr/>
            <p:nvPr/>
          </p:nvGrpSpPr>
          <p:grpSpPr>
            <a:xfrm>
              <a:off x="1537821" y="196053"/>
              <a:ext cx="337705" cy="291125"/>
              <a:chOff x="0" y="0"/>
              <a:chExt cx="337703" cy="291124"/>
            </a:xfrm>
          </p:grpSpPr>
          <p:sp>
            <p:nvSpPr>
              <p:cNvPr id="427" name="Shape 427"/>
              <p:cNvSpPr/>
              <p:nvPr/>
            </p:nvSpPr>
            <p:spPr>
              <a:xfrm>
                <a:off x="0" y="0"/>
                <a:ext cx="337705" cy="2911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28" name="Shape 428"/>
              <p:cNvSpPr/>
              <p:nvPr/>
            </p:nvSpPr>
            <p:spPr>
              <a:xfrm>
                <a:off x="0" y="146832"/>
                <a:ext cx="197750"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29" name="Shape 429"/>
              <p:cNvSpPr/>
              <p:nvPr/>
            </p:nvSpPr>
            <p:spPr>
              <a:xfrm flipH="1">
                <a:off x="197749" y="-1"/>
                <a:ext cx="67174" cy="145562"/>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30" name="Shape 430"/>
              <p:cNvSpPr/>
              <p:nvPr/>
            </p:nvSpPr>
            <p:spPr>
              <a:xfrm flipH="1" flipV="1">
                <a:off x="197749" y="145562"/>
                <a:ext cx="67174" cy="145562"/>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36" name="Group 436"/>
            <p:cNvGrpSpPr/>
            <p:nvPr/>
          </p:nvGrpSpPr>
          <p:grpSpPr>
            <a:xfrm>
              <a:off x="1844296" y="234624"/>
              <a:ext cx="292960" cy="252553"/>
              <a:chOff x="0" y="0"/>
              <a:chExt cx="292959" cy="252551"/>
            </a:xfrm>
          </p:grpSpPr>
          <p:sp>
            <p:nvSpPr>
              <p:cNvPr id="432" name="Shape 432"/>
              <p:cNvSpPr/>
              <p:nvPr/>
            </p:nvSpPr>
            <p:spPr>
              <a:xfrm>
                <a:off x="-1" y="-1"/>
                <a:ext cx="292961" cy="2525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33" name="Shape 433"/>
              <p:cNvSpPr/>
              <p:nvPr/>
            </p:nvSpPr>
            <p:spPr>
              <a:xfrm>
                <a:off x="-1" y="127545"/>
                <a:ext cx="171549"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34" name="Shape 434"/>
              <p:cNvSpPr/>
              <p:nvPr/>
            </p:nvSpPr>
            <p:spPr>
              <a:xfrm flipH="1">
                <a:off x="171549" y="-1"/>
                <a:ext cx="58273" cy="12627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35" name="Shape 435"/>
              <p:cNvSpPr/>
              <p:nvPr/>
            </p:nvSpPr>
            <p:spPr>
              <a:xfrm flipH="1" flipV="1">
                <a:off x="171549" y="126276"/>
                <a:ext cx="58273" cy="126276"/>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41" name="Group 441"/>
            <p:cNvGrpSpPr/>
            <p:nvPr/>
          </p:nvGrpSpPr>
          <p:grpSpPr>
            <a:xfrm>
              <a:off x="2118744" y="271983"/>
              <a:ext cx="249625" cy="215194"/>
              <a:chOff x="0" y="0"/>
              <a:chExt cx="249624" cy="215192"/>
            </a:xfrm>
          </p:grpSpPr>
          <p:sp>
            <p:nvSpPr>
              <p:cNvPr id="437" name="Shape 437"/>
              <p:cNvSpPr/>
              <p:nvPr/>
            </p:nvSpPr>
            <p:spPr>
              <a:xfrm>
                <a:off x="-1" y="0"/>
                <a:ext cx="249625" cy="21519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38" name="Shape 438"/>
              <p:cNvSpPr/>
              <p:nvPr/>
            </p:nvSpPr>
            <p:spPr>
              <a:xfrm>
                <a:off x="0" y="108866"/>
                <a:ext cx="146172"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39" name="Shape 439"/>
              <p:cNvSpPr/>
              <p:nvPr/>
            </p:nvSpPr>
            <p:spPr>
              <a:xfrm flipH="1">
                <a:off x="146172" y="0"/>
                <a:ext cx="49654" cy="10759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40" name="Shape 440"/>
              <p:cNvSpPr/>
              <p:nvPr/>
            </p:nvSpPr>
            <p:spPr>
              <a:xfrm flipH="1" flipV="1">
                <a:off x="146172" y="107596"/>
                <a:ext cx="49654" cy="107597"/>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nvGrpSpPr>
            <p:cNvPr id="446" name="Group 446"/>
            <p:cNvGrpSpPr/>
            <p:nvPr/>
          </p:nvGrpSpPr>
          <p:grpSpPr>
            <a:xfrm>
              <a:off x="2329759" y="319006"/>
              <a:ext cx="195078" cy="168171"/>
              <a:chOff x="0" y="0"/>
              <a:chExt cx="195077" cy="168170"/>
            </a:xfrm>
          </p:grpSpPr>
          <p:sp>
            <p:nvSpPr>
              <p:cNvPr id="442" name="Shape 442"/>
              <p:cNvSpPr/>
              <p:nvPr/>
            </p:nvSpPr>
            <p:spPr>
              <a:xfrm>
                <a:off x="0" y="-1"/>
                <a:ext cx="195078" cy="16817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9BDA46"/>
              </a:solidFill>
              <a:ln w="12700" cap="flat">
                <a:solidFill>
                  <a:srgbClr val="3857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43" name="Shape 443"/>
              <p:cNvSpPr/>
              <p:nvPr/>
            </p:nvSpPr>
            <p:spPr>
              <a:xfrm>
                <a:off x="-1" y="85355"/>
                <a:ext cx="114232" cy="1"/>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44" name="Shape 444"/>
              <p:cNvSpPr/>
              <p:nvPr/>
            </p:nvSpPr>
            <p:spPr>
              <a:xfrm flipH="1">
                <a:off x="114231" y="0"/>
                <a:ext cx="38804" cy="84085"/>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sp>
            <p:nvSpPr>
              <p:cNvPr id="445" name="Shape 445"/>
              <p:cNvSpPr/>
              <p:nvPr/>
            </p:nvSpPr>
            <p:spPr>
              <a:xfrm flipH="1" flipV="1">
                <a:off x="114231" y="84085"/>
                <a:ext cx="38804" cy="84086"/>
              </a:xfrm>
              <a:prstGeom prst="line">
                <a:avLst/>
              </a:prstGeom>
              <a:solidFill>
                <a:srgbClr val="9BDA46"/>
              </a:solidFill>
              <a:ln w="12700" cap="flat">
                <a:solidFill>
                  <a:srgbClr val="385724"/>
                </a:solidFill>
                <a:prstDash val="solid"/>
                <a:miter lim="800000"/>
              </a:ln>
              <a:effectLst/>
            </p:spPr>
            <p:txBody>
              <a:bodyPr wrap="square" lIns="45719" tIns="45719" rIns="45719" bIns="45719" numCol="1" anchor="t">
                <a:noAutofit/>
              </a:bodyPr>
              <a:lstStyle/>
              <a:p>
                <a:endParaRPr/>
              </a:p>
            </p:txBody>
          </p:sp>
        </p:grpSp>
      </p:grpSp>
      <p:sp>
        <p:nvSpPr>
          <p:cNvPr id="448" name="Shape 4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opic 3">
    <p:spTree>
      <p:nvGrpSpPr>
        <p:cNvPr id="1" name=""/>
        <p:cNvGrpSpPr/>
        <p:nvPr/>
      </p:nvGrpSpPr>
      <p:grpSpPr>
        <a:xfrm>
          <a:off x="0" y="0"/>
          <a:ext cx="0" cy="0"/>
          <a:chOff x="0" y="0"/>
          <a:chExt cx="0" cy="0"/>
        </a:xfrm>
      </p:grpSpPr>
      <p:sp>
        <p:nvSpPr>
          <p:cNvPr id="455" name="Shape 455"/>
          <p:cNvSpPr/>
          <p:nvPr/>
        </p:nvSpPr>
        <p:spPr>
          <a:xfrm>
            <a:off x="1" y="6159679"/>
            <a:ext cx="9913258" cy="698321"/>
          </a:xfrm>
          <a:custGeom>
            <a:avLst/>
            <a:gdLst/>
            <a:ahLst/>
            <a:cxnLst>
              <a:cxn ang="0">
                <a:pos x="wd2" y="hd2"/>
              </a:cxn>
              <a:cxn ang="5400000">
                <a:pos x="wd2" y="hd2"/>
              </a:cxn>
              <a:cxn ang="10800000">
                <a:pos x="wd2" y="hd2"/>
              </a:cxn>
              <a:cxn ang="16200000">
                <a:pos x="wd2" y="hd2"/>
              </a:cxn>
            </a:cxnLst>
            <a:rect l="0" t="0" r="r" b="b"/>
            <a:pathLst>
              <a:path w="21600" h="21600" extrusionOk="0">
                <a:moveTo>
                  <a:pt x="10215" y="21600"/>
                </a:moveTo>
                <a:lnTo>
                  <a:pt x="21600" y="21600"/>
                </a:lnTo>
                <a:lnTo>
                  <a:pt x="10215" y="0"/>
                </a:lnTo>
                <a:lnTo>
                  <a:pt x="10215" y="0"/>
                </a:lnTo>
                <a:lnTo>
                  <a:pt x="0" y="0"/>
                </a:lnTo>
                <a:lnTo>
                  <a:pt x="0" y="0"/>
                </a:lnTo>
                <a:lnTo>
                  <a:pt x="0" y="21600"/>
                </a:lnTo>
                <a:lnTo>
                  <a:pt x="10215" y="21600"/>
                </a:lnTo>
                <a:close/>
              </a:path>
            </a:pathLst>
          </a:custGeom>
          <a:solidFill>
            <a:srgbClr val="F16A32"/>
          </a:solidFill>
          <a:ln w="12700">
            <a:miter lim="400000"/>
          </a:ln>
        </p:spPr>
        <p:txBody>
          <a:bodyPr lIns="45719" rIns="45719" anchor="ctr"/>
          <a:lstStyle/>
          <a:p>
            <a:pPr algn="ctr">
              <a:defRPr>
                <a:solidFill>
                  <a:srgbClr val="FFFFFF"/>
                </a:solidFill>
              </a:defRPr>
            </a:pPr>
            <a:endParaRPr/>
          </a:p>
        </p:txBody>
      </p:sp>
      <p:sp>
        <p:nvSpPr>
          <p:cNvPr id="456" name="Shape 456"/>
          <p:cNvSpPr/>
          <p:nvPr/>
        </p:nvSpPr>
        <p:spPr>
          <a:xfrm>
            <a:off x="1" y="6400800"/>
            <a:ext cx="5950857"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18B52"/>
          </a:solidFill>
          <a:ln w="12700">
            <a:miter lim="400000"/>
          </a:ln>
        </p:spPr>
        <p:txBody>
          <a:bodyPr lIns="45719" rIns="45719" anchor="ctr"/>
          <a:lstStyle/>
          <a:p>
            <a:pPr algn="ctr">
              <a:defRPr>
                <a:solidFill>
                  <a:srgbClr val="FFFFFF"/>
                </a:solidFill>
              </a:defRPr>
            </a:pPr>
            <a:endParaRPr/>
          </a:p>
        </p:txBody>
      </p:sp>
      <p:sp>
        <p:nvSpPr>
          <p:cNvPr id="457" name="Shape 457"/>
          <p:cNvSpPr/>
          <p:nvPr/>
        </p:nvSpPr>
        <p:spPr>
          <a:xfrm>
            <a:off x="0" y="6172200"/>
            <a:ext cx="5950857"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57E31"/>
          </a:solidFill>
          <a:ln w="12700">
            <a:miter lim="400000"/>
          </a:ln>
        </p:spPr>
        <p:txBody>
          <a:bodyPr lIns="45719" rIns="45719" anchor="ctr"/>
          <a:lstStyle/>
          <a:p>
            <a:pPr algn="ctr">
              <a:defRPr>
                <a:solidFill>
                  <a:srgbClr val="FFFFFF"/>
                </a:solidFill>
              </a:defRPr>
            </a:pPr>
            <a:endParaRPr/>
          </a:p>
        </p:txBody>
      </p:sp>
      <p:grpSp>
        <p:nvGrpSpPr>
          <p:cNvPr id="513" name="Group 513"/>
          <p:cNvGrpSpPr/>
          <p:nvPr/>
        </p:nvGrpSpPr>
        <p:grpSpPr>
          <a:xfrm>
            <a:off x="192077" y="6056689"/>
            <a:ext cx="2322635" cy="766276"/>
            <a:chOff x="0" y="0"/>
            <a:chExt cx="2322634" cy="766274"/>
          </a:xfrm>
        </p:grpSpPr>
        <p:grpSp>
          <p:nvGrpSpPr>
            <p:cNvPr id="462" name="Group 462"/>
            <p:cNvGrpSpPr/>
            <p:nvPr/>
          </p:nvGrpSpPr>
          <p:grpSpPr>
            <a:xfrm>
              <a:off x="0" y="-1"/>
              <a:ext cx="704816" cy="607601"/>
              <a:chOff x="0" y="0"/>
              <a:chExt cx="704815" cy="607599"/>
            </a:xfrm>
          </p:grpSpPr>
          <p:sp>
            <p:nvSpPr>
              <p:cNvPr id="458" name="Shape 458"/>
              <p:cNvSpPr/>
              <p:nvPr/>
            </p:nvSpPr>
            <p:spPr>
              <a:xfrm>
                <a:off x="0" y="-1"/>
                <a:ext cx="704816" cy="607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59" name="Shape 459"/>
              <p:cNvSpPr/>
              <p:nvPr/>
            </p:nvSpPr>
            <p:spPr>
              <a:xfrm>
                <a:off x="0" y="305069"/>
                <a:ext cx="412720"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60" name="Shape 460"/>
              <p:cNvSpPr/>
              <p:nvPr/>
            </p:nvSpPr>
            <p:spPr>
              <a:xfrm flipH="1">
                <a:off x="412720" y="-1"/>
                <a:ext cx="140196" cy="30379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61" name="Shape 461"/>
              <p:cNvSpPr/>
              <p:nvPr/>
            </p:nvSpPr>
            <p:spPr>
              <a:xfrm flipH="1" flipV="1">
                <a:off x="412720" y="303800"/>
                <a:ext cx="140196" cy="303800"/>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67" name="Group 467"/>
            <p:cNvGrpSpPr/>
            <p:nvPr/>
          </p:nvGrpSpPr>
          <p:grpSpPr>
            <a:xfrm>
              <a:off x="508995" y="504382"/>
              <a:ext cx="241560" cy="208241"/>
              <a:chOff x="0" y="0"/>
              <a:chExt cx="241558" cy="208240"/>
            </a:xfrm>
          </p:grpSpPr>
          <p:sp>
            <p:nvSpPr>
              <p:cNvPr id="463" name="Shape 463"/>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64" name="Shape 464"/>
              <p:cNvSpPr/>
              <p:nvPr/>
            </p:nvSpPr>
            <p:spPr>
              <a:xfrm>
                <a:off x="0" y="105390"/>
                <a:ext cx="141450"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65" name="Shape 465"/>
              <p:cNvSpPr/>
              <p:nvPr/>
            </p:nvSpPr>
            <p:spPr>
              <a:xfrm flipH="1">
                <a:off x="141451" y="0"/>
                <a:ext cx="48049" cy="10411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66" name="Shape 466"/>
              <p:cNvSpPr/>
              <p:nvPr/>
            </p:nvSpPr>
            <p:spPr>
              <a:xfrm flipH="1" flipV="1">
                <a:off x="141451" y="104120"/>
                <a:ext cx="48049" cy="10412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72" name="Group 472"/>
            <p:cNvGrpSpPr/>
            <p:nvPr/>
          </p:nvGrpSpPr>
          <p:grpSpPr>
            <a:xfrm>
              <a:off x="551587" y="4199"/>
              <a:ext cx="368129" cy="317353"/>
              <a:chOff x="0" y="0"/>
              <a:chExt cx="368128" cy="317352"/>
            </a:xfrm>
          </p:grpSpPr>
          <p:sp>
            <p:nvSpPr>
              <p:cNvPr id="468" name="Shape 468"/>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69" name="Shape 469"/>
              <p:cNvSpPr/>
              <p:nvPr/>
            </p:nvSpPr>
            <p:spPr>
              <a:xfrm>
                <a:off x="0" y="159946"/>
                <a:ext cx="215565"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70" name="Shape 470"/>
              <p:cNvSpPr/>
              <p:nvPr/>
            </p:nvSpPr>
            <p:spPr>
              <a:xfrm flipH="1">
                <a:off x="215565" y="-1"/>
                <a:ext cx="73226" cy="1586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71" name="Shape 471"/>
              <p:cNvSpPr/>
              <p:nvPr/>
            </p:nvSpPr>
            <p:spPr>
              <a:xfrm flipH="1" flipV="1">
                <a:off x="215565" y="158676"/>
                <a:ext cx="73226" cy="1586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77" name="Group 477"/>
            <p:cNvGrpSpPr/>
            <p:nvPr/>
          </p:nvGrpSpPr>
          <p:grpSpPr>
            <a:xfrm>
              <a:off x="661180" y="247471"/>
              <a:ext cx="472000" cy="406898"/>
              <a:chOff x="0" y="0"/>
              <a:chExt cx="471999" cy="406896"/>
            </a:xfrm>
          </p:grpSpPr>
          <p:sp>
            <p:nvSpPr>
              <p:cNvPr id="473" name="Shape 473"/>
              <p:cNvSpPr/>
              <p:nvPr/>
            </p:nvSpPr>
            <p:spPr>
              <a:xfrm>
                <a:off x="0" y="0"/>
                <a:ext cx="472000" cy="4068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74" name="Shape 474"/>
              <p:cNvSpPr/>
              <p:nvPr/>
            </p:nvSpPr>
            <p:spPr>
              <a:xfrm>
                <a:off x="-1" y="204718"/>
                <a:ext cx="276390"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75" name="Shape 475"/>
              <p:cNvSpPr/>
              <p:nvPr/>
            </p:nvSpPr>
            <p:spPr>
              <a:xfrm flipH="1">
                <a:off x="276389" y="0"/>
                <a:ext cx="93887" cy="203448"/>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76" name="Shape 476"/>
              <p:cNvSpPr/>
              <p:nvPr/>
            </p:nvSpPr>
            <p:spPr>
              <a:xfrm flipH="1" flipV="1">
                <a:off x="276389" y="203448"/>
                <a:ext cx="93887" cy="20344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82" name="Group 482"/>
            <p:cNvGrpSpPr/>
            <p:nvPr/>
          </p:nvGrpSpPr>
          <p:grpSpPr>
            <a:xfrm>
              <a:off x="32894" y="448922"/>
              <a:ext cx="368129" cy="317353"/>
              <a:chOff x="0" y="0"/>
              <a:chExt cx="368128" cy="317352"/>
            </a:xfrm>
          </p:grpSpPr>
          <p:sp>
            <p:nvSpPr>
              <p:cNvPr id="478" name="Shape 478"/>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79" name="Shape 479"/>
              <p:cNvSpPr/>
              <p:nvPr/>
            </p:nvSpPr>
            <p:spPr>
              <a:xfrm>
                <a:off x="0" y="159946"/>
                <a:ext cx="215565"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80" name="Shape 480"/>
              <p:cNvSpPr/>
              <p:nvPr/>
            </p:nvSpPr>
            <p:spPr>
              <a:xfrm flipH="1">
                <a:off x="215565" y="-1"/>
                <a:ext cx="73226" cy="1586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81" name="Shape 481"/>
              <p:cNvSpPr/>
              <p:nvPr/>
            </p:nvSpPr>
            <p:spPr>
              <a:xfrm flipH="1" flipV="1">
                <a:off x="215565" y="158676"/>
                <a:ext cx="73226" cy="1586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87" name="Group 487"/>
            <p:cNvGrpSpPr/>
            <p:nvPr/>
          </p:nvGrpSpPr>
          <p:grpSpPr>
            <a:xfrm>
              <a:off x="842576" y="210827"/>
              <a:ext cx="241560" cy="208241"/>
              <a:chOff x="0" y="0"/>
              <a:chExt cx="241558" cy="208240"/>
            </a:xfrm>
          </p:grpSpPr>
          <p:sp>
            <p:nvSpPr>
              <p:cNvPr id="483" name="Shape 483"/>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84" name="Shape 484"/>
              <p:cNvSpPr/>
              <p:nvPr/>
            </p:nvSpPr>
            <p:spPr>
              <a:xfrm>
                <a:off x="0" y="105390"/>
                <a:ext cx="141450"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85" name="Shape 485"/>
              <p:cNvSpPr/>
              <p:nvPr/>
            </p:nvSpPr>
            <p:spPr>
              <a:xfrm flipH="1">
                <a:off x="141451" y="0"/>
                <a:ext cx="48049" cy="10411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86" name="Shape 486"/>
              <p:cNvSpPr/>
              <p:nvPr/>
            </p:nvSpPr>
            <p:spPr>
              <a:xfrm flipH="1" flipV="1">
                <a:off x="141451" y="104120"/>
                <a:ext cx="48049" cy="10412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92" name="Group 492"/>
            <p:cNvGrpSpPr/>
            <p:nvPr/>
          </p:nvGrpSpPr>
          <p:grpSpPr>
            <a:xfrm>
              <a:off x="1131132" y="120420"/>
              <a:ext cx="565128" cy="487179"/>
              <a:chOff x="0" y="0"/>
              <a:chExt cx="565126" cy="487178"/>
            </a:xfrm>
          </p:grpSpPr>
          <p:sp>
            <p:nvSpPr>
              <p:cNvPr id="488" name="Shape 488"/>
              <p:cNvSpPr/>
              <p:nvPr/>
            </p:nvSpPr>
            <p:spPr>
              <a:xfrm>
                <a:off x="-1"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89" name="Shape 489"/>
              <p:cNvSpPr/>
              <p:nvPr/>
            </p:nvSpPr>
            <p:spPr>
              <a:xfrm>
                <a:off x="-1" y="244859"/>
                <a:ext cx="330923"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90" name="Shape 490"/>
              <p:cNvSpPr/>
              <p:nvPr/>
            </p:nvSpPr>
            <p:spPr>
              <a:xfrm flipH="1">
                <a:off x="330922" y="0"/>
                <a:ext cx="112411" cy="24358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91" name="Shape 491"/>
              <p:cNvSpPr/>
              <p:nvPr/>
            </p:nvSpPr>
            <p:spPr>
              <a:xfrm flipH="1" flipV="1">
                <a:off x="330922" y="243589"/>
                <a:ext cx="112411" cy="243590"/>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497" name="Group 497"/>
            <p:cNvGrpSpPr/>
            <p:nvPr/>
          </p:nvGrpSpPr>
          <p:grpSpPr>
            <a:xfrm>
              <a:off x="978568" y="49872"/>
              <a:ext cx="330912" cy="285268"/>
              <a:chOff x="0" y="0"/>
              <a:chExt cx="330911" cy="285267"/>
            </a:xfrm>
          </p:grpSpPr>
          <p:sp>
            <p:nvSpPr>
              <p:cNvPr id="493" name="Shape 493"/>
              <p:cNvSpPr/>
              <p:nvPr/>
            </p:nvSpPr>
            <p:spPr>
              <a:xfrm>
                <a:off x="-1" y="-1"/>
                <a:ext cx="330913" cy="2852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94" name="Shape 494"/>
              <p:cNvSpPr/>
              <p:nvPr/>
            </p:nvSpPr>
            <p:spPr>
              <a:xfrm>
                <a:off x="-1" y="143903"/>
                <a:ext cx="193774"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95" name="Shape 495"/>
              <p:cNvSpPr/>
              <p:nvPr/>
            </p:nvSpPr>
            <p:spPr>
              <a:xfrm flipH="1">
                <a:off x="193772" y="0"/>
                <a:ext cx="65823" cy="142634"/>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496" name="Shape 496"/>
              <p:cNvSpPr/>
              <p:nvPr/>
            </p:nvSpPr>
            <p:spPr>
              <a:xfrm flipH="1" flipV="1">
                <a:off x="193772" y="142634"/>
                <a:ext cx="65823" cy="142634"/>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02" name="Group 502"/>
            <p:cNvGrpSpPr/>
            <p:nvPr/>
          </p:nvGrpSpPr>
          <p:grpSpPr>
            <a:xfrm>
              <a:off x="1557553" y="242213"/>
              <a:ext cx="368129" cy="317354"/>
              <a:chOff x="0" y="0"/>
              <a:chExt cx="368128" cy="317352"/>
            </a:xfrm>
          </p:grpSpPr>
          <p:sp>
            <p:nvSpPr>
              <p:cNvPr id="498" name="Shape 498"/>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99" name="Shape 499"/>
              <p:cNvSpPr/>
              <p:nvPr/>
            </p:nvSpPr>
            <p:spPr>
              <a:xfrm>
                <a:off x="0" y="159946"/>
                <a:ext cx="215565"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00" name="Shape 500"/>
              <p:cNvSpPr/>
              <p:nvPr/>
            </p:nvSpPr>
            <p:spPr>
              <a:xfrm flipH="1">
                <a:off x="215565" y="-1"/>
                <a:ext cx="73226" cy="1586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01" name="Shape 501"/>
              <p:cNvSpPr/>
              <p:nvPr/>
            </p:nvSpPr>
            <p:spPr>
              <a:xfrm flipH="1" flipV="1">
                <a:off x="215565" y="158676"/>
                <a:ext cx="73226" cy="1586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07" name="Group 507"/>
            <p:cNvGrpSpPr/>
            <p:nvPr/>
          </p:nvGrpSpPr>
          <p:grpSpPr>
            <a:xfrm>
              <a:off x="1868618" y="303797"/>
              <a:ext cx="290965" cy="250832"/>
              <a:chOff x="0" y="0"/>
              <a:chExt cx="290963" cy="250831"/>
            </a:xfrm>
          </p:grpSpPr>
          <p:sp>
            <p:nvSpPr>
              <p:cNvPr id="503" name="Shape 503"/>
              <p:cNvSpPr/>
              <p:nvPr/>
            </p:nvSpPr>
            <p:spPr>
              <a:xfrm>
                <a:off x="0" y="-1"/>
                <a:ext cx="290964" cy="25083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04" name="Shape 504"/>
              <p:cNvSpPr/>
              <p:nvPr/>
            </p:nvSpPr>
            <p:spPr>
              <a:xfrm>
                <a:off x="0" y="126685"/>
                <a:ext cx="170380"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05" name="Shape 505"/>
              <p:cNvSpPr/>
              <p:nvPr/>
            </p:nvSpPr>
            <p:spPr>
              <a:xfrm flipH="1">
                <a:off x="170380" y="-1"/>
                <a:ext cx="57877" cy="125416"/>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06" name="Shape 506"/>
              <p:cNvSpPr/>
              <p:nvPr/>
            </p:nvSpPr>
            <p:spPr>
              <a:xfrm flipH="1" flipV="1">
                <a:off x="170380" y="125416"/>
                <a:ext cx="57877" cy="125416"/>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12" name="Group 512"/>
            <p:cNvGrpSpPr/>
            <p:nvPr/>
          </p:nvGrpSpPr>
          <p:grpSpPr>
            <a:xfrm>
              <a:off x="2120820" y="356919"/>
              <a:ext cx="201815" cy="173979"/>
              <a:chOff x="0" y="0"/>
              <a:chExt cx="201814" cy="173977"/>
            </a:xfrm>
          </p:grpSpPr>
          <p:sp>
            <p:nvSpPr>
              <p:cNvPr id="508" name="Shape 508"/>
              <p:cNvSpPr/>
              <p:nvPr/>
            </p:nvSpPr>
            <p:spPr>
              <a:xfrm>
                <a:off x="-1" y="-1"/>
                <a:ext cx="201816" cy="1739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09" name="Shape 509"/>
              <p:cNvSpPr/>
              <p:nvPr/>
            </p:nvSpPr>
            <p:spPr>
              <a:xfrm>
                <a:off x="-1" y="88258"/>
                <a:ext cx="118178"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10" name="Shape 510"/>
              <p:cNvSpPr/>
              <p:nvPr/>
            </p:nvSpPr>
            <p:spPr>
              <a:xfrm flipH="1">
                <a:off x="118177" y="0"/>
                <a:ext cx="40144" cy="86988"/>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11" name="Shape 511"/>
              <p:cNvSpPr/>
              <p:nvPr/>
            </p:nvSpPr>
            <p:spPr>
              <a:xfrm flipH="1" flipV="1">
                <a:off x="118177" y="86989"/>
                <a:ext cx="40144" cy="8698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sp>
        <p:nvSpPr>
          <p:cNvPr id="514" name="Shape 514"/>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515" name="Shape 515"/>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516" name="Shape 516"/>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3</a:t>
            </a:r>
          </a:p>
        </p:txBody>
      </p:sp>
      <p:sp>
        <p:nvSpPr>
          <p:cNvPr id="517" name="Shape 5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opic 3 content">
    <p:spTree>
      <p:nvGrpSpPr>
        <p:cNvPr id="1" name=""/>
        <p:cNvGrpSpPr/>
        <p:nvPr/>
      </p:nvGrpSpPr>
      <p:grpSpPr>
        <a:xfrm>
          <a:off x="0" y="0"/>
          <a:ext cx="0" cy="0"/>
          <a:chOff x="0" y="0"/>
          <a:chExt cx="0" cy="0"/>
        </a:xfrm>
      </p:grpSpPr>
      <p:sp>
        <p:nvSpPr>
          <p:cNvPr id="524" name="Shape 524"/>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F16A32"/>
          </a:solidFill>
          <a:ln w="12700">
            <a:miter lim="400000"/>
          </a:ln>
        </p:spPr>
        <p:txBody>
          <a:bodyPr lIns="45719" rIns="45719" anchor="ctr"/>
          <a:lstStyle/>
          <a:p>
            <a:pPr algn="ctr">
              <a:defRPr>
                <a:solidFill>
                  <a:srgbClr val="FFFFFF"/>
                </a:solidFill>
              </a:defRPr>
            </a:pPr>
            <a:endParaRPr/>
          </a:p>
        </p:txBody>
      </p:sp>
      <p:sp>
        <p:nvSpPr>
          <p:cNvPr id="525" name="Shape 525"/>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526" name="Shape 526"/>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527" name="Shape 527"/>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3- Content</a:t>
            </a:r>
          </a:p>
        </p:txBody>
      </p:sp>
      <p:grpSp>
        <p:nvGrpSpPr>
          <p:cNvPr id="568" name="Group 568"/>
          <p:cNvGrpSpPr/>
          <p:nvPr/>
        </p:nvGrpSpPr>
        <p:grpSpPr>
          <a:xfrm>
            <a:off x="193963" y="6350448"/>
            <a:ext cx="2524837" cy="487179"/>
            <a:chOff x="0" y="0"/>
            <a:chExt cx="2524836" cy="487178"/>
          </a:xfrm>
        </p:grpSpPr>
        <p:grpSp>
          <p:nvGrpSpPr>
            <p:cNvPr id="532" name="Group 532"/>
            <p:cNvGrpSpPr/>
            <p:nvPr/>
          </p:nvGrpSpPr>
          <p:grpSpPr>
            <a:xfrm>
              <a:off x="-1" y="-1"/>
              <a:ext cx="565128" cy="487180"/>
              <a:chOff x="0" y="0"/>
              <a:chExt cx="565127" cy="487178"/>
            </a:xfrm>
          </p:grpSpPr>
          <p:sp>
            <p:nvSpPr>
              <p:cNvPr id="528" name="Shape 528"/>
              <p:cNvSpPr/>
              <p:nvPr/>
            </p:nvSpPr>
            <p:spPr>
              <a:xfrm>
                <a:off x="0"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29" name="Shape 529"/>
              <p:cNvSpPr/>
              <p:nvPr/>
            </p:nvSpPr>
            <p:spPr>
              <a:xfrm>
                <a:off x="-1" y="244859"/>
                <a:ext cx="330924"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30" name="Shape 530"/>
              <p:cNvSpPr/>
              <p:nvPr/>
            </p:nvSpPr>
            <p:spPr>
              <a:xfrm flipH="1">
                <a:off x="330922" y="0"/>
                <a:ext cx="112411" cy="243589"/>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31" name="Shape 531"/>
              <p:cNvSpPr/>
              <p:nvPr/>
            </p:nvSpPr>
            <p:spPr>
              <a:xfrm flipH="1" flipV="1">
                <a:off x="330922" y="243589"/>
                <a:ext cx="112411" cy="243590"/>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37" name="Group 537"/>
            <p:cNvGrpSpPr/>
            <p:nvPr/>
          </p:nvGrpSpPr>
          <p:grpSpPr>
            <a:xfrm>
              <a:off x="446899" y="65424"/>
              <a:ext cx="489235" cy="421754"/>
              <a:chOff x="0" y="0"/>
              <a:chExt cx="489234" cy="421753"/>
            </a:xfrm>
          </p:grpSpPr>
          <p:sp>
            <p:nvSpPr>
              <p:cNvPr id="533" name="Shape 533"/>
              <p:cNvSpPr/>
              <p:nvPr/>
            </p:nvSpPr>
            <p:spPr>
              <a:xfrm>
                <a:off x="0" y="0"/>
                <a:ext cx="489235" cy="4217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34" name="Shape 534"/>
              <p:cNvSpPr/>
              <p:nvPr/>
            </p:nvSpPr>
            <p:spPr>
              <a:xfrm>
                <a:off x="-1" y="212146"/>
                <a:ext cx="286482"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35" name="Shape 535"/>
              <p:cNvSpPr/>
              <p:nvPr/>
            </p:nvSpPr>
            <p:spPr>
              <a:xfrm flipH="1">
                <a:off x="286481" y="-1"/>
                <a:ext cx="97315" cy="210876"/>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36" name="Shape 536"/>
              <p:cNvSpPr/>
              <p:nvPr/>
            </p:nvSpPr>
            <p:spPr>
              <a:xfrm flipH="1" flipV="1">
                <a:off x="286481" y="210876"/>
                <a:ext cx="97315" cy="2108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42" name="Group 542"/>
            <p:cNvGrpSpPr/>
            <p:nvPr/>
          </p:nvGrpSpPr>
          <p:grpSpPr>
            <a:xfrm>
              <a:off x="824389" y="108623"/>
              <a:ext cx="439122" cy="378555"/>
              <a:chOff x="0" y="0"/>
              <a:chExt cx="439121" cy="378553"/>
            </a:xfrm>
          </p:grpSpPr>
          <p:sp>
            <p:nvSpPr>
              <p:cNvPr id="538" name="Shape 538"/>
              <p:cNvSpPr/>
              <p:nvPr/>
            </p:nvSpPr>
            <p:spPr>
              <a:xfrm>
                <a:off x="0" y="-1"/>
                <a:ext cx="439122" cy="3785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39" name="Shape 539"/>
              <p:cNvSpPr/>
              <p:nvPr/>
            </p:nvSpPr>
            <p:spPr>
              <a:xfrm>
                <a:off x="-1" y="190546"/>
                <a:ext cx="257138"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40" name="Shape 540"/>
              <p:cNvSpPr/>
              <p:nvPr/>
            </p:nvSpPr>
            <p:spPr>
              <a:xfrm flipH="1">
                <a:off x="257137" y="-1"/>
                <a:ext cx="87347" cy="189278"/>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41" name="Shape 541"/>
              <p:cNvSpPr/>
              <p:nvPr/>
            </p:nvSpPr>
            <p:spPr>
              <a:xfrm flipH="1" flipV="1">
                <a:off x="257137" y="189277"/>
                <a:ext cx="87347" cy="189276"/>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47" name="Group 547"/>
            <p:cNvGrpSpPr/>
            <p:nvPr/>
          </p:nvGrpSpPr>
          <p:grpSpPr>
            <a:xfrm>
              <a:off x="1201201" y="150836"/>
              <a:ext cx="390158" cy="336342"/>
              <a:chOff x="0" y="0"/>
              <a:chExt cx="390156" cy="336341"/>
            </a:xfrm>
          </p:grpSpPr>
          <p:sp>
            <p:nvSpPr>
              <p:cNvPr id="543" name="Shape 543"/>
              <p:cNvSpPr/>
              <p:nvPr/>
            </p:nvSpPr>
            <p:spPr>
              <a:xfrm>
                <a:off x="-1" y="-1"/>
                <a:ext cx="390158" cy="336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44" name="Shape 544"/>
              <p:cNvSpPr/>
              <p:nvPr/>
            </p:nvSpPr>
            <p:spPr>
              <a:xfrm>
                <a:off x="-1" y="169440"/>
                <a:ext cx="228466"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45" name="Shape 545"/>
              <p:cNvSpPr/>
              <p:nvPr/>
            </p:nvSpPr>
            <p:spPr>
              <a:xfrm flipH="1">
                <a:off x="228464" y="-1"/>
                <a:ext cx="77607" cy="16817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46" name="Shape 546"/>
              <p:cNvSpPr/>
              <p:nvPr/>
            </p:nvSpPr>
            <p:spPr>
              <a:xfrm flipH="1" flipV="1">
                <a:off x="228464" y="168171"/>
                <a:ext cx="77607" cy="168170"/>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52" name="Group 552"/>
            <p:cNvGrpSpPr/>
            <p:nvPr/>
          </p:nvGrpSpPr>
          <p:grpSpPr>
            <a:xfrm>
              <a:off x="1537821" y="196053"/>
              <a:ext cx="337705" cy="291125"/>
              <a:chOff x="0" y="0"/>
              <a:chExt cx="337703" cy="291124"/>
            </a:xfrm>
          </p:grpSpPr>
          <p:sp>
            <p:nvSpPr>
              <p:cNvPr id="548" name="Shape 548"/>
              <p:cNvSpPr/>
              <p:nvPr/>
            </p:nvSpPr>
            <p:spPr>
              <a:xfrm>
                <a:off x="0" y="0"/>
                <a:ext cx="337705" cy="2911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49" name="Shape 549"/>
              <p:cNvSpPr/>
              <p:nvPr/>
            </p:nvSpPr>
            <p:spPr>
              <a:xfrm>
                <a:off x="0" y="146832"/>
                <a:ext cx="197750"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50" name="Shape 550"/>
              <p:cNvSpPr/>
              <p:nvPr/>
            </p:nvSpPr>
            <p:spPr>
              <a:xfrm flipH="1">
                <a:off x="197749" y="-1"/>
                <a:ext cx="67174" cy="145562"/>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51" name="Shape 551"/>
              <p:cNvSpPr/>
              <p:nvPr/>
            </p:nvSpPr>
            <p:spPr>
              <a:xfrm flipH="1" flipV="1">
                <a:off x="197749" y="145562"/>
                <a:ext cx="67174" cy="145562"/>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57" name="Group 557"/>
            <p:cNvGrpSpPr/>
            <p:nvPr/>
          </p:nvGrpSpPr>
          <p:grpSpPr>
            <a:xfrm>
              <a:off x="1844296" y="234624"/>
              <a:ext cx="292960" cy="252553"/>
              <a:chOff x="0" y="0"/>
              <a:chExt cx="292959" cy="252551"/>
            </a:xfrm>
          </p:grpSpPr>
          <p:sp>
            <p:nvSpPr>
              <p:cNvPr id="553" name="Shape 553"/>
              <p:cNvSpPr/>
              <p:nvPr/>
            </p:nvSpPr>
            <p:spPr>
              <a:xfrm>
                <a:off x="-1" y="-1"/>
                <a:ext cx="292961" cy="2525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54" name="Shape 554"/>
              <p:cNvSpPr/>
              <p:nvPr/>
            </p:nvSpPr>
            <p:spPr>
              <a:xfrm>
                <a:off x="-1" y="127545"/>
                <a:ext cx="171549"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55" name="Shape 555"/>
              <p:cNvSpPr/>
              <p:nvPr/>
            </p:nvSpPr>
            <p:spPr>
              <a:xfrm flipH="1">
                <a:off x="171549" y="-1"/>
                <a:ext cx="58273" cy="12627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56" name="Shape 556"/>
              <p:cNvSpPr/>
              <p:nvPr/>
            </p:nvSpPr>
            <p:spPr>
              <a:xfrm flipH="1" flipV="1">
                <a:off x="171549" y="126276"/>
                <a:ext cx="58273" cy="126276"/>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62" name="Group 562"/>
            <p:cNvGrpSpPr/>
            <p:nvPr/>
          </p:nvGrpSpPr>
          <p:grpSpPr>
            <a:xfrm>
              <a:off x="2118744" y="271983"/>
              <a:ext cx="249625" cy="215194"/>
              <a:chOff x="0" y="0"/>
              <a:chExt cx="249624" cy="215192"/>
            </a:xfrm>
          </p:grpSpPr>
          <p:sp>
            <p:nvSpPr>
              <p:cNvPr id="558" name="Shape 558"/>
              <p:cNvSpPr/>
              <p:nvPr/>
            </p:nvSpPr>
            <p:spPr>
              <a:xfrm>
                <a:off x="-1" y="0"/>
                <a:ext cx="249625" cy="21519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59" name="Shape 559"/>
              <p:cNvSpPr/>
              <p:nvPr/>
            </p:nvSpPr>
            <p:spPr>
              <a:xfrm>
                <a:off x="0" y="108866"/>
                <a:ext cx="146172"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60" name="Shape 560"/>
              <p:cNvSpPr/>
              <p:nvPr/>
            </p:nvSpPr>
            <p:spPr>
              <a:xfrm flipH="1">
                <a:off x="146172" y="0"/>
                <a:ext cx="49654" cy="10759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61" name="Shape 561"/>
              <p:cNvSpPr/>
              <p:nvPr/>
            </p:nvSpPr>
            <p:spPr>
              <a:xfrm flipH="1" flipV="1">
                <a:off x="146172" y="107596"/>
                <a:ext cx="49654" cy="107597"/>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nvGrpSpPr>
            <p:cNvPr id="567" name="Group 567"/>
            <p:cNvGrpSpPr/>
            <p:nvPr/>
          </p:nvGrpSpPr>
          <p:grpSpPr>
            <a:xfrm>
              <a:off x="2329759" y="319006"/>
              <a:ext cx="195078" cy="168171"/>
              <a:chOff x="0" y="0"/>
              <a:chExt cx="195077" cy="168170"/>
            </a:xfrm>
          </p:grpSpPr>
          <p:sp>
            <p:nvSpPr>
              <p:cNvPr id="563" name="Shape 563"/>
              <p:cNvSpPr/>
              <p:nvPr/>
            </p:nvSpPr>
            <p:spPr>
              <a:xfrm>
                <a:off x="0" y="-1"/>
                <a:ext cx="195078" cy="16817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47324"/>
              </a:solidFill>
              <a:ln w="12700" cap="flat">
                <a:solidFill>
                  <a:srgbClr val="843C0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64" name="Shape 564"/>
              <p:cNvSpPr/>
              <p:nvPr/>
            </p:nvSpPr>
            <p:spPr>
              <a:xfrm>
                <a:off x="-1" y="85355"/>
                <a:ext cx="114232" cy="1"/>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65" name="Shape 565"/>
              <p:cNvSpPr/>
              <p:nvPr/>
            </p:nvSpPr>
            <p:spPr>
              <a:xfrm flipH="1">
                <a:off x="114231" y="0"/>
                <a:ext cx="38804" cy="84085"/>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sp>
            <p:nvSpPr>
              <p:cNvPr id="566" name="Shape 566"/>
              <p:cNvSpPr/>
              <p:nvPr/>
            </p:nvSpPr>
            <p:spPr>
              <a:xfrm flipH="1" flipV="1">
                <a:off x="114231" y="84085"/>
                <a:ext cx="38804" cy="84086"/>
              </a:xfrm>
              <a:prstGeom prst="line">
                <a:avLst/>
              </a:prstGeom>
              <a:solidFill>
                <a:srgbClr val="F47324"/>
              </a:solidFill>
              <a:ln w="12700" cap="flat">
                <a:solidFill>
                  <a:srgbClr val="843C0B"/>
                </a:solidFill>
                <a:prstDash val="solid"/>
                <a:miter lim="800000"/>
              </a:ln>
              <a:effectLst/>
            </p:spPr>
            <p:txBody>
              <a:bodyPr wrap="square" lIns="45719" tIns="45719" rIns="45719" bIns="45719" numCol="1" anchor="t">
                <a:noAutofit/>
              </a:bodyPr>
              <a:lstStyle/>
              <a:p>
                <a:endParaRPr/>
              </a:p>
            </p:txBody>
          </p:sp>
        </p:grpSp>
      </p:grpSp>
      <p:sp>
        <p:nvSpPr>
          <p:cNvPr id="569" name="Shape 5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opic 4">
    <p:spTree>
      <p:nvGrpSpPr>
        <p:cNvPr id="1" name=""/>
        <p:cNvGrpSpPr/>
        <p:nvPr/>
      </p:nvGrpSpPr>
      <p:grpSpPr>
        <a:xfrm>
          <a:off x="0" y="0"/>
          <a:ext cx="0" cy="0"/>
          <a:chOff x="0" y="0"/>
          <a:chExt cx="0" cy="0"/>
        </a:xfrm>
      </p:grpSpPr>
      <p:sp>
        <p:nvSpPr>
          <p:cNvPr id="576" name="Shape 576"/>
          <p:cNvSpPr/>
          <p:nvPr/>
        </p:nvSpPr>
        <p:spPr>
          <a:xfrm>
            <a:off x="1" y="6159679"/>
            <a:ext cx="9913258" cy="698321"/>
          </a:xfrm>
          <a:custGeom>
            <a:avLst/>
            <a:gdLst/>
            <a:ahLst/>
            <a:cxnLst>
              <a:cxn ang="0">
                <a:pos x="wd2" y="hd2"/>
              </a:cxn>
              <a:cxn ang="5400000">
                <a:pos x="wd2" y="hd2"/>
              </a:cxn>
              <a:cxn ang="10800000">
                <a:pos x="wd2" y="hd2"/>
              </a:cxn>
              <a:cxn ang="16200000">
                <a:pos x="wd2" y="hd2"/>
              </a:cxn>
            </a:cxnLst>
            <a:rect l="0" t="0" r="r" b="b"/>
            <a:pathLst>
              <a:path w="21600" h="21600" extrusionOk="0">
                <a:moveTo>
                  <a:pt x="10215" y="21600"/>
                </a:moveTo>
                <a:lnTo>
                  <a:pt x="21600" y="21600"/>
                </a:lnTo>
                <a:lnTo>
                  <a:pt x="10215" y="0"/>
                </a:lnTo>
                <a:lnTo>
                  <a:pt x="10215" y="0"/>
                </a:lnTo>
                <a:lnTo>
                  <a:pt x="0" y="0"/>
                </a:lnTo>
                <a:lnTo>
                  <a:pt x="0" y="0"/>
                </a:lnTo>
                <a:lnTo>
                  <a:pt x="0" y="21600"/>
                </a:lnTo>
                <a:lnTo>
                  <a:pt x="10215" y="21600"/>
                </a:lnTo>
                <a:close/>
              </a:path>
            </a:pathLst>
          </a:custGeom>
          <a:solidFill>
            <a:srgbClr val="EAB900"/>
          </a:solidFill>
          <a:ln w="12700">
            <a:miter lim="400000"/>
          </a:ln>
        </p:spPr>
        <p:txBody>
          <a:bodyPr lIns="45719" rIns="45719" anchor="ctr"/>
          <a:lstStyle/>
          <a:p>
            <a:pPr algn="ctr">
              <a:defRPr>
                <a:solidFill>
                  <a:srgbClr val="FFFFFF"/>
                </a:solidFill>
              </a:defRPr>
            </a:pPr>
            <a:endParaRPr/>
          </a:p>
        </p:txBody>
      </p:sp>
      <p:sp>
        <p:nvSpPr>
          <p:cNvPr id="577" name="Shape 577"/>
          <p:cNvSpPr/>
          <p:nvPr/>
        </p:nvSpPr>
        <p:spPr>
          <a:xfrm>
            <a:off x="1" y="6400800"/>
            <a:ext cx="5950857"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72D"/>
          </a:solidFill>
          <a:ln w="12700">
            <a:miter lim="400000"/>
          </a:ln>
        </p:spPr>
        <p:txBody>
          <a:bodyPr lIns="45719" rIns="45719" anchor="ctr"/>
          <a:lstStyle/>
          <a:p>
            <a:pPr algn="ctr">
              <a:defRPr>
                <a:solidFill>
                  <a:srgbClr val="FFFFFF"/>
                </a:solidFill>
              </a:defRPr>
            </a:pPr>
            <a:endParaRPr/>
          </a:p>
        </p:txBody>
      </p:sp>
      <p:sp>
        <p:nvSpPr>
          <p:cNvPr id="578" name="Shape 578"/>
          <p:cNvSpPr/>
          <p:nvPr/>
        </p:nvSpPr>
        <p:spPr>
          <a:xfrm>
            <a:off x="0" y="6172200"/>
            <a:ext cx="5950857"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BC400"/>
          </a:solidFill>
          <a:ln w="12700">
            <a:miter lim="400000"/>
          </a:ln>
        </p:spPr>
        <p:txBody>
          <a:bodyPr lIns="45719" rIns="45719" anchor="ctr"/>
          <a:lstStyle/>
          <a:p>
            <a:pPr algn="ctr">
              <a:defRPr>
                <a:solidFill>
                  <a:srgbClr val="FFFFFF"/>
                </a:solidFill>
              </a:defRPr>
            </a:pPr>
            <a:endParaRPr/>
          </a:p>
        </p:txBody>
      </p:sp>
      <p:grpSp>
        <p:nvGrpSpPr>
          <p:cNvPr id="634" name="Group 634"/>
          <p:cNvGrpSpPr/>
          <p:nvPr/>
        </p:nvGrpSpPr>
        <p:grpSpPr>
          <a:xfrm>
            <a:off x="192077" y="6056689"/>
            <a:ext cx="2322635" cy="766276"/>
            <a:chOff x="0" y="0"/>
            <a:chExt cx="2322634" cy="766274"/>
          </a:xfrm>
        </p:grpSpPr>
        <p:grpSp>
          <p:nvGrpSpPr>
            <p:cNvPr id="583" name="Group 583"/>
            <p:cNvGrpSpPr/>
            <p:nvPr/>
          </p:nvGrpSpPr>
          <p:grpSpPr>
            <a:xfrm>
              <a:off x="0" y="-1"/>
              <a:ext cx="704816" cy="607601"/>
              <a:chOff x="0" y="0"/>
              <a:chExt cx="704815" cy="607599"/>
            </a:xfrm>
          </p:grpSpPr>
          <p:sp>
            <p:nvSpPr>
              <p:cNvPr id="579" name="Shape 579"/>
              <p:cNvSpPr/>
              <p:nvPr/>
            </p:nvSpPr>
            <p:spPr>
              <a:xfrm>
                <a:off x="0" y="-1"/>
                <a:ext cx="704816" cy="607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80" name="Shape 580"/>
              <p:cNvSpPr/>
              <p:nvPr/>
            </p:nvSpPr>
            <p:spPr>
              <a:xfrm>
                <a:off x="0" y="305069"/>
                <a:ext cx="412720"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81" name="Shape 581"/>
              <p:cNvSpPr/>
              <p:nvPr/>
            </p:nvSpPr>
            <p:spPr>
              <a:xfrm flipH="1">
                <a:off x="412720" y="-1"/>
                <a:ext cx="140196" cy="30379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82" name="Shape 582"/>
              <p:cNvSpPr/>
              <p:nvPr/>
            </p:nvSpPr>
            <p:spPr>
              <a:xfrm flipH="1" flipV="1">
                <a:off x="412720" y="303800"/>
                <a:ext cx="140196" cy="303800"/>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588" name="Group 588"/>
            <p:cNvGrpSpPr/>
            <p:nvPr/>
          </p:nvGrpSpPr>
          <p:grpSpPr>
            <a:xfrm>
              <a:off x="508995" y="504382"/>
              <a:ext cx="241560" cy="208241"/>
              <a:chOff x="0" y="0"/>
              <a:chExt cx="241558" cy="208240"/>
            </a:xfrm>
          </p:grpSpPr>
          <p:sp>
            <p:nvSpPr>
              <p:cNvPr id="584" name="Shape 584"/>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85" name="Shape 585"/>
              <p:cNvSpPr/>
              <p:nvPr/>
            </p:nvSpPr>
            <p:spPr>
              <a:xfrm>
                <a:off x="0" y="105390"/>
                <a:ext cx="141450"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86" name="Shape 586"/>
              <p:cNvSpPr/>
              <p:nvPr/>
            </p:nvSpPr>
            <p:spPr>
              <a:xfrm flipH="1">
                <a:off x="141451" y="0"/>
                <a:ext cx="48049" cy="10411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87" name="Shape 587"/>
              <p:cNvSpPr/>
              <p:nvPr/>
            </p:nvSpPr>
            <p:spPr>
              <a:xfrm flipH="1" flipV="1">
                <a:off x="141451" y="104120"/>
                <a:ext cx="48049" cy="10412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593" name="Group 593"/>
            <p:cNvGrpSpPr/>
            <p:nvPr/>
          </p:nvGrpSpPr>
          <p:grpSpPr>
            <a:xfrm>
              <a:off x="551587" y="4199"/>
              <a:ext cx="368129" cy="317353"/>
              <a:chOff x="0" y="0"/>
              <a:chExt cx="368128" cy="317352"/>
            </a:xfrm>
          </p:grpSpPr>
          <p:sp>
            <p:nvSpPr>
              <p:cNvPr id="589" name="Shape 589"/>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90" name="Shape 590"/>
              <p:cNvSpPr/>
              <p:nvPr/>
            </p:nvSpPr>
            <p:spPr>
              <a:xfrm>
                <a:off x="0" y="159946"/>
                <a:ext cx="215565"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91" name="Shape 591"/>
              <p:cNvSpPr/>
              <p:nvPr/>
            </p:nvSpPr>
            <p:spPr>
              <a:xfrm flipH="1">
                <a:off x="215565" y="-1"/>
                <a:ext cx="73226" cy="1586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92" name="Shape 592"/>
              <p:cNvSpPr/>
              <p:nvPr/>
            </p:nvSpPr>
            <p:spPr>
              <a:xfrm flipH="1" flipV="1">
                <a:off x="215565" y="158676"/>
                <a:ext cx="73226" cy="1586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598" name="Group 598"/>
            <p:cNvGrpSpPr/>
            <p:nvPr/>
          </p:nvGrpSpPr>
          <p:grpSpPr>
            <a:xfrm>
              <a:off x="661180" y="247471"/>
              <a:ext cx="472000" cy="406898"/>
              <a:chOff x="0" y="0"/>
              <a:chExt cx="471999" cy="406896"/>
            </a:xfrm>
          </p:grpSpPr>
          <p:sp>
            <p:nvSpPr>
              <p:cNvPr id="594" name="Shape 594"/>
              <p:cNvSpPr/>
              <p:nvPr/>
            </p:nvSpPr>
            <p:spPr>
              <a:xfrm>
                <a:off x="0" y="0"/>
                <a:ext cx="472000" cy="4068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95" name="Shape 595"/>
              <p:cNvSpPr/>
              <p:nvPr/>
            </p:nvSpPr>
            <p:spPr>
              <a:xfrm>
                <a:off x="-1" y="204718"/>
                <a:ext cx="276390"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96" name="Shape 596"/>
              <p:cNvSpPr/>
              <p:nvPr/>
            </p:nvSpPr>
            <p:spPr>
              <a:xfrm flipH="1">
                <a:off x="276389" y="0"/>
                <a:ext cx="93887" cy="203448"/>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597" name="Shape 597"/>
              <p:cNvSpPr/>
              <p:nvPr/>
            </p:nvSpPr>
            <p:spPr>
              <a:xfrm flipH="1" flipV="1">
                <a:off x="276389" y="203448"/>
                <a:ext cx="93887" cy="20344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03" name="Group 603"/>
            <p:cNvGrpSpPr/>
            <p:nvPr/>
          </p:nvGrpSpPr>
          <p:grpSpPr>
            <a:xfrm>
              <a:off x="32894" y="448922"/>
              <a:ext cx="368129" cy="317353"/>
              <a:chOff x="0" y="0"/>
              <a:chExt cx="368128" cy="317352"/>
            </a:xfrm>
          </p:grpSpPr>
          <p:sp>
            <p:nvSpPr>
              <p:cNvPr id="599" name="Shape 599"/>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00" name="Shape 600"/>
              <p:cNvSpPr/>
              <p:nvPr/>
            </p:nvSpPr>
            <p:spPr>
              <a:xfrm>
                <a:off x="0" y="159946"/>
                <a:ext cx="215565"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01" name="Shape 601"/>
              <p:cNvSpPr/>
              <p:nvPr/>
            </p:nvSpPr>
            <p:spPr>
              <a:xfrm flipH="1">
                <a:off x="215565" y="-1"/>
                <a:ext cx="73226" cy="1586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02" name="Shape 602"/>
              <p:cNvSpPr/>
              <p:nvPr/>
            </p:nvSpPr>
            <p:spPr>
              <a:xfrm flipH="1" flipV="1">
                <a:off x="215565" y="158676"/>
                <a:ext cx="73226" cy="1586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08" name="Group 608"/>
            <p:cNvGrpSpPr/>
            <p:nvPr/>
          </p:nvGrpSpPr>
          <p:grpSpPr>
            <a:xfrm>
              <a:off x="842576" y="210827"/>
              <a:ext cx="241560" cy="208241"/>
              <a:chOff x="0" y="0"/>
              <a:chExt cx="241558" cy="208240"/>
            </a:xfrm>
          </p:grpSpPr>
          <p:sp>
            <p:nvSpPr>
              <p:cNvPr id="604" name="Shape 604"/>
              <p:cNvSpPr/>
              <p:nvPr/>
            </p:nvSpPr>
            <p:spPr>
              <a:xfrm>
                <a:off x="0" y="-1"/>
                <a:ext cx="241560" cy="2082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05" name="Shape 605"/>
              <p:cNvSpPr/>
              <p:nvPr/>
            </p:nvSpPr>
            <p:spPr>
              <a:xfrm>
                <a:off x="0" y="105390"/>
                <a:ext cx="141450"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06" name="Shape 606"/>
              <p:cNvSpPr/>
              <p:nvPr/>
            </p:nvSpPr>
            <p:spPr>
              <a:xfrm flipH="1">
                <a:off x="141451" y="0"/>
                <a:ext cx="48049" cy="10411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07" name="Shape 607"/>
              <p:cNvSpPr/>
              <p:nvPr/>
            </p:nvSpPr>
            <p:spPr>
              <a:xfrm flipH="1" flipV="1">
                <a:off x="141451" y="104120"/>
                <a:ext cx="48049" cy="10412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13" name="Group 613"/>
            <p:cNvGrpSpPr/>
            <p:nvPr/>
          </p:nvGrpSpPr>
          <p:grpSpPr>
            <a:xfrm>
              <a:off x="1131132" y="120420"/>
              <a:ext cx="565128" cy="487179"/>
              <a:chOff x="0" y="0"/>
              <a:chExt cx="565126" cy="487178"/>
            </a:xfrm>
          </p:grpSpPr>
          <p:sp>
            <p:nvSpPr>
              <p:cNvPr id="609" name="Shape 609"/>
              <p:cNvSpPr/>
              <p:nvPr/>
            </p:nvSpPr>
            <p:spPr>
              <a:xfrm>
                <a:off x="-1"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10" name="Shape 610"/>
              <p:cNvSpPr/>
              <p:nvPr/>
            </p:nvSpPr>
            <p:spPr>
              <a:xfrm>
                <a:off x="-1" y="244859"/>
                <a:ext cx="330923"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11" name="Shape 611"/>
              <p:cNvSpPr/>
              <p:nvPr/>
            </p:nvSpPr>
            <p:spPr>
              <a:xfrm flipH="1">
                <a:off x="330922" y="0"/>
                <a:ext cx="112411" cy="24358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12" name="Shape 612"/>
              <p:cNvSpPr/>
              <p:nvPr/>
            </p:nvSpPr>
            <p:spPr>
              <a:xfrm flipH="1" flipV="1">
                <a:off x="330922" y="243589"/>
                <a:ext cx="112411" cy="243590"/>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18" name="Group 618"/>
            <p:cNvGrpSpPr/>
            <p:nvPr/>
          </p:nvGrpSpPr>
          <p:grpSpPr>
            <a:xfrm>
              <a:off x="978568" y="49872"/>
              <a:ext cx="330912" cy="285268"/>
              <a:chOff x="0" y="0"/>
              <a:chExt cx="330911" cy="285267"/>
            </a:xfrm>
          </p:grpSpPr>
          <p:sp>
            <p:nvSpPr>
              <p:cNvPr id="614" name="Shape 614"/>
              <p:cNvSpPr/>
              <p:nvPr/>
            </p:nvSpPr>
            <p:spPr>
              <a:xfrm>
                <a:off x="-1" y="-1"/>
                <a:ext cx="330913" cy="2852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15" name="Shape 615"/>
              <p:cNvSpPr/>
              <p:nvPr/>
            </p:nvSpPr>
            <p:spPr>
              <a:xfrm>
                <a:off x="-1" y="143903"/>
                <a:ext cx="193774"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16" name="Shape 616"/>
              <p:cNvSpPr/>
              <p:nvPr/>
            </p:nvSpPr>
            <p:spPr>
              <a:xfrm flipH="1">
                <a:off x="193772" y="0"/>
                <a:ext cx="65823" cy="142634"/>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17" name="Shape 617"/>
              <p:cNvSpPr/>
              <p:nvPr/>
            </p:nvSpPr>
            <p:spPr>
              <a:xfrm flipH="1" flipV="1">
                <a:off x="193772" y="142634"/>
                <a:ext cx="65823" cy="142634"/>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23" name="Group 623"/>
            <p:cNvGrpSpPr/>
            <p:nvPr/>
          </p:nvGrpSpPr>
          <p:grpSpPr>
            <a:xfrm>
              <a:off x="1557553" y="242213"/>
              <a:ext cx="368129" cy="317354"/>
              <a:chOff x="0" y="0"/>
              <a:chExt cx="368128" cy="317352"/>
            </a:xfrm>
          </p:grpSpPr>
          <p:sp>
            <p:nvSpPr>
              <p:cNvPr id="619" name="Shape 619"/>
              <p:cNvSpPr/>
              <p:nvPr/>
            </p:nvSpPr>
            <p:spPr>
              <a:xfrm>
                <a:off x="-1" y="0"/>
                <a:ext cx="368129" cy="3173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20" name="Shape 620"/>
              <p:cNvSpPr/>
              <p:nvPr/>
            </p:nvSpPr>
            <p:spPr>
              <a:xfrm>
                <a:off x="0" y="159946"/>
                <a:ext cx="215565"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21" name="Shape 621"/>
              <p:cNvSpPr/>
              <p:nvPr/>
            </p:nvSpPr>
            <p:spPr>
              <a:xfrm flipH="1">
                <a:off x="215565" y="-1"/>
                <a:ext cx="73226" cy="1586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22" name="Shape 622"/>
              <p:cNvSpPr/>
              <p:nvPr/>
            </p:nvSpPr>
            <p:spPr>
              <a:xfrm flipH="1" flipV="1">
                <a:off x="215565" y="158676"/>
                <a:ext cx="73226" cy="1586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28" name="Group 628"/>
            <p:cNvGrpSpPr/>
            <p:nvPr/>
          </p:nvGrpSpPr>
          <p:grpSpPr>
            <a:xfrm>
              <a:off x="1868618" y="303797"/>
              <a:ext cx="290965" cy="250832"/>
              <a:chOff x="0" y="0"/>
              <a:chExt cx="290963" cy="250831"/>
            </a:xfrm>
          </p:grpSpPr>
          <p:sp>
            <p:nvSpPr>
              <p:cNvPr id="624" name="Shape 624"/>
              <p:cNvSpPr/>
              <p:nvPr/>
            </p:nvSpPr>
            <p:spPr>
              <a:xfrm>
                <a:off x="0" y="-1"/>
                <a:ext cx="290964" cy="25083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25" name="Shape 625"/>
              <p:cNvSpPr/>
              <p:nvPr/>
            </p:nvSpPr>
            <p:spPr>
              <a:xfrm>
                <a:off x="0" y="126685"/>
                <a:ext cx="170380"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26" name="Shape 626"/>
              <p:cNvSpPr/>
              <p:nvPr/>
            </p:nvSpPr>
            <p:spPr>
              <a:xfrm flipH="1">
                <a:off x="170380" y="-1"/>
                <a:ext cx="57877" cy="125416"/>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27" name="Shape 627"/>
              <p:cNvSpPr/>
              <p:nvPr/>
            </p:nvSpPr>
            <p:spPr>
              <a:xfrm flipH="1" flipV="1">
                <a:off x="170380" y="125416"/>
                <a:ext cx="57877" cy="125416"/>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33" name="Group 633"/>
            <p:cNvGrpSpPr/>
            <p:nvPr/>
          </p:nvGrpSpPr>
          <p:grpSpPr>
            <a:xfrm>
              <a:off x="2120820" y="356919"/>
              <a:ext cx="201815" cy="173979"/>
              <a:chOff x="0" y="0"/>
              <a:chExt cx="201814" cy="173977"/>
            </a:xfrm>
          </p:grpSpPr>
          <p:sp>
            <p:nvSpPr>
              <p:cNvPr id="629" name="Shape 629"/>
              <p:cNvSpPr/>
              <p:nvPr/>
            </p:nvSpPr>
            <p:spPr>
              <a:xfrm>
                <a:off x="-1" y="-1"/>
                <a:ext cx="201816" cy="1739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30" name="Shape 630"/>
              <p:cNvSpPr/>
              <p:nvPr/>
            </p:nvSpPr>
            <p:spPr>
              <a:xfrm>
                <a:off x="-1" y="88258"/>
                <a:ext cx="118178"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31" name="Shape 631"/>
              <p:cNvSpPr/>
              <p:nvPr/>
            </p:nvSpPr>
            <p:spPr>
              <a:xfrm flipH="1">
                <a:off x="118177" y="0"/>
                <a:ext cx="40144" cy="86988"/>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32" name="Shape 632"/>
              <p:cNvSpPr/>
              <p:nvPr/>
            </p:nvSpPr>
            <p:spPr>
              <a:xfrm flipH="1" flipV="1">
                <a:off x="118177" y="86989"/>
                <a:ext cx="40144" cy="8698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sp>
        <p:nvSpPr>
          <p:cNvPr id="635" name="Shape 635"/>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636" name="Shape 636"/>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637" name="Shape 637"/>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4</a:t>
            </a:r>
          </a:p>
        </p:txBody>
      </p:sp>
      <p:sp>
        <p:nvSpPr>
          <p:cNvPr id="638" name="Shape 6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opic 4 content">
    <p:spTree>
      <p:nvGrpSpPr>
        <p:cNvPr id="1" name=""/>
        <p:cNvGrpSpPr/>
        <p:nvPr/>
      </p:nvGrpSpPr>
      <p:grpSpPr>
        <a:xfrm>
          <a:off x="0" y="0"/>
          <a:ext cx="0" cy="0"/>
          <a:chOff x="0" y="0"/>
          <a:chExt cx="0" cy="0"/>
        </a:xfrm>
      </p:grpSpPr>
      <p:sp>
        <p:nvSpPr>
          <p:cNvPr id="645" name="Shape 645"/>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EAB900"/>
          </a:solidFill>
          <a:ln w="12700">
            <a:miter lim="400000"/>
          </a:ln>
        </p:spPr>
        <p:txBody>
          <a:bodyPr lIns="45719" rIns="45719" anchor="ctr"/>
          <a:lstStyle/>
          <a:p>
            <a:pPr algn="ctr">
              <a:defRPr>
                <a:solidFill>
                  <a:srgbClr val="FFFFFF"/>
                </a:solidFill>
              </a:defRPr>
            </a:pPr>
            <a:endParaRPr/>
          </a:p>
        </p:txBody>
      </p:sp>
      <p:sp>
        <p:nvSpPr>
          <p:cNvPr id="646" name="Shape 646"/>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647" name="Shape 647"/>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648" name="Shape 648"/>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4- Content</a:t>
            </a:r>
          </a:p>
        </p:txBody>
      </p:sp>
      <p:grpSp>
        <p:nvGrpSpPr>
          <p:cNvPr id="689" name="Group 689"/>
          <p:cNvGrpSpPr/>
          <p:nvPr/>
        </p:nvGrpSpPr>
        <p:grpSpPr>
          <a:xfrm>
            <a:off x="193963" y="6350448"/>
            <a:ext cx="2524837" cy="487179"/>
            <a:chOff x="0" y="0"/>
            <a:chExt cx="2524836" cy="487178"/>
          </a:xfrm>
        </p:grpSpPr>
        <p:grpSp>
          <p:nvGrpSpPr>
            <p:cNvPr id="653" name="Group 653"/>
            <p:cNvGrpSpPr/>
            <p:nvPr/>
          </p:nvGrpSpPr>
          <p:grpSpPr>
            <a:xfrm>
              <a:off x="-1" y="-1"/>
              <a:ext cx="565128" cy="487180"/>
              <a:chOff x="0" y="0"/>
              <a:chExt cx="565127" cy="487178"/>
            </a:xfrm>
          </p:grpSpPr>
          <p:sp>
            <p:nvSpPr>
              <p:cNvPr id="649" name="Shape 649"/>
              <p:cNvSpPr/>
              <p:nvPr/>
            </p:nvSpPr>
            <p:spPr>
              <a:xfrm>
                <a:off x="0" y="-1"/>
                <a:ext cx="565128" cy="48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50" name="Shape 650"/>
              <p:cNvSpPr/>
              <p:nvPr/>
            </p:nvSpPr>
            <p:spPr>
              <a:xfrm>
                <a:off x="-1" y="244859"/>
                <a:ext cx="330924"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51" name="Shape 651"/>
              <p:cNvSpPr/>
              <p:nvPr/>
            </p:nvSpPr>
            <p:spPr>
              <a:xfrm flipH="1">
                <a:off x="330922" y="0"/>
                <a:ext cx="112411" cy="243589"/>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52" name="Shape 652"/>
              <p:cNvSpPr/>
              <p:nvPr/>
            </p:nvSpPr>
            <p:spPr>
              <a:xfrm flipH="1" flipV="1">
                <a:off x="330922" y="243589"/>
                <a:ext cx="112411" cy="243590"/>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58" name="Group 658"/>
            <p:cNvGrpSpPr/>
            <p:nvPr/>
          </p:nvGrpSpPr>
          <p:grpSpPr>
            <a:xfrm>
              <a:off x="446899" y="65424"/>
              <a:ext cx="489235" cy="421754"/>
              <a:chOff x="0" y="0"/>
              <a:chExt cx="489234" cy="421753"/>
            </a:xfrm>
          </p:grpSpPr>
          <p:sp>
            <p:nvSpPr>
              <p:cNvPr id="654" name="Shape 654"/>
              <p:cNvSpPr/>
              <p:nvPr/>
            </p:nvSpPr>
            <p:spPr>
              <a:xfrm>
                <a:off x="0" y="0"/>
                <a:ext cx="489235" cy="4217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55" name="Shape 655"/>
              <p:cNvSpPr/>
              <p:nvPr/>
            </p:nvSpPr>
            <p:spPr>
              <a:xfrm>
                <a:off x="-1" y="212146"/>
                <a:ext cx="286482"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56" name="Shape 656"/>
              <p:cNvSpPr/>
              <p:nvPr/>
            </p:nvSpPr>
            <p:spPr>
              <a:xfrm flipH="1">
                <a:off x="286481" y="-1"/>
                <a:ext cx="97315" cy="210876"/>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57" name="Shape 657"/>
              <p:cNvSpPr/>
              <p:nvPr/>
            </p:nvSpPr>
            <p:spPr>
              <a:xfrm flipH="1" flipV="1">
                <a:off x="286481" y="210876"/>
                <a:ext cx="97315" cy="2108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63" name="Group 663"/>
            <p:cNvGrpSpPr/>
            <p:nvPr/>
          </p:nvGrpSpPr>
          <p:grpSpPr>
            <a:xfrm>
              <a:off x="824389" y="108623"/>
              <a:ext cx="439122" cy="378555"/>
              <a:chOff x="0" y="0"/>
              <a:chExt cx="439121" cy="378553"/>
            </a:xfrm>
          </p:grpSpPr>
          <p:sp>
            <p:nvSpPr>
              <p:cNvPr id="659" name="Shape 659"/>
              <p:cNvSpPr/>
              <p:nvPr/>
            </p:nvSpPr>
            <p:spPr>
              <a:xfrm>
                <a:off x="0" y="-1"/>
                <a:ext cx="439122" cy="3785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60" name="Shape 660"/>
              <p:cNvSpPr/>
              <p:nvPr/>
            </p:nvSpPr>
            <p:spPr>
              <a:xfrm>
                <a:off x="-1" y="190546"/>
                <a:ext cx="257138"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61" name="Shape 661"/>
              <p:cNvSpPr/>
              <p:nvPr/>
            </p:nvSpPr>
            <p:spPr>
              <a:xfrm flipH="1">
                <a:off x="257137" y="-1"/>
                <a:ext cx="87347" cy="189278"/>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62" name="Shape 662"/>
              <p:cNvSpPr/>
              <p:nvPr/>
            </p:nvSpPr>
            <p:spPr>
              <a:xfrm flipH="1" flipV="1">
                <a:off x="257137" y="189277"/>
                <a:ext cx="87347" cy="189276"/>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68" name="Group 668"/>
            <p:cNvGrpSpPr/>
            <p:nvPr/>
          </p:nvGrpSpPr>
          <p:grpSpPr>
            <a:xfrm>
              <a:off x="1201201" y="150836"/>
              <a:ext cx="390158" cy="336342"/>
              <a:chOff x="0" y="0"/>
              <a:chExt cx="390156" cy="336341"/>
            </a:xfrm>
          </p:grpSpPr>
          <p:sp>
            <p:nvSpPr>
              <p:cNvPr id="664" name="Shape 664"/>
              <p:cNvSpPr/>
              <p:nvPr/>
            </p:nvSpPr>
            <p:spPr>
              <a:xfrm>
                <a:off x="-1" y="-1"/>
                <a:ext cx="390158" cy="336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65" name="Shape 665"/>
              <p:cNvSpPr/>
              <p:nvPr/>
            </p:nvSpPr>
            <p:spPr>
              <a:xfrm>
                <a:off x="-1" y="169440"/>
                <a:ext cx="228466"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66" name="Shape 666"/>
              <p:cNvSpPr/>
              <p:nvPr/>
            </p:nvSpPr>
            <p:spPr>
              <a:xfrm flipH="1">
                <a:off x="228464" y="-1"/>
                <a:ext cx="77607" cy="16817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67" name="Shape 667"/>
              <p:cNvSpPr/>
              <p:nvPr/>
            </p:nvSpPr>
            <p:spPr>
              <a:xfrm flipH="1" flipV="1">
                <a:off x="228464" y="168171"/>
                <a:ext cx="77607" cy="168170"/>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73" name="Group 673"/>
            <p:cNvGrpSpPr/>
            <p:nvPr/>
          </p:nvGrpSpPr>
          <p:grpSpPr>
            <a:xfrm>
              <a:off x="1537821" y="196053"/>
              <a:ext cx="337705" cy="291125"/>
              <a:chOff x="0" y="0"/>
              <a:chExt cx="337703" cy="291124"/>
            </a:xfrm>
          </p:grpSpPr>
          <p:sp>
            <p:nvSpPr>
              <p:cNvPr id="669" name="Shape 669"/>
              <p:cNvSpPr/>
              <p:nvPr/>
            </p:nvSpPr>
            <p:spPr>
              <a:xfrm>
                <a:off x="0" y="0"/>
                <a:ext cx="337705" cy="2911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70" name="Shape 670"/>
              <p:cNvSpPr/>
              <p:nvPr/>
            </p:nvSpPr>
            <p:spPr>
              <a:xfrm>
                <a:off x="0" y="146832"/>
                <a:ext cx="197750"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71" name="Shape 671"/>
              <p:cNvSpPr/>
              <p:nvPr/>
            </p:nvSpPr>
            <p:spPr>
              <a:xfrm flipH="1">
                <a:off x="197749" y="-1"/>
                <a:ext cx="67174" cy="145562"/>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72" name="Shape 672"/>
              <p:cNvSpPr/>
              <p:nvPr/>
            </p:nvSpPr>
            <p:spPr>
              <a:xfrm flipH="1" flipV="1">
                <a:off x="197749" y="145562"/>
                <a:ext cx="67174" cy="145562"/>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78" name="Group 678"/>
            <p:cNvGrpSpPr/>
            <p:nvPr/>
          </p:nvGrpSpPr>
          <p:grpSpPr>
            <a:xfrm>
              <a:off x="1844296" y="234624"/>
              <a:ext cx="292960" cy="252553"/>
              <a:chOff x="0" y="0"/>
              <a:chExt cx="292959" cy="252551"/>
            </a:xfrm>
          </p:grpSpPr>
          <p:sp>
            <p:nvSpPr>
              <p:cNvPr id="674" name="Shape 674"/>
              <p:cNvSpPr/>
              <p:nvPr/>
            </p:nvSpPr>
            <p:spPr>
              <a:xfrm>
                <a:off x="-1" y="-1"/>
                <a:ext cx="292961" cy="2525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75" name="Shape 675"/>
              <p:cNvSpPr/>
              <p:nvPr/>
            </p:nvSpPr>
            <p:spPr>
              <a:xfrm>
                <a:off x="-1" y="127545"/>
                <a:ext cx="171549"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76" name="Shape 676"/>
              <p:cNvSpPr/>
              <p:nvPr/>
            </p:nvSpPr>
            <p:spPr>
              <a:xfrm flipH="1">
                <a:off x="171549" y="-1"/>
                <a:ext cx="58273" cy="12627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77" name="Shape 677"/>
              <p:cNvSpPr/>
              <p:nvPr/>
            </p:nvSpPr>
            <p:spPr>
              <a:xfrm flipH="1" flipV="1">
                <a:off x="171549" y="126276"/>
                <a:ext cx="58273" cy="126276"/>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83" name="Group 683"/>
            <p:cNvGrpSpPr/>
            <p:nvPr/>
          </p:nvGrpSpPr>
          <p:grpSpPr>
            <a:xfrm>
              <a:off x="2118744" y="271983"/>
              <a:ext cx="249625" cy="215194"/>
              <a:chOff x="0" y="0"/>
              <a:chExt cx="249624" cy="215192"/>
            </a:xfrm>
          </p:grpSpPr>
          <p:sp>
            <p:nvSpPr>
              <p:cNvPr id="679" name="Shape 679"/>
              <p:cNvSpPr/>
              <p:nvPr/>
            </p:nvSpPr>
            <p:spPr>
              <a:xfrm>
                <a:off x="-1" y="0"/>
                <a:ext cx="249625" cy="21519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80" name="Shape 680"/>
              <p:cNvSpPr/>
              <p:nvPr/>
            </p:nvSpPr>
            <p:spPr>
              <a:xfrm>
                <a:off x="0" y="108866"/>
                <a:ext cx="146172"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81" name="Shape 681"/>
              <p:cNvSpPr/>
              <p:nvPr/>
            </p:nvSpPr>
            <p:spPr>
              <a:xfrm flipH="1">
                <a:off x="146172" y="0"/>
                <a:ext cx="49654" cy="10759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82" name="Shape 682"/>
              <p:cNvSpPr/>
              <p:nvPr/>
            </p:nvSpPr>
            <p:spPr>
              <a:xfrm flipH="1" flipV="1">
                <a:off x="146172" y="107596"/>
                <a:ext cx="49654" cy="107597"/>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nvGrpSpPr>
            <p:cNvPr id="688" name="Group 688"/>
            <p:cNvGrpSpPr/>
            <p:nvPr/>
          </p:nvGrpSpPr>
          <p:grpSpPr>
            <a:xfrm>
              <a:off x="2329759" y="319006"/>
              <a:ext cx="195078" cy="168171"/>
              <a:chOff x="0" y="0"/>
              <a:chExt cx="195077" cy="168170"/>
            </a:xfrm>
          </p:grpSpPr>
          <p:sp>
            <p:nvSpPr>
              <p:cNvPr id="684" name="Shape 684"/>
              <p:cNvSpPr/>
              <p:nvPr/>
            </p:nvSpPr>
            <p:spPr>
              <a:xfrm>
                <a:off x="0" y="-1"/>
                <a:ext cx="195078" cy="16817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FFC737"/>
              </a:solidFill>
              <a:ln w="12700" cap="flat">
                <a:solidFill>
                  <a:srgbClr val="806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85" name="Shape 685"/>
              <p:cNvSpPr/>
              <p:nvPr/>
            </p:nvSpPr>
            <p:spPr>
              <a:xfrm>
                <a:off x="-1" y="85355"/>
                <a:ext cx="114232" cy="1"/>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86" name="Shape 686"/>
              <p:cNvSpPr/>
              <p:nvPr/>
            </p:nvSpPr>
            <p:spPr>
              <a:xfrm flipH="1">
                <a:off x="114231" y="0"/>
                <a:ext cx="38804" cy="84085"/>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sp>
            <p:nvSpPr>
              <p:cNvPr id="687" name="Shape 687"/>
              <p:cNvSpPr/>
              <p:nvPr/>
            </p:nvSpPr>
            <p:spPr>
              <a:xfrm flipH="1" flipV="1">
                <a:off x="114231" y="84085"/>
                <a:ext cx="38804" cy="84086"/>
              </a:xfrm>
              <a:prstGeom prst="line">
                <a:avLst/>
              </a:prstGeom>
              <a:solidFill>
                <a:srgbClr val="FFC737"/>
              </a:solidFill>
              <a:ln w="12700" cap="flat">
                <a:solidFill>
                  <a:srgbClr val="806000"/>
                </a:solidFill>
                <a:prstDash val="solid"/>
                <a:miter lim="800000"/>
              </a:ln>
              <a:effectLst/>
            </p:spPr>
            <p:txBody>
              <a:bodyPr wrap="square" lIns="45719" tIns="45719" rIns="45719" bIns="45719" numCol="1" anchor="t">
                <a:noAutofit/>
              </a:bodyPr>
              <a:lstStyle/>
              <a:p>
                <a:endParaRPr/>
              </a:p>
            </p:txBody>
          </p:sp>
        </p:grpSp>
      </p:grpSp>
      <p:sp>
        <p:nvSpPr>
          <p:cNvPr id="690" name="Shape 6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Activity">
    <p:spTree>
      <p:nvGrpSpPr>
        <p:cNvPr id="1" name=""/>
        <p:cNvGrpSpPr/>
        <p:nvPr/>
      </p:nvGrpSpPr>
      <p:grpSpPr>
        <a:xfrm>
          <a:off x="0" y="0"/>
          <a:ext cx="0" cy="0"/>
          <a:chOff x="0" y="0"/>
          <a:chExt cx="0" cy="0"/>
        </a:xfrm>
      </p:grpSpPr>
      <p:sp>
        <p:nvSpPr>
          <p:cNvPr id="697" name="Shape 697"/>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698" name="Shape 698"/>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General</a:t>
            </a:r>
          </a:p>
        </p:txBody>
      </p:sp>
      <p:sp>
        <p:nvSpPr>
          <p:cNvPr id="699" name="Shape 699"/>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700" name="Shape 700"/>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701" name="Shape 70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2">
    <p:spTree>
      <p:nvGrpSpPr>
        <p:cNvPr id="1" name=""/>
        <p:cNvGrpSpPr/>
        <p:nvPr/>
      </p:nvGrpSpPr>
      <p:grpSpPr>
        <a:xfrm>
          <a:off x="0" y="0"/>
          <a:ext cx="0" cy="0"/>
          <a:chOff x="0" y="0"/>
          <a:chExt cx="0" cy="0"/>
        </a:xfrm>
      </p:grpSpPr>
      <p:pic>
        <p:nvPicPr>
          <p:cNvPr id="28" name="image5.png"/>
          <p:cNvPicPr>
            <a:picLocks noChangeAspect="1"/>
          </p:cNvPicPr>
          <p:nvPr/>
        </p:nvPicPr>
        <p:blipFill>
          <a:blip r:embed="rId2">
            <a:extLst/>
          </a:blip>
          <a:stretch>
            <a:fillRect/>
          </a:stretch>
        </p:blipFill>
        <p:spPr>
          <a:xfrm>
            <a:off x="570" y="427"/>
            <a:ext cx="9142858" cy="6857143"/>
          </a:xfrm>
          <a:prstGeom prst="rect">
            <a:avLst/>
          </a:prstGeom>
          <a:ln w="12700">
            <a:miter lim="400000"/>
          </a:ln>
        </p:spPr>
      </p:pic>
      <p:sp>
        <p:nvSpPr>
          <p:cNvPr id="29" name="Shape 29"/>
          <p:cNvSpPr/>
          <p:nvPr/>
        </p:nvSpPr>
        <p:spPr>
          <a:xfrm>
            <a:off x="1663546" y="5412511"/>
            <a:ext cx="3780209" cy="184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000"/>
            </a:lvl1pPr>
          </a:lstStyle>
          <a:p>
            <a:r>
              <a:t>Course title</a:t>
            </a:r>
          </a:p>
        </p:txBody>
      </p:sp>
      <p:sp>
        <p:nvSpPr>
          <p:cNvPr id="30" name="Shape 30"/>
          <p:cNvSpPr/>
          <p:nvPr/>
        </p:nvSpPr>
        <p:spPr>
          <a:xfrm>
            <a:off x="5178059" y="5934433"/>
            <a:ext cx="3747028" cy="12852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4000"/>
            </a:lvl1pPr>
          </a:lstStyle>
          <a:p>
            <a:r>
              <a:t>Module 1: Name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Activity- Knowledge Checks">
    <p:spTree>
      <p:nvGrpSpPr>
        <p:cNvPr id="1" name=""/>
        <p:cNvGrpSpPr/>
        <p:nvPr/>
      </p:nvGrpSpPr>
      <p:grpSpPr>
        <a:xfrm>
          <a:off x="0" y="0"/>
          <a:ext cx="0" cy="0"/>
          <a:chOff x="0" y="0"/>
          <a:chExt cx="0" cy="0"/>
        </a:xfrm>
      </p:grpSpPr>
      <p:sp>
        <p:nvSpPr>
          <p:cNvPr id="708" name="Shape 708"/>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709" name="Shape 709"/>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Knowledge Checks</a:t>
            </a:r>
          </a:p>
        </p:txBody>
      </p:sp>
      <p:sp>
        <p:nvSpPr>
          <p:cNvPr id="710" name="Shape 710"/>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711" name="Shape 711"/>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grpSp>
        <p:nvGrpSpPr>
          <p:cNvPr id="716" name="Group 716"/>
          <p:cNvGrpSpPr/>
          <p:nvPr/>
        </p:nvGrpSpPr>
        <p:grpSpPr>
          <a:xfrm>
            <a:off x="8119785" y="1221666"/>
            <a:ext cx="733758" cy="1405511"/>
            <a:chOff x="0" y="0"/>
            <a:chExt cx="733757" cy="1405510"/>
          </a:xfrm>
        </p:grpSpPr>
        <p:grpSp>
          <p:nvGrpSpPr>
            <p:cNvPr id="714" name="Group 714" descr="Light Bulb_PC [Converted].png"/>
            <p:cNvGrpSpPr/>
            <p:nvPr/>
          </p:nvGrpSpPr>
          <p:grpSpPr>
            <a:xfrm>
              <a:off x="-1" y="-1"/>
              <a:ext cx="710619" cy="1145872"/>
              <a:chOff x="0" y="0"/>
              <a:chExt cx="710617" cy="1145870"/>
            </a:xfrm>
          </p:grpSpPr>
          <p:sp>
            <p:nvSpPr>
              <p:cNvPr id="712" name="Shape 712"/>
              <p:cNvSpPr/>
              <p:nvPr/>
            </p:nvSpPr>
            <p:spPr>
              <a:xfrm>
                <a:off x="0" y="0"/>
                <a:ext cx="710618" cy="1145871"/>
              </a:xfrm>
              <a:prstGeom prst="rect">
                <a:avLst/>
              </a:prstGeom>
              <a:solidFill>
                <a:srgbClr val="FFFFFF"/>
              </a:solidFill>
              <a:ln w="12700" cap="flat">
                <a:noFill/>
                <a:miter lim="400000"/>
              </a:ln>
              <a:effectLst/>
            </p:spPr>
            <p:txBody>
              <a:bodyPr wrap="square" lIns="45719" tIns="45719" rIns="45719" bIns="45719" numCol="1" anchor="ctr">
                <a:noAutofit/>
              </a:bodyPr>
              <a:lstStyle/>
              <a:p>
                <a:endParaRPr/>
              </a:p>
            </p:txBody>
          </p:sp>
          <p:pic>
            <p:nvPicPr>
              <p:cNvPr id="713" name="image7.png"/>
              <p:cNvPicPr>
                <a:picLocks noChangeAspect="1"/>
              </p:cNvPicPr>
              <p:nvPr/>
            </p:nvPicPr>
            <p:blipFill>
              <a:blip r:embed="rId2">
                <a:extLst/>
              </a:blip>
              <a:stretch>
                <a:fillRect/>
              </a:stretch>
            </p:blipFill>
            <p:spPr>
              <a:xfrm>
                <a:off x="0" y="0"/>
                <a:ext cx="710618" cy="1145871"/>
              </a:xfrm>
              <a:prstGeom prst="rect">
                <a:avLst/>
              </a:prstGeom>
              <a:ln w="12700" cap="flat">
                <a:noFill/>
                <a:miter lim="400000"/>
              </a:ln>
              <a:effectLst/>
            </p:spPr>
          </p:pic>
        </p:grpSp>
        <p:pic>
          <p:nvPicPr>
            <p:cNvPr id="715" name="image8.png"/>
            <p:cNvPicPr>
              <a:picLocks noChangeAspect="1"/>
            </p:cNvPicPr>
            <p:nvPr/>
          </p:nvPicPr>
          <p:blipFill>
            <a:blip r:embed="rId3">
              <a:extLst/>
            </a:blip>
            <a:stretch>
              <a:fillRect/>
            </a:stretch>
          </p:blipFill>
          <p:spPr>
            <a:xfrm>
              <a:off x="8851" y="1178263"/>
              <a:ext cx="724907" cy="227248"/>
            </a:xfrm>
            <a:prstGeom prst="rect">
              <a:avLst/>
            </a:prstGeom>
            <a:ln w="12700" cap="flat">
              <a:noFill/>
              <a:miter lim="400000"/>
            </a:ln>
            <a:effectLst/>
          </p:spPr>
        </p:pic>
      </p:grpSp>
      <p:sp>
        <p:nvSpPr>
          <p:cNvPr id="717" name="Shape 7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Activity- Discussion">
    <p:spTree>
      <p:nvGrpSpPr>
        <p:cNvPr id="1" name=""/>
        <p:cNvGrpSpPr/>
        <p:nvPr/>
      </p:nvGrpSpPr>
      <p:grpSpPr>
        <a:xfrm>
          <a:off x="0" y="0"/>
          <a:ext cx="0" cy="0"/>
          <a:chOff x="0" y="0"/>
          <a:chExt cx="0" cy="0"/>
        </a:xfrm>
      </p:grpSpPr>
      <p:sp>
        <p:nvSpPr>
          <p:cNvPr id="724" name="Shape 724"/>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725" name="Shape 725"/>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Discussion</a:t>
            </a:r>
          </a:p>
        </p:txBody>
      </p:sp>
      <p:sp>
        <p:nvSpPr>
          <p:cNvPr id="726" name="Shape 726"/>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727" name="Shape 727"/>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grpSp>
        <p:nvGrpSpPr>
          <p:cNvPr id="735" name="Group 735"/>
          <p:cNvGrpSpPr/>
          <p:nvPr/>
        </p:nvGrpSpPr>
        <p:grpSpPr>
          <a:xfrm>
            <a:off x="7376280" y="1181326"/>
            <a:ext cx="1513373" cy="1718940"/>
            <a:chOff x="0" y="0"/>
            <a:chExt cx="1513372" cy="1718938"/>
          </a:xfrm>
        </p:grpSpPr>
        <p:grpSp>
          <p:nvGrpSpPr>
            <p:cNvPr id="733" name="Group 733"/>
            <p:cNvGrpSpPr/>
            <p:nvPr/>
          </p:nvGrpSpPr>
          <p:grpSpPr>
            <a:xfrm>
              <a:off x="1197" y="0"/>
              <a:ext cx="1410374" cy="1383578"/>
              <a:chOff x="0" y="0"/>
              <a:chExt cx="1410372" cy="1383576"/>
            </a:xfrm>
          </p:grpSpPr>
          <p:sp>
            <p:nvSpPr>
              <p:cNvPr id="728" name="Shape 728"/>
              <p:cNvSpPr/>
              <p:nvPr/>
            </p:nvSpPr>
            <p:spPr>
              <a:xfrm>
                <a:off x="377501" y="0"/>
                <a:ext cx="675076" cy="753834"/>
              </a:xfrm>
              <a:custGeom>
                <a:avLst/>
                <a:gdLst/>
                <a:ahLst/>
                <a:cxnLst>
                  <a:cxn ang="0">
                    <a:pos x="wd2" y="hd2"/>
                  </a:cxn>
                  <a:cxn ang="5400000">
                    <a:pos x="wd2" y="hd2"/>
                  </a:cxn>
                  <a:cxn ang="10800000">
                    <a:pos x="wd2" y="hd2"/>
                  </a:cxn>
                  <a:cxn ang="16200000">
                    <a:pos x="wd2" y="hd2"/>
                  </a:cxn>
                </a:cxnLst>
                <a:rect l="0" t="0" r="r" b="b"/>
                <a:pathLst>
                  <a:path w="21600" h="21600" extrusionOk="0">
                    <a:moveTo>
                      <a:pt x="13240" y="13801"/>
                    </a:moveTo>
                    <a:cubicBezTo>
                      <a:pt x="13240" y="13801"/>
                      <a:pt x="13240" y="13801"/>
                      <a:pt x="13240" y="13801"/>
                    </a:cubicBezTo>
                    <a:cubicBezTo>
                      <a:pt x="13240" y="13801"/>
                      <a:pt x="13240" y="13801"/>
                      <a:pt x="13240" y="13801"/>
                    </a:cubicBezTo>
                    <a:cubicBezTo>
                      <a:pt x="13285" y="13763"/>
                      <a:pt x="13331" y="13725"/>
                      <a:pt x="13421" y="13725"/>
                    </a:cubicBezTo>
                    <a:cubicBezTo>
                      <a:pt x="14415" y="13304"/>
                      <a:pt x="15274" y="12769"/>
                      <a:pt x="15861" y="12004"/>
                    </a:cubicBezTo>
                    <a:cubicBezTo>
                      <a:pt x="16449" y="11278"/>
                      <a:pt x="16810" y="10360"/>
                      <a:pt x="16810" y="9137"/>
                    </a:cubicBezTo>
                    <a:cubicBezTo>
                      <a:pt x="16810" y="7914"/>
                      <a:pt x="16087" y="6576"/>
                      <a:pt x="14912" y="5582"/>
                    </a:cubicBezTo>
                    <a:cubicBezTo>
                      <a:pt x="13828" y="4664"/>
                      <a:pt x="12382" y="4052"/>
                      <a:pt x="10800" y="4052"/>
                    </a:cubicBezTo>
                    <a:cubicBezTo>
                      <a:pt x="9218" y="4052"/>
                      <a:pt x="7772" y="4664"/>
                      <a:pt x="6688" y="5582"/>
                    </a:cubicBezTo>
                    <a:cubicBezTo>
                      <a:pt x="5513" y="6576"/>
                      <a:pt x="4790" y="7914"/>
                      <a:pt x="4790" y="9137"/>
                    </a:cubicBezTo>
                    <a:cubicBezTo>
                      <a:pt x="4790" y="10360"/>
                      <a:pt x="5151" y="11278"/>
                      <a:pt x="5739" y="12004"/>
                    </a:cubicBezTo>
                    <a:cubicBezTo>
                      <a:pt x="6326" y="12731"/>
                      <a:pt x="7140" y="13266"/>
                      <a:pt x="8179" y="13686"/>
                    </a:cubicBezTo>
                    <a:cubicBezTo>
                      <a:pt x="8405" y="13763"/>
                      <a:pt x="8586" y="13992"/>
                      <a:pt x="8586" y="14222"/>
                    </a:cubicBezTo>
                    <a:cubicBezTo>
                      <a:pt x="8586" y="15254"/>
                      <a:pt x="8586" y="15254"/>
                      <a:pt x="8586" y="15254"/>
                    </a:cubicBezTo>
                    <a:cubicBezTo>
                      <a:pt x="10122" y="15254"/>
                      <a:pt x="10122" y="15254"/>
                      <a:pt x="10122" y="15254"/>
                    </a:cubicBezTo>
                    <a:cubicBezTo>
                      <a:pt x="10438" y="11316"/>
                      <a:pt x="10438" y="11316"/>
                      <a:pt x="10438" y="11316"/>
                    </a:cubicBezTo>
                    <a:cubicBezTo>
                      <a:pt x="7818" y="11660"/>
                      <a:pt x="7818" y="11660"/>
                      <a:pt x="7818" y="11660"/>
                    </a:cubicBezTo>
                    <a:cubicBezTo>
                      <a:pt x="11749" y="5238"/>
                      <a:pt x="11749" y="5238"/>
                      <a:pt x="11749" y="5238"/>
                    </a:cubicBezTo>
                    <a:cubicBezTo>
                      <a:pt x="10981" y="9596"/>
                      <a:pt x="10981" y="9596"/>
                      <a:pt x="10981" y="9596"/>
                    </a:cubicBezTo>
                    <a:cubicBezTo>
                      <a:pt x="13331" y="9213"/>
                      <a:pt x="13331" y="9213"/>
                      <a:pt x="13331" y="9213"/>
                    </a:cubicBezTo>
                    <a:cubicBezTo>
                      <a:pt x="11478" y="15254"/>
                      <a:pt x="11478" y="15254"/>
                      <a:pt x="11478" y="15254"/>
                    </a:cubicBezTo>
                    <a:cubicBezTo>
                      <a:pt x="13014" y="15254"/>
                      <a:pt x="13014" y="15254"/>
                      <a:pt x="13014" y="15254"/>
                    </a:cubicBezTo>
                    <a:cubicBezTo>
                      <a:pt x="13014" y="14222"/>
                      <a:pt x="13014" y="14222"/>
                      <a:pt x="13014" y="14222"/>
                    </a:cubicBezTo>
                    <a:cubicBezTo>
                      <a:pt x="13014" y="14222"/>
                      <a:pt x="13014" y="14222"/>
                      <a:pt x="13014" y="14222"/>
                    </a:cubicBezTo>
                    <a:cubicBezTo>
                      <a:pt x="13014" y="14069"/>
                      <a:pt x="13105" y="13916"/>
                      <a:pt x="13240" y="13801"/>
                    </a:cubicBezTo>
                    <a:close/>
                    <a:moveTo>
                      <a:pt x="16313" y="3938"/>
                    </a:moveTo>
                    <a:cubicBezTo>
                      <a:pt x="16223" y="4052"/>
                      <a:pt x="16268" y="4244"/>
                      <a:pt x="16449" y="4358"/>
                    </a:cubicBezTo>
                    <a:cubicBezTo>
                      <a:pt x="16584" y="4511"/>
                      <a:pt x="16810" y="4549"/>
                      <a:pt x="16946" y="4473"/>
                    </a:cubicBezTo>
                    <a:cubicBezTo>
                      <a:pt x="18798" y="3326"/>
                      <a:pt x="18798" y="3326"/>
                      <a:pt x="18798" y="3326"/>
                    </a:cubicBezTo>
                    <a:cubicBezTo>
                      <a:pt x="18934" y="3250"/>
                      <a:pt x="18934" y="3097"/>
                      <a:pt x="18753" y="2944"/>
                    </a:cubicBezTo>
                    <a:cubicBezTo>
                      <a:pt x="18121" y="2408"/>
                      <a:pt x="18121" y="2408"/>
                      <a:pt x="18121" y="2408"/>
                    </a:cubicBezTo>
                    <a:cubicBezTo>
                      <a:pt x="17940" y="2256"/>
                      <a:pt x="17759" y="2256"/>
                      <a:pt x="17669" y="2370"/>
                    </a:cubicBezTo>
                    <a:cubicBezTo>
                      <a:pt x="16313" y="3938"/>
                      <a:pt x="16313" y="3938"/>
                      <a:pt x="16313" y="3938"/>
                    </a:cubicBezTo>
                    <a:close/>
                    <a:moveTo>
                      <a:pt x="4654" y="13801"/>
                    </a:moveTo>
                    <a:cubicBezTo>
                      <a:pt x="4790" y="13725"/>
                      <a:pt x="5016" y="13763"/>
                      <a:pt x="5151" y="13916"/>
                    </a:cubicBezTo>
                    <a:cubicBezTo>
                      <a:pt x="5332" y="14030"/>
                      <a:pt x="5377" y="14222"/>
                      <a:pt x="5287" y="14336"/>
                    </a:cubicBezTo>
                    <a:cubicBezTo>
                      <a:pt x="3931" y="15904"/>
                      <a:pt x="3931" y="15904"/>
                      <a:pt x="3931" y="15904"/>
                    </a:cubicBezTo>
                    <a:cubicBezTo>
                      <a:pt x="3841" y="16018"/>
                      <a:pt x="3660" y="16018"/>
                      <a:pt x="3479" y="15865"/>
                    </a:cubicBezTo>
                    <a:cubicBezTo>
                      <a:pt x="2847" y="15330"/>
                      <a:pt x="2847" y="15330"/>
                      <a:pt x="2847" y="15330"/>
                    </a:cubicBezTo>
                    <a:cubicBezTo>
                      <a:pt x="2666" y="15177"/>
                      <a:pt x="2666" y="15024"/>
                      <a:pt x="2802" y="14948"/>
                    </a:cubicBezTo>
                    <a:cubicBezTo>
                      <a:pt x="4654" y="13801"/>
                      <a:pt x="4654" y="13801"/>
                      <a:pt x="4654" y="13801"/>
                    </a:cubicBezTo>
                    <a:close/>
                    <a:moveTo>
                      <a:pt x="16946" y="13801"/>
                    </a:moveTo>
                    <a:cubicBezTo>
                      <a:pt x="16810" y="13725"/>
                      <a:pt x="16584" y="13763"/>
                      <a:pt x="16449" y="13916"/>
                    </a:cubicBezTo>
                    <a:cubicBezTo>
                      <a:pt x="16268" y="14030"/>
                      <a:pt x="16223" y="14222"/>
                      <a:pt x="16313" y="14336"/>
                    </a:cubicBezTo>
                    <a:cubicBezTo>
                      <a:pt x="17669" y="15904"/>
                      <a:pt x="17669" y="15904"/>
                      <a:pt x="17669" y="15904"/>
                    </a:cubicBezTo>
                    <a:cubicBezTo>
                      <a:pt x="17759" y="16018"/>
                      <a:pt x="17940" y="16018"/>
                      <a:pt x="18121" y="15865"/>
                    </a:cubicBezTo>
                    <a:cubicBezTo>
                      <a:pt x="18753" y="15330"/>
                      <a:pt x="18753" y="15330"/>
                      <a:pt x="18753" y="15330"/>
                    </a:cubicBezTo>
                    <a:cubicBezTo>
                      <a:pt x="18934" y="15177"/>
                      <a:pt x="18934" y="15024"/>
                      <a:pt x="18798" y="14948"/>
                    </a:cubicBezTo>
                    <a:cubicBezTo>
                      <a:pt x="16946" y="13801"/>
                      <a:pt x="16946" y="13801"/>
                      <a:pt x="16946" y="13801"/>
                    </a:cubicBezTo>
                    <a:close/>
                    <a:moveTo>
                      <a:pt x="5287" y="3938"/>
                    </a:moveTo>
                    <a:cubicBezTo>
                      <a:pt x="5377" y="4052"/>
                      <a:pt x="5332" y="4244"/>
                      <a:pt x="5151" y="4358"/>
                    </a:cubicBezTo>
                    <a:cubicBezTo>
                      <a:pt x="5016" y="4511"/>
                      <a:pt x="4790" y="4549"/>
                      <a:pt x="4654" y="4473"/>
                    </a:cubicBezTo>
                    <a:cubicBezTo>
                      <a:pt x="2802" y="3326"/>
                      <a:pt x="2802" y="3326"/>
                      <a:pt x="2802" y="3326"/>
                    </a:cubicBezTo>
                    <a:cubicBezTo>
                      <a:pt x="2666" y="3250"/>
                      <a:pt x="2666" y="3097"/>
                      <a:pt x="2847" y="2944"/>
                    </a:cubicBezTo>
                    <a:cubicBezTo>
                      <a:pt x="3479" y="2408"/>
                      <a:pt x="3479" y="2408"/>
                      <a:pt x="3479" y="2408"/>
                    </a:cubicBezTo>
                    <a:cubicBezTo>
                      <a:pt x="3660" y="2256"/>
                      <a:pt x="3841" y="2256"/>
                      <a:pt x="3931" y="2370"/>
                    </a:cubicBezTo>
                    <a:cubicBezTo>
                      <a:pt x="5287" y="3938"/>
                      <a:pt x="5287" y="3938"/>
                      <a:pt x="5287" y="3938"/>
                    </a:cubicBezTo>
                    <a:close/>
                    <a:moveTo>
                      <a:pt x="8179" y="18427"/>
                    </a:moveTo>
                    <a:cubicBezTo>
                      <a:pt x="13421" y="17777"/>
                      <a:pt x="13421" y="17777"/>
                      <a:pt x="13421" y="17777"/>
                    </a:cubicBezTo>
                    <a:cubicBezTo>
                      <a:pt x="13421" y="16936"/>
                      <a:pt x="13421" y="16936"/>
                      <a:pt x="13421" y="16936"/>
                    </a:cubicBezTo>
                    <a:cubicBezTo>
                      <a:pt x="8179" y="17586"/>
                      <a:pt x="8179" y="17586"/>
                      <a:pt x="8179" y="17586"/>
                    </a:cubicBezTo>
                    <a:cubicBezTo>
                      <a:pt x="8179" y="18427"/>
                      <a:pt x="8179" y="18427"/>
                      <a:pt x="8179" y="18427"/>
                    </a:cubicBezTo>
                    <a:close/>
                    <a:moveTo>
                      <a:pt x="13421" y="18465"/>
                    </a:moveTo>
                    <a:cubicBezTo>
                      <a:pt x="8360" y="19077"/>
                      <a:pt x="8360" y="19077"/>
                      <a:pt x="8360" y="19077"/>
                    </a:cubicBezTo>
                    <a:cubicBezTo>
                      <a:pt x="8812" y="19497"/>
                      <a:pt x="8812" y="19497"/>
                      <a:pt x="8812" y="19497"/>
                    </a:cubicBezTo>
                    <a:cubicBezTo>
                      <a:pt x="12788" y="19497"/>
                      <a:pt x="12788" y="19497"/>
                      <a:pt x="12788" y="19497"/>
                    </a:cubicBezTo>
                    <a:cubicBezTo>
                      <a:pt x="13421" y="18962"/>
                      <a:pt x="13421" y="18962"/>
                      <a:pt x="13421" y="18962"/>
                    </a:cubicBezTo>
                    <a:cubicBezTo>
                      <a:pt x="13421" y="18465"/>
                      <a:pt x="13421" y="18465"/>
                      <a:pt x="13421" y="18465"/>
                    </a:cubicBezTo>
                    <a:close/>
                    <a:moveTo>
                      <a:pt x="8179" y="16898"/>
                    </a:moveTo>
                    <a:cubicBezTo>
                      <a:pt x="13421" y="16248"/>
                      <a:pt x="13421" y="16248"/>
                      <a:pt x="13421" y="16248"/>
                    </a:cubicBezTo>
                    <a:cubicBezTo>
                      <a:pt x="13421" y="15942"/>
                      <a:pt x="13421" y="15942"/>
                      <a:pt x="13421" y="15942"/>
                    </a:cubicBezTo>
                    <a:cubicBezTo>
                      <a:pt x="8179" y="15942"/>
                      <a:pt x="8179" y="15942"/>
                      <a:pt x="8179" y="15942"/>
                    </a:cubicBezTo>
                    <a:cubicBezTo>
                      <a:pt x="8179" y="16898"/>
                      <a:pt x="8179" y="16898"/>
                      <a:pt x="8179" y="16898"/>
                    </a:cubicBezTo>
                    <a:close/>
                    <a:moveTo>
                      <a:pt x="11207" y="2179"/>
                    </a:moveTo>
                    <a:cubicBezTo>
                      <a:pt x="11207" y="2294"/>
                      <a:pt x="11026" y="2370"/>
                      <a:pt x="10800" y="2370"/>
                    </a:cubicBezTo>
                    <a:cubicBezTo>
                      <a:pt x="10574" y="2370"/>
                      <a:pt x="10393" y="2294"/>
                      <a:pt x="10393" y="2179"/>
                    </a:cubicBezTo>
                    <a:cubicBezTo>
                      <a:pt x="9987" y="268"/>
                      <a:pt x="9987" y="268"/>
                      <a:pt x="9987" y="268"/>
                    </a:cubicBezTo>
                    <a:cubicBezTo>
                      <a:pt x="9941" y="115"/>
                      <a:pt x="10122" y="0"/>
                      <a:pt x="10348" y="0"/>
                    </a:cubicBezTo>
                    <a:cubicBezTo>
                      <a:pt x="11252" y="0"/>
                      <a:pt x="11252" y="0"/>
                      <a:pt x="11252" y="0"/>
                    </a:cubicBezTo>
                    <a:cubicBezTo>
                      <a:pt x="11478" y="0"/>
                      <a:pt x="11659" y="115"/>
                      <a:pt x="11613" y="268"/>
                    </a:cubicBezTo>
                    <a:cubicBezTo>
                      <a:pt x="11207" y="2179"/>
                      <a:pt x="11207" y="2179"/>
                      <a:pt x="11207" y="2179"/>
                    </a:cubicBezTo>
                    <a:close/>
                    <a:moveTo>
                      <a:pt x="19024" y="8793"/>
                    </a:moveTo>
                    <a:cubicBezTo>
                      <a:pt x="18889" y="8793"/>
                      <a:pt x="18798" y="8946"/>
                      <a:pt x="18798" y="9137"/>
                    </a:cubicBezTo>
                    <a:cubicBezTo>
                      <a:pt x="18798" y="9328"/>
                      <a:pt x="18889" y="9481"/>
                      <a:pt x="19024" y="9481"/>
                    </a:cubicBezTo>
                    <a:cubicBezTo>
                      <a:pt x="21284" y="9825"/>
                      <a:pt x="21284" y="9825"/>
                      <a:pt x="21284" y="9825"/>
                    </a:cubicBezTo>
                    <a:cubicBezTo>
                      <a:pt x="21464" y="9863"/>
                      <a:pt x="21600" y="9710"/>
                      <a:pt x="21600" y="9519"/>
                    </a:cubicBezTo>
                    <a:cubicBezTo>
                      <a:pt x="21600" y="8755"/>
                      <a:pt x="21600" y="8755"/>
                      <a:pt x="21600" y="8755"/>
                    </a:cubicBezTo>
                    <a:cubicBezTo>
                      <a:pt x="21600" y="8564"/>
                      <a:pt x="21464" y="8411"/>
                      <a:pt x="21284" y="8449"/>
                    </a:cubicBezTo>
                    <a:cubicBezTo>
                      <a:pt x="19024" y="8793"/>
                      <a:pt x="19024" y="8793"/>
                      <a:pt x="19024" y="8793"/>
                    </a:cubicBezTo>
                    <a:close/>
                    <a:moveTo>
                      <a:pt x="2576" y="8793"/>
                    </a:moveTo>
                    <a:cubicBezTo>
                      <a:pt x="2711" y="8793"/>
                      <a:pt x="2802" y="8946"/>
                      <a:pt x="2802" y="9137"/>
                    </a:cubicBezTo>
                    <a:cubicBezTo>
                      <a:pt x="2802" y="9328"/>
                      <a:pt x="2711" y="9481"/>
                      <a:pt x="2576" y="9481"/>
                    </a:cubicBezTo>
                    <a:cubicBezTo>
                      <a:pt x="316" y="9825"/>
                      <a:pt x="316" y="9825"/>
                      <a:pt x="316" y="9825"/>
                    </a:cubicBezTo>
                    <a:cubicBezTo>
                      <a:pt x="136" y="9863"/>
                      <a:pt x="0" y="9710"/>
                      <a:pt x="0" y="9519"/>
                    </a:cubicBezTo>
                    <a:cubicBezTo>
                      <a:pt x="0" y="8755"/>
                      <a:pt x="0" y="8755"/>
                      <a:pt x="0" y="8755"/>
                    </a:cubicBezTo>
                    <a:cubicBezTo>
                      <a:pt x="0" y="8564"/>
                      <a:pt x="136" y="8411"/>
                      <a:pt x="316" y="8449"/>
                    </a:cubicBezTo>
                    <a:cubicBezTo>
                      <a:pt x="2576" y="8793"/>
                      <a:pt x="2576" y="8793"/>
                      <a:pt x="2576" y="8793"/>
                    </a:cubicBezTo>
                    <a:close/>
                    <a:moveTo>
                      <a:pt x="12382" y="20606"/>
                    </a:moveTo>
                    <a:cubicBezTo>
                      <a:pt x="12382" y="21141"/>
                      <a:pt x="11839" y="21600"/>
                      <a:pt x="11162" y="21600"/>
                    </a:cubicBezTo>
                    <a:cubicBezTo>
                      <a:pt x="10438" y="21600"/>
                      <a:pt x="10438" y="21600"/>
                      <a:pt x="10438" y="21600"/>
                    </a:cubicBezTo>
                    <a:cubicBezTo>
                      <a:pt x="9761" y="21600"/>
                      <a:pt x="9218" y="21141"/>
                      <a:pt x="9218" y="20606"/>
                    </a:cubicBezTo>
                    <a:cubicBezTo>
                      <a:pt x="8541" y="20606"/>
                      <a:pt x="8541" y="20606"/>
                      <a:pt x="8541" y="20606"/>
                    </a:cubicBezTo>
                    <a:cubicBezTo>
                      <a:pt x="8315" y="20606"/>
                      <a:pt x="8179" y="20530"/>
                      <a:pt x="8044" y="20415"/>
                    </a:cubicBezTo>
                    <a:cubicBezTo>
                      <a:pt x="7049" y="19574"/>
                      <a:pt x="7049" y="19574"/>
                      <a:pt x="7049" y="19574"/>
                    </a:cubicBezTo>
                    <a:cubicBezTo>
                      <a:pt x="6959" y="19459"/>
                      <a:pt x="6869" y="19306"/>
                      <a:pt x="6869" y="19192"/>
                    </a:cubicBezTo>
                    <a:cubicBezTo>
                      <a:pt x="6869" y="19192"/>
                      <a:pt x="6869" y="19192"/>
                      <a:pt x="6869" y="19192"/>
                    </a:cubicBezTo>
                    <a:cubicBezTo>
                      <a:pt x="6869" y="15445"/>
                      <a:pt x="6869" y="15445"/>
                      <a:pt x="6869" y="15445"/>
                    </a:cubicBezTo>
                    <a:cubicBezTo>
                      <a:pt x="6869" y="15216"/>
                      <a:pt x="7049" y="15024"/>
                      <a:pt x="7275" y="14948"/>
                    </a:cubicBezTo>
                    <a:cubicBezTo>
                      <a:pt x="7275" y="14527"/>
                      <a:pt x="7275" y="14527"/>
                      <a:pt x="7275" y="14527"/>
                    </a:cubicBezTo>
                    <a:cubicBezTo>
                      <a:pt x="6191" y="14069"/>
                      <a:pt x="5332" y="13457"/>
                      <a:pt x="4654" y="12654"/>
                    </a:cubicBezTo>
                    <a:cubicBezTo>
                      <a:pt x="3931" y="11737"/>
                      <a:pt x="3479" y="10590"/>
                      <a:pt x="3479" y="9137"/>
                    </a:cubicBezTo>
                    <a:cubicBezTo>
                      <a:pt x="3479" y="7608"/>
                      <a:pt x="4383" y="6002"/>
                      <a:pt x="5784" y="4817"/>
                    </a:cubicBezTo>
                    <a:cubicBezTo>
                      <a:pt x="7095" y="3708"/>
                      <a:pt x="8857" y="2944"/>
                      <a:pt x="10800" y="2944"/>
                    </a:cubicBezTo>
                    <a:cubicBezTo>
                      <a:pt x="12743" y="2944"/>
                      <a:pt x="14505" y="3708"/>
                      <a:pt x="15816" y="4817"/>
                    </a:cubicBezTo>
                    <a:cubicBezTo>
                      <a:pt x="17217" y="6002"/>
                      <a:pt x="18121" y="7608"/>
                      <a:pt x="18121" y="9137"/>
                    </a:cubicBezTo>
                    <a:cubicBezTo>
                      <a:pt x="18121" y="10590"/>
                      <a:pt x="17669" y="11737"/>
                      <a:pt x="16946" y="12654"/>
                    </a:cubicBezTo>
                    <a:cubicBezTo>
                      <a:pt x="16268" y="13457"/>
                      <a:pt x="15409" y="14069"/>
                      <a:pt x="14325" y="14527"/>
                    </a:cubicBezTo>
                    <a:cubicBezTo>
                      <a:pt x="14325" y="14948"/>
                      <a:pt x="14325" y="14948"/>
                      <a:pt x="14325" y="14948"/>
                    </a:cubicBezTo>
                    <a:cubicBezTo>
                      <a:pt x="14551" y="15024"/>
                      <a:pt x="14731" y="15216"/>
                      <a:pt x="14731" y="15445"/>
                    </a:cubicBezTo>
                    <a:cubicBezTo>
                      <a:pt x="14731" y="19192"/>
                      <a:pt x="14731" y="19192"/>
                      <a:pt x="14731" y="19192"/>
                    </a:cubicBezTo>
                    <a:cubicBezTo>
                      <a:pt x="14731" y="19344"/>
                      <a:pt x="14641" y="19497"/>
                      <a:pt x="14505" y="19612"/>
                    </a:cubicBezTo>
                    <a:cubicBezTo>
                      <a:pt x="13511" y="20415"/>
                      <a:pt x="13511" y="20415"/>
                      <a:pt x="13511" y="20415"/>
                    </a:cubicBezTo>
                    <a:cubicBezTo>
                      <a:pt x="13421" y="20530"/>
                      <a:pt x="13240" y="20606"/>
                      <a:pt x="13059" y="20606"/>
                    </a:cubicBezTo>
                    <a:cubicBezTo>
                      <a:pt x="13059" y="20606"/>
                      <a:pt x="13059" y="20606"/>
                      <a:pt x="13059" y="20606"/>
                    </a:cubicBezTo>
                    <a:cubicBezTo>
                      <a:pt x="12382" y="20606"/>
                      <a:pt x="12382" y="20606"/>
                      <a:pt x="12382" y="20606"/>
                    </a:cubicBezTo>
                    <a:close/>
                  </a:path>
                </a:pathLst>
              </a:custGeom>
              <a:solidFill>
                <a:srgbClr val="7030A0"/>
              </a:solidFill>
              <a:ln w="12700" cap="flat">
                <a:noFill/>
                <a:miter lim="400000"/>
              </a:ln>
              <a:effectLst/>
            </p:spPr>
            <p:txBody>
              <a:bodyPr wrap="square" lIns="45719" tIns="45719" rIns="45719" bIns="45719" numCol="1" anchor="t">
                <a:noAutofit/>
              </a:bodyPr>
              <a:lstStyle/>
              <a:p>
                <a:endParaRPr/>
              </a:p>
            </p:txBody>
          </p:sp>
          <p:sp>
            <p:nvSpPr>
              <p:cNvPr id="729" name="Shape 729"/>
              <p:cNvSpPr/>
              <p:nvPr/>
            </p:nvSpPr>
            <p:spPr>
              <a:xfrm>
                <a:off x="130523" y="539781"/>
                <a:ext cx="260153" cy="307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77" y="0"/>
                      <a:pt x="0" y="3757"/>
                      <a:pt x="0" y="8452"/>
                    </a:cubicBezTo>
                    <a:cubicBezTo>
                      <a:pt x="0" y="12866"/>
                      <a:pt x="4065" y="21600"/>
                      <a:pt x="10800" y="21600"/>
                    </a:cubicBezTo>
                    <a:cubicBezTo>
                      <a:pt x="17535" y="21600"/>
                      <a:pt x="21600" y="12866"/>
                      <a:pt x="21600" y="8452"/>
                    </a:cubicBezTo>
                    <a:cubicBezTo>
                      <a:pt x="21600" y="3757"/>
                      <a:pt x="16723" y="0"/>
                      <a:pt x="10800" y="0"/>
                    </a:cubicBezTo>
                    <a:close/>
                  </a:path>
                </a:pathLst>
              </a:custGeom>
              <a:solidFill>
                <a:srgbClr val="3B4552"/>
              </a:solidFill>
              <a:ln w="12700" cap="flat">
                <a:noFill/>
                <a:miter lim="400000"/>
              </a:ln>
              <a:effectLst/>
            </p:spPr>
            <p:txBody>
              <a:bodyPr wrap="square" lIns="45719" tIns="45719" rIns="45719" bIns="45719" numCol="1" anchor="t">
                <a:noAutofit/>
              </a:bodyPr>
              <a:lstStyle/>
              <a:p>
                <a:endParaRPr/>
              </a:p>
            </p:txBody>
          </p:sp>
          <p:sp>
            <p:nvSpPr>
              <p:cNvPr id="730" name="Shape 730"/>
              <p:cNvSpPr/>
              <p:nvPr/>
            </p:nvSpPr>
            <p:spPr>
              <a:xfrm>
                <a:off x="0" y="897363"/>
                <a:ext cx="474972" cy="486214"/>
              </a:xfrm>
              <a:custGeom>
                <a:avLst/>
                <a:gdLst/>
                <a:ahLst/>
                <a:cxnLst>
                  <a:cxn ang="0">
                    <a:pos x="wd2" y="hd2"/>
                  </a:cxn>
                  <a:cxn ang="5400000">
                    <a:pos x="wd2" y="hd2"/>
                  </a:cxn>
                  <a:cxn ang="10800000">
                    <a:pos x="wd2" y="hd2"/>
                  </a:cxn>
                  <a:cxn ang="16200000">
                    <a:pos x="wd2" y="hd2"/>
                  </a:cxn>
                </a:cxnLst>
                <a:rect l="0" t="0" r="r" b="b"/>
                <a:pathLst>
                  <a:path w="21486" h="21563" extrusionOk="0">
                    <a:moveTo>
                      <a:pt x="7551" y="199"/>
                    </a:moveTo>
                    <a:cubicBezTo>
                      <a:pt x="8190" y="848"/>
                      <a:pt x="10299" y="2088"/>
                      <a:pt x="11641" y="2855"/>
                    </a:cubicBezTo>
                    <a:cubicBezTo>
                      <a:pt x="12216" y="3150"/>
                      <a:pt x="12599" y="3681"/>
                      <a:pt x="12727" y="4271"/>
                    </a:cubicBezTo>
                    <a:cubicBezTo>
                      <a:pt x="13622" y="8402"/>
                      <a:pt x="13622" y="8402"/>
                      <a:pt x="13622" y="8402"/>
                    </a:cubicBezTo>
                    <a:cubicBezTo>
                      <a:pt x="13813" y="9288"/>
                      <a:pt x="15283" y="9052"/>
                      <a:pt x="15092" y="8107"/>
                    </a:cubicBezTo>
                    <a:cubicBezTo>
                      <a:pt x="14197" y="3917"/>
                      <a:pt x="14197" y="3917"/>
                      <a:pt x="14197" y="3917"/>
                    </a:cubicBezTo>
                    <a:cubicBezTo>
                      <a:pt x="14069" y="3327"/>
                      <a:pt x="14197" y="2796"/>
                      <a:pt x="14516" y="2265"/>
                    </a:cubicBezTo>
                    <a:cubicBezTo>
                      <a:pt x="14900" y="1674"/>
                      <a:pt x="15411" y="966"/>
                      <a:pt x="15731" y="494"/>
                    </a:cubicBezTo>
                    <a:cubicBezTo>
                      <a:pt x="15858" y="199"/>
                      <a:pt x="16178" y="81"/>
                      <a:pt x="16497" y="199"/>
                    </a:cubicBezTo>
                    <a:cubicBezTo>
                      <a:pt x="18031" y="848"/>
                      <a:pt x="18542" y="1733"/>
                      <a:pt x="19182" y="3327"/>
                    </a:cubicBezTo>
                    <a:cubicBezTo>
                      <a:pt x="20651" y="6927"/>
                      <a:pt x="20971" y="12061"/>
                      <a:pt x="21354" y="18140"/>
                    </a:cubicBezTo>
                    <a:cubicBezTo>
                      <a:pt x="21418" y="18848"/>
                      <a:pt x="21418" y="19497"/>
                      <a:pt x="21482" y="20383"/>
                    </a:cubicBezTo>
                    <a:cubicBezTo>
                      <a:pt x="21546" y="21209"/>
                      <a:pt x="20843" y="21563"/>
                      <a:pt x="20076" y="21563"/>
                    </a:cubicBezTo>
                    <a:cubicBezTo>
                      <a:pt x="2310" y="21563"/>
                      <a:pt x="2310" y="21563"/>
                      <a:pt x="2310" y="21563"/>
                    </a:cubicBezTo>
                    <a:cubicBezTo>
                      <a:pt x="1096" y="21563"/>
                      <a:pt x="74" y="20678"/>
                      <a:pt x="10" y="19497"/>
                    </a:cubicBezTo>
                    <a:cubicBezTo>
                      <a:pt x="-54" y="16252"/>
                      <a:pt x="202" y="12947"/>
                      <a:pt x="649" y="9996"/>
                    </a:cubicBezTo>
                    <a:cubicBezTo>
                      <a:pt x="968" y="7930"/>
                      <a:pt x="1480" y="5983"/>
                      <a:pt x="2119" y="4153"/>
                    </a:cubicBezTo>
                    <a:cubicBezTo>
                      <a:pt x="2566" y="3091"/>
                      <a:pt x="2822" y="1970"/>
                      <a:pt x="3844" y="1261"/>
                    </a:cubicBezTo>
                    <a:cubicBezTo>
                      <a:pt x="4739" y="612"/>
                      <a:pt x="6017" y="199"/>
                      <a:pt x="6976" y="22"/>
                    </a:cubicBezTo>
                    <a:cubicBezTo>
                      <a:pt x="7167" y="-37"/>
                      <a:pt x="7423" y="22"/>
                      <a:pt x="7551" y="199"/>
                    </a:cubicBezTo>
                    <a:close/>
                  </a:path>
                </a:pathLst>
              </a:custGeom>
              <a:solidFill>
                <a:srgbClr val="3B4552"/>
              </a:solidFill>
              <a:ln w="12700" cap="flat">
                <a:noFill/>
                <a:miter lim="400000"/>
              </a:ln>
              <a:effectLst/>
            </p:spPr>
            <p:txBody>
              <a:bodyPr wrap="square" lIns="45719" tIns="45719" rIns="45719" bIns="45719" numCol="1" anchor="t">
                <a:noAutofit/>
              </a:bodyPr>
              <a:lstStyle/>
              <a:p>
                <a:endParaRPr/>
              </a:p>
            </p:txBody>
          </p:sp>
          <p:sp>
            <p:nvSpPr>
              <p:cNvPr id="731" name="Shape 731"/>
              <p:cNvSpPr/>
              <p:nvPr/>
            </p:nvSpPr>
            <p:spPr>
              <a:xfrm>
                <a:off x="1032818" y="539781"/>
                <a:ext cx="263444" cy="307118"/>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cubicBezTo>
                      <a:pt x="16813" y="0"/>
                      <a:pt x="21600" y="3757"/>
                      <a:pt x="21600" y="8452"/>
                    </a:cubicBezTo>
                    <a:cubicBezTo>
                      <a:pt x="21600" y="12866"/>
                      <a:pt x="17630" y="21600"/>
                      <a:pt x="10742" y="21600"/>
                    </a:cubicBezTo>
                    <a:cubicBezTo>
                      <a:pt x="3970" y="21600"/>
                      <a:pt x="0" y="12866"/>
                      <a:pt x="0" y="8452"/>
                    </a:cubicBezTo>
                    <a:cubicBezTo>
                      <a:pt x="0" y="3757"/>
                      <a:pt x="4787" y="0"/>
                      <a:pt x="10742" y="0"/>
                    </a:cubicBezTo>
                    <a:close/>
                  </a:path>
                </a:pathLst>
              </a:custGeom>
              <a:solidFill>
                <a:srgbClr val="3B4552"/>
              </a:solidFill>
              <a:ln w="12700" cap="flat">
                <a:noFill/>
                <a:miter lim="400000"/>
              </a:ln>
              <a:effectLst/>
            </p:spPr>
            <p:txBody>
              <a:bodyPr wrap="square" lIns="45719" tIns="45719" rIns="45719" bIns="45719" numCol="1" anchor="t">
                <a:noAutofit/>
              </a:bodyPr>
              <a:lstStyle/>
              <a:p>
                <a:endParaRPr/>
              </a:p>
            </p:txBody>
          </p:sp>
          <p:sp>
            <p:nvSpPr>
              <p:cNvPr id="732" name="Shape 732"/>
              <p:cNvSpPr/>
              <p:nvPr/>
            </p:nvSpPr>
            <p:spPr>
              <a:xfrm>
                <a:off x="947198" y="894557"/>
                <a:ext cx="463175" cy="489020"/>
              </a:xfrm>
              <a:custGeom>
                <a:avLst/>
                <a:gdLst/>
                <a:ahLst/>
                <a:cxnLst>
                  <a:cxn ang="0">
                    <a:pos x="wd2" y="hd2"/>
                  </a:cxn>
                  <a:cxn ang="5400000">
                    <a:pos x="wd2" y="hd2"/>
                  </a:cxn>
                  <a:cxn ang="10800000">
                    <a:pos x="wd2" y="hd2"/>
                  </a:cxn>
                  <a:cxn ang="16200000">
                    <a:pos x="wd2" y="hd2"/>
                  </a:cxn>
                </a:cxnLst>
                <a:rect l="0" t="0" r="r" b="b"/>
                <a:pathLst>
                  <a:path w="21547" h="21550" extrusionOk="0">
                    <a:moveTo>
                      <a:pt x="19105" y="21550"/>
                    </a:moveTo>
                    <a:cubicBezTo>
                      <a:pt x="1247" y="21550"/>
                      <a:pt x="1247" y="21550"/>
                      <a:pt x="1247" y="21550"/>
                    </a:cubicBezTo>
                    <a:cubicBezTo>
                      <a:pt x="525" y="21550"/>
                      <a:pt x="0" y="21020"/>
                      <a:pt x="0" y="20432"/>
                    </a:cubicBezTo>
                    <a:cubicBezTo>
                      <a:pt x="0" y="15782"/>
                      <a:pt x="1247" y="5365"/>
                      <a:pt x="4202" y="1539"/>
                    </a:cubicBezTo>
                    <a:cubicBezTo>
                      <a:pt x="4333" y="1421"/>
                      <a:pt x="4399" y="1363"/>
                      <a:pt x="4464" y="1245"/>
                    </a:cubicBezTo>
                    <a:cubicBezTo>
                      <a:pt x="5187" y="715"/>
                      <a:pt x="6106" y="303"/>
                      <a:pt x="7156" y="9"/>
                    </a:cubicBezTo>
                    <a:cubicBezTo>
                      <a:pt x="7353" y="-50"/>
                      <a:pt x="7550" y="185"/>
                      <a:pt x="7484" y="362"/>
                    </a:cubicBezTo>
                    <a:cubicBezTo>
                      <a:pt x="7156" y="1657"/>
                      <a:pt x="6828" y="4894"/>
                      <a:pt x="6697" y="5482"/>
                    </a:cubicBezTo>
                    <a:cubicBezTo>
                      <a:pt x="6500" y="6365"/>
                      <a:pt x="8010" y="6660"/>
                      <a:pt x="8207" y="5777"/>
                    </a:cubicBezTo>
                    <a:cubicBezTo>
                      <a:pt x="8929" y="1009"/>
                      <a:pt x="8929" y="1009"/>
                      <a:pt x="8929" y="1009"/>
                    </a:cubicBezTo>
                    <a:cubicBezTo>
                      <a:pt x="11227" y="1009"/>
                      <a:pt x="11227" y="1009"/>
                      <a:pt x="11227" y="1009"/>
                    </a:cubicBezTo>
                    <a:cubicBezTo>
                      <a:pt x="9651" y="5365"/>
                      <a:pt x="9651" y="5365"/>
                      <a:pt x="9651" y="5365"/>
                    </a:cubicBezTo>
                    <a:cubicBezTo>
                      <a:pt x="9257" y="6189"/>
                      <a:pt x="10702" y="6777"/>
                      <a:pt x="11095" y="5894"/>
                    </a:cubicBezTo>
                    <a:cubicBezTo>
                      <a:pt x="11424" y="5129"/>
                      <a:pt x="12934" y="1539"/>
                      <a:pt x="13131" y="362"/>
                    </a:cubicBezTo>
                    <a:cubicBezTo>
                      <a:pt x="13196" y="185"/>
                      <a:pt x="13328" y="127"/>
                      <a:pt x="13525" y="127"/>
                    </a:cubicBezTo>
                    <a:cubicBezTo>
                      <a:pt x="14969" y="480"/>
                      <a:pt x="18055" y="1186"/>
                      <a:pt x="18646" y="2422"/>
                    </a:cubicBezTo>
                    <a:cubicBezTo>
                      <a:pt x="19762" y="4717"/>
                      <a:pt x="20484" y="7307"/>
                      <a:pt x="20943" y="10014"/>
                    </a:cubicBezTo>
                    <a:cubicBezTo>
                      <a:pt x="21403" y="12957"/>
                      <a:pt x="21600" y="16135"/>
                      <a:pt x="21534" y="19372"/>
                    </a:cubicBezTo>
                    <a:cubicBezTo>
                      <a:pt x="21469" y="20549"/>
                      <a:pt x="20418" y="21550"/>
                      <a:pt x="19105" y="21550"/>
                    </a:cubicBezTo>
                    <a:close/>
                  </a:path>
                </a:pathLst>
              </a:custGeom>
              <a:solidFill>
                <a:srgbClr val="3B4552"/>
              </a:solidFill>
              <a:ln w="12700" cap="flat">
                <a:noFill/>
                <a:miter lim="400000"/>
              </a:ln>
              <a:effectLst/>
            </p:spPr>
            <p:txBody>
              <a:bodyPr wrap="square" lIns="45719" tIns="45719" rIns="45719" bIns="45719" numCol="1" anchor="t">
                <a:noAutofit/>
              </a:bodyPr>
              <a:lstStyle/>
              <a:p>
                <a:endParaRPr/>
              </a:p>
            </p:txBody>
          </p:sp>
        </p:grpSp>
        <p:pic>
          <p:nvPicPr>
            <p:cNvPr id="734" name="image8.png"/>
            <p:cNvPicPr>
              <a:picLocks noChangeAspect="1"/>
            </p:cNvPicPr>
            <p:nvPr/>
          </p:nvPicPr>
          <p:blipFill>
            <a:blip r:embed="rId2">
              <a:extLst/>
            </a:blip>
            <a:stretch>
              <a:fillRect/>
            </a:stretch>
          </p:blipFill>
          <p:spPr>
            <a:xfrm>
              <a:off x="-1" y="1383577"/>
              <a:ext cx="1513374" cy="335363"/>
            </a:xfrm>
            <a:prstGeom prst="rect">
              <a:avLst/>
            </a:prstGeom>
            <a:ln w="12700" cap="flat">
              <a:noFill/>
              <a:miter lim="400000"/>
            </a:ln>
            <a:effectLst/>
          </p:spPr>
        </p:pic>
      </p:grpSp>
      <p:sp>
        <p:nvSpPr>
          <p:cNvPr id="736" name="Shape 736"/>
          <p:cNvSpPr/>
          <p:nvPr/>
        </p:nvSpPr>
        <p:spPr>
          <a:xfrm>
            <a:off x="127239" y="1308901"/>
            <a:ext cx="6563532"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400" b="1"/>
            </a:lvl1pPr>
          </a:lstStyle>
          <a:p>
            <a:r>
              <a:t>As a class, discuss and share your experiences!</a:t>
            </a:r>
          </a:p>
        </p:txBody>
      </p:sp>
      <p:sp>
        <p:nvSpPr>
          <p:cNvPr id="737" name="Shape 7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Activity- Demo">
    <p:spTree>
      <p:nvGrpSpPr>
        <p:cNvPr id="1" name=""/>
        <p:cNvGrpSpPr/>
        <p:nvPr/>
      </p:nvGrpSpPr>
      <p:grpSpPr>
        <a:xfrm>
          <a:off x="0" y="0"/>
          <a:ext cx="0" cy="0"/>
          <a:chOff x="0" y="0"/>
          <a:chExt cx="0" cy="0"/>
        </a:xfrm>
      </p:grpSpPr>
      <p:sp>
        <p:nvSpPr>
          <p:cNvPr id="744" name="Shape 744"/>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745" name="Shape 745"/>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Demo</a:t>
            </a:r>
          </a:p>
        </p:txBody>
      </p:sp>
      <p:sp>
        <p:nvSpPr>
          <p:cNvPr id="746" name="Shape 746"/>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747" name="Shape 747"/>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grpSp>
        <p:nvGrpSpPr>
          <p:cNvPr id="754" name="Group 754"/>
          <p:cNvGrpSpPr/>
          <p:nvPr/>
        </p:nvGrpSpPr>
        <p:grpSpPr>
          <a:xfrm>
            <a:off x="7484074" y="1752594"/>
            <a:ext cx="1485132" cy="1205722"/>
            <a:chOff x="0" y="0"/>
            <a:chExt cx="1485130" cy="1205721"/>
          </a:xfrm>
        </p:grpSpPr>
        <p:pic>
          <p:nvPicPr>
            <p:cNvPr id="748" name="image8.png"/>
            <p:cNvPicPr>
              <a:picLocks noChangeAspect="1"/>
            </p:cNvPicPr>
            <p:nvPr/>
          </p:nvPicPr>
          <p:blipFill>
            <a:blip r:embed="rId2">
              <a:extLst/>
            </a:blip>
            <a:stretch>
              <a:fillRect/>
            </a:stretch>
          </p:blipFill>
          <p:spPr>
            <a:xfrm>
              <a:off x="0" y="947463"/>
              <a:ext cx="1106064" cy="258259"/>
            </a:xfrm>
            <a:prstGeom prst="rect">
              <a:avLst/>
            </a:prstGeom>
            <a:ln w="12700" cap="flat">
              <a:noFill/>
              <a:miter lim="400000"/>
            </a:ln>
            <a:effectLst/>
          </p:spPr>
        </p:pic>
        <p:grpSp>
          <p:nvGrpSpPr>
            <p:cNvPr id="753" name="Group 753"/>
            <p:cNvGrpSpPr/>
            <p:nvPr/>
          </p:nvGrpSpPr>
          <p:grpSpPr>
            <a:xfrm>
              <a:off x="118085" y="0"/>
              <a:ext cx="1367046" cy="1084234"/>
              <a:chOff x="0" y="0"/>
              <a:chExt cx="1367044" cy="1084233"/>
            </a:xfrm>
          </p:grpSpPr>
          <p:sp>
            <p:nvSpPr>
              <p:cNvPr id="749" name="Shape 749"/>
              <p:cNvSpPr/>
              <p:nvPr/>
            </p:nvSpPr>
            <p:spPr>
              <a:xfrm>
                <a:off x="0" y="0"/>
                <a:ext cx="869893" cy="869893"/>
              </a:xfrm>
              <a:prstGeom prst="ellipse">
                <a:avLst/>
              </a:prstGeom>
              <a:noFill/>
              <a:ln w="28575" cap="flat">
                <a:solidFill>
                  <a:srgbClr val="333F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50" name="Shape 750"/>
              <p:cNvSpPr/>
              <p:nvPr/>
            </p:nvSpPr>
            <p:spPr>
              <a:xfrm>
                <a:off x="128635" y="128635"/>
                <a:ext cx="612623" cy="612621"/>
              </a:xfrm>
              <a:prstGeom prst="ellipse">
                <a:avLst/>
              </a:prstGeom>
              <a:noFill/>
              <a:ln w="28575" cap="flat">
                <a:solidFill>
                  <a:srgbClr val="333F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51" name="Shape 751"/>
              <p:cNvSpPr/>
              <p:nvPr/>
            </p:nvSpPr>
            <p:spPr>
              <a:xfrm>
                <a:off x="251105" y="250122"/>
                <a:ext cx="369647" cy="369647"/>
              </a:xfrm>
              <a:prstGeom prst="ellipse">
                <a:avLst/>
              </a:prstGeom>
              <a:noFill/>
              <a:ln w="28575" cap="flat">
                <a:solidFill>
                  <a:srgbClr val="333F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52" name="Shape 752"/>
              <p:cNvSpPr/>
              <p:nvPr/>
            </p:nvSpPr>
            <p:spPr>
              <a:xfrm rot="12613136">
                <a:off x="354243" y="399703"/>
                <a:ext cx="958191" cy="475724"/>
              </a:xfrm>
              <a:prstGeom prst="rightArrow">
                <a:avLst>
                  <a:gd name="adj1" fmla="val 34943"/>
                  <a:gd name="adj2" fmla="val 107979"/>
                </a:avLst>
              </a:prstGeom>
              <a:solidFill>
                <a:srgbClr val="00B050"/>
              </a:solidFill>
              <a:ln w="381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sp>
        <p:nvSpPr>
          <p:cNvPr id="755" name="Shape 7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Activity- Quiz">
    <p:spTree>
      <p:nvGrpSpPr>
        <p:cNvPr id="1" name=""/>
        <p:cNvGrpSpPr/>
        <p:nvPr/>
      </p:nvGrpSpPr>
      <p:grpSpPr>
        <a:xfrm>
          <a:off x="0" y="0"/>
          <a:ext cx="0" cy="0"/>
          <a:chOff x="0" y="0"/>
          <a:chExt cx="0" cy="0"/>
        </a:xfrm>
      </p:grpSpPr>
      <p:sp>
        <p:nvSpPr>
          <p:cNvPr id="762" name="Shape 762"/>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763" name="Shape 763"/>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Quiz</a:t>
            </a:r>
          </a:p>
        </p:txBody>
      </p:sp>
      <p:sp>
        <p:nvSpPr>
          <p:cNvPr id="764" name="Shape 764"/>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765" name="Shape 765"/>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grpSp>
        <p:nvGrpSpPr>
          <p:cNvPr id="777" name="Group 777"/>
          <p:cNvGrpSpPr/>
          <p:nvPr/>
        </p:nvGrpSpPr>
        <p:grpSpPr>
          <a:xfrm>
            <a:off x="7689774" y="1235602"/>
            <a:ext cx="1273965" cy="1624576"/>
            <a:chOff x="0" y="0"/>
            <a:chExt cx="1273964" cy="1624574"/>
          </a:xfrm>
        </p:grpSpPr>
        <p:grpSp>
          <p:nvGrpSpPr>
            <p:cNvPr id="775" name="Group 775"/>
            <p:cNvGrpSpPr/>
            <p:nvPr/>
          </p:nvGrpSpPr>
          <p:grpSpPr>
            <a:xfrm>
              <a:off x="0" y="0"/>
              <a:ext cx="1273965" cy="1229918"/>
              <a:chOff x="0" y="0"/>
              <a:chExt cx="1273964" cy="1229917"/>
            </a:xfrm>
          </p:grpSpPr>
          <p:grpSp>
            <p:nvGrpSpPr>
              <p:cNvPr id="768" name="Group 768"/>
              <p:cNvGrpSpPr/>
              <p:nvPr/>
            </p:nvGrpSpPr>
            <p:grpSpPr>
              <a:xfrm>
                <a:off x="367032" y="0"/>
                <a:ext cx="906933" cy="1229918"/>
                <a:chOff x="0" y="0"/>
                <a:chExt cx="906931" cy="1229917"/>
              </a:xfrm>
            </p:grpSpPr>
            <p:sp>
              <p:nvSpPr>
                <p:cNvPr id="766" name="Shape 766"/>
                <p:cNvSpPr/>
                <p:nvPr/>
              </p:nvSpPr>
              <p:spPr>
                <a:xfrm rot="20240561">
                  <a:off x="249143" y="87836"/>
                  <a:ext cx="570113" cy="569420"/>
                </a:xfrm>
                <a:custGeom>
                  <a:avLst/>
                  <a:gdLst/>
                  <a:ahLst/>
                  <a:cxnLst>
                    <a:cxn ang="0">
                      <a:pos x="wd2" y="hd2"/>
                    </a:cxn>
                    <a:cxn ang="5400000">
                      <a:pos x="wd2" y="hd2"/>
                    </a:cxn>
                    <a:cxn ang="10800000">
                      <a:pos x="wd2" y="hd2"/>
                    </a:cxn>
                    <a:cxn ang="16200000">
                      <a:pos x="wd2" y="hd2"/>
                    </a:cxn>
                  </a:cxnLst>
                  <a:rect l="0" t="0" r="r" b="b"/>
                  <a:pathLst>
                    <a:path w="21441" h="21228" extrusionOk="0">
                      <a:moveTo>
                        <a:pt x="18318" y="3091"/>
                      </a:moveTo>
                      <a:cubicBezTo>
                        <a:pt x="16700" y="1490"/>
                        <a:pt x="14780" y="447"/>
                        <a:pt x="12861" y="0"/>
                      </a:cubicBezTo>
                      <a:cubicBezTo>
                        <a:pt x="6840" y="6368"/>
                        <a:pt x="6840" y="6368"/>
                        <a:pt x="6840" y="6368"/>
                      </a:cubicBezTo>
                      <a:cubicBezTo>
                        <a:pt x="4432" y="8863"/>
                        <a:pt x="4432" y="8863"/>
                        <a:pt x="4432" y="8863"/>
                      </a:cubicBezTo>
                      <a:cubicBezTo>
                        <a:pt x="1158" y="12364"/>
                        <a:pt x="1158" y="12364"/>
                        <a:pt x="1158" y="12364"/>
                      </a:cubicBezTo>
                      <a:cubicBezTo>
                        <a:pt x="556" y="12960"/>
                        <a:pt x="217" y="13668"/>
                        <a:pt x="67" y="14412"/>
                      </a:cubicBezTo>
                      <a:cubicBezTo>
                        <a:pt x="-159" y="15604"/>
                        <a:pt x="180" y="16945"/>
                        <a:pt x="1158" y="17876"/>
                      </a:cubicBezTo>
                      <a:cubicBezTo>
                        <a:pt x="2061" y="18770"/>
                        <a:pt x="2061" y="18770"/>
                        <a:pt x="2061" y="18770"/>
                      </a:cubicBezTo>
                      <a:cubicBezTo>
                        <a:pt x="3378" y="20110"/>
                        <a:pt x="3378" y="20110"/>
                        <a:pt x="3378" y="20110"/>
                      </a:cubicBezTo>
                      <a:cubicBezTo>
                        <a:pt x="4921" y="21600"/>
                        <a:pt x="7405" y="21600"/>
                        <a:pt x="8948" y="20110"/>
                      </a:cubicBezTo>
                      <a:cubicBezTo>
                        <a:pt x="9813" y="19291"/>
                        <a:pt x="9813" y="19291"/>
                        <a:pt x="9813" y="19291"/>
                      </a:cubicBezTo>
                      <a:cubicBezTo>
                        <a:pt x="12372" y="16945"/>
                        <a:pt x="12372" y="16945"/>
                        <a:pt x="12372" y="16945"/>
                      </a:cubicBezTo>
                      <a:cubicBezTo>
                        <a:pt x="14630" y="14859"/>
                        <a:pt x="14630" y="14859"/>
                        <a:pt x="14630" y="14859"/>
                      </a:cubicBezTo>
                      <a:cubicBezTo>
                        <a:pt x="15081" y="14412"/>
                        <a:pt x="15081" y="14412"/>
                        <a:pt x="15081" y="14412"/>
                      </a:cubicBezTo>
                      <a:cubicBezTo>
                        <a:pt x="15796" y="13742"/>
                        <a:pt x="15796" y="13742"/>
                        <a:pt x="15796" y="13742"/>
                      </a:cubicBezTo>
                      <a:cubicBezTo>
                        <a:pt x="21441" y="8491"/>
                        <a:pt x="21441" y="8491"/>
                        <a:pt x="21441" y="8491"/>
                      </a:cubicBezTo>
                      <a:cubicBezTo>
                        <a:pt x="20989" y="6592"/>
                        <a:pt x="19936" y="4692"/>
                        <a:pt x="18318" y="3091"/>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67" name="Shape 767"/>
                <p:cNvSpPr/>
                <p:nvPr/>
              </p:nvSpPr>
              <p:spPr>
                <a:xfrm rot="20240561">
                  <a:off x="72998" y="685415"/>
                  <a:ext cx="467595" cy="472679"/>
                </a:xfrm>
                <a:custGeom>
                  <a:avLst/>
                  <a:gdLst/>
                  <a:ahLst/>
                  <a:cxnLst>
                    <a:cxn ang="0">
                      <a:pos x="wd2" y="hd2"/>
                    </a:cxn>
                    <a:cxn ang="5400000">
                      <a:pos x="wd2" y="hd2"/>
                    </a:cxn>
                    <a:cxn ang="10800000">
                      <a:pos x="wd2" y="hd2"/>
                    </a:cxn>
                    <a:cxn ang="16200000">
                      <a:pos x="wd2" y="hd2"/>
                    </a:cxn>
                  </a:cxnLst>
                  <a:rect l="0" t="0" r="r" b="b"/>
                  <a:pathLst>
                    <a:path w="21600" h="21600" extrusionOk="0">
                      <a:moveTo>
                        <a:pt x="10205" y="12768"/>
                      </a:moveTo>
                      <a:cubicBezTo>
                        <a:pt x="1053" y="21600"/>
                        <a:pt x="1053" y="21600"/>
                        <a:pt x="1053" y="21600"/>
                      </a:cubicBezTo>
                      <a:cubicBezTo>
                        <a:pt x="1053" y="21600"/>
                        <a:pt x="9015" y="16795"/>
                        <a:pt x="16703" y="16749"/>
                      </a:cubicBezTo>
                      <a:cubicBezTo>
                        <a:pt x="19312" y="8786"/>
                        <a:pt x="21600" y="5125"/>
                        <a:pt x="21600" y="5125"/>
                      </a:cubicBezTo>
                      <a:cubicBezTo>
                        <a:pt x="20547" y="4073"/>
                        <a:pt x="20547" y="4073"/>
                        <a:pt x="20547" y="4073"/>
                      </a:cubicBezTo>
                      <a:cubicBezTo>
                        <a:pt x="19449" y="2975"/>
                        <a:pt x="19449" y="2975"/>
                        <a:pt x="19449" y="2975"/>
                      </a:cubicBezTo>
                      <a:cubicBezTo>
                        <a:pt x="18625" y="2151"/>
                        <a:pt x="18625" y="2151"/>
                        <a:pt x="18625" y="2151"/>
                      </a:cubicBezTo>
                      <a:cubicBezTo>
                        <a:pt x="18534" y="2059"/>
                        <a:pt x="18534" y="2059"/>
                        <a:pt x="18534" y="2059"/>
                      </a:cubicBezTo>
                      <a:cubicBezTo>
                        <a:pt x="17710" y="1236"/>
                        <a:pt x="17710" y="1236"/>
                        <a:pt x="17710" y="1236"/>
                      </a:cubicBezTo>
                      <a:cubicBezTo>
                        <a:pt x="16475" y="0"/>
                        <a:pt x="16475" y="0"/>
                        <a:pt x="16475" y="0"/>
                      </a:cubicBezTo>
                      <a:cubicBezTo>
                        <a:pt x="16475" y="0"/>
                        <a:pt x="12814" y="2288"/>
                        <a:pt x="4851" y="4897"/>
                      </a:cubicBezTo>
                      <a:cubicBezTo>
                        <a:pt x="4851" y="5034"/>
                        <a:pt x="4805" y="5171"/>
                        <a:pt x="4805" y="5263"/>
                      </a:cubicBezTo>
                      <a:cubicBezTo>
                        <a:pt x="4668" y="12859"/>
                        <a:pt x="0" y="20547"/>
                        <a:pt x="0" y="20547"/>
                      </a:cubicBezTo>
                      <a:cubicBezTo>
                        <a:pt x="8832" y="11395"/>
                        <a:pt x="8832" y="11395"/>
                        <a:pt x="8832" y="11395"/>
                      </a:cubicBezTo>
                      <a:cubicBezTo>
                        <a:pt x="8375" y="10388"/>
                        <a:pt x="8558" y="9198"/>
                        <a:pt x="9381" y="8375"/>
                      </a:cubicBezTo>
                      <a:cubicBezTo>
                        <a:pt x="10434" y="7322"/>
                        <a:pt x="12173" y="7322"/>
                        <a:pt x="13225" y="8375"/>
                      </a:cubicBezTo>
                      <a:cubicBezTo>
                        <a:pt x="14278" y="9427"/>
                        <a:pt x="14278" y="11166"/>
                        <a:pt x="13225" y="12219"/>
                      </a:cubicBezTo>
                      <a:cubicBezTo>
                        <a:pt x="12402" y="13042"/>
                        <a:pt x="11212" y="13225"/>
                        <a:pt x="10205" y="12768"/>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69" name="Shape 769"/>
              <p:cNvSpPr/>
              <p:nvPr/>
            </p:nvSpPr>
            <p:spPr>
              <a:xfrm>
                <a:off x="0" y="113722"/>
                <a:ext cx="467594" cy="467595"/>
              </a:xfrm>
              <a:prstGeom prst="ellipse">
                <a:avLst/>
              </a:prstGeom>
              <a:solidFill>
                <a:srgbClr val="FFD96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70" name="Shape 770"/>
              <p:cNvSpPr/>
              <p:nvPr/>
            </p:nvSpPr>
            <p:spPr>
              <a:xfrm>
                <a:off x="0" y="693131"/>
                <a:ext cx="467594" cy="467595"/>
              </a:xfrm>
              <a:prstGeom prst="ellipse">
                <a:avLst/>
              </a:prstGeom>
              <a:solidFill>
                <a:srgbClr val="FFD96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71" name="Shape 771"/>
              <p:cNvSpPr/>
              <p:nvPr/>
            </p:nvSpPr>
            <p:spPr>
              <a:xfrm>
                <a:off x="92600" y="785732"/>
                <a:ext cx="282392" cy="282392"/>
              </a:xfrm>
              <a:custGeom>
                <a:avLst/>
                <a:gdLst/>
                <a:ahLst/>
                <a:cxnLst>
                  <a:cxn ang="0">
                    <a:pos x="wd2" y="hd2"/>
                  </a:cxn>
                  <a:cxn ang="5400000">
                    <a:pos x="wd2" y="hd2"/>
                  </a:cxn>
                  <a:cxn ang="10800000">
                    <a:pos x="wd2" y="hd2"/>
                  </a:cxn>
                  <a:cxn ang="16200000">
                    <a:pos x="wd2" y="hd2"/>
                  </a:cxn>
                </a:cxnLst>
                <a:rect l="0" t="0" r="r" b="b"/>
                <a:pathLst>
                  <a:path w="21600" h="21600" extrusionOk="0">
                    <a:moveTo>
                      <a:pt x="0" y="4825"/>
                    </a:moveTo>
                    <a:lnTo>
                      <a:pt x="4825" y="0"/>
                    </a:lnTo>
                    <a:lnTo>
                      <a:pt x="10800" y="5975"/>
                    </a:lnTo>
                    <a:lnTo>
                      <a:pt x="16775" y="0"/>
                    </a:lnTo>
                    <a:lnTo>
                      <a:pt x="21600" y="4825"/>
                    </a:lnTo>
                    <a:lnTo>
                      <a:pt x="15625" y="10800"/>
                    </a:lnTo>
                    <a:lnTo>
                      <a:pt x="21600" y="16775"/>
                    </a:lnTo>
                    <a:lnTo>
                      <a:pt x="16775" y="21600"/>
                    </a:lnTo>
                    <a:lnTo>
                      <a:pt x="10800" y="15625"/>
                    </a:lnTo>
                    <a:lnTo>
                      <a:pt x="4825" y="21600"/>
                    </a:lnTo>
                    <a:lnTo>
                      <a:pt x="0" y="16775"/>
                    </a:lnTo>
                    <a:lnTo>
                      <a:pt x="5975" y="10800"/>
                    </a:lnTo>
                    <a:close/>
                  </a:path>
                </a:pathLst>
              </a:cu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774" name="Group 774"/>
              <p:cNvGrpSpPr/>
              <p:nvPr/>
            </p:nvGrpSpPr>
            <p:grpSpPr>
              <a:xfrm>
                <a:off x="80111" y="218486"/>
                <a:ext cx="297516" cy="258495"/>
                <a:chOff x="0" y="0"/>
                <a:chExt cx="297515" cy="258493"/>
              </a:xfrm>
            </p:grpSpPr>
            <p:sp>
              <p:nvSpPr>
                <p:cNvPr id="772" name="Shape 772"/>
                <p:cNvSpPr/>
                <p:nvPr/>
              </p:nvSpPr>
              <p:spPr>
                <a:xfrm rot="2226770">
                  <a:off x="146933" y="-2896"/>
                  <a:ext cx="78977" cy="263858"/>
                </a:xfrm>
                <a:prstGeom prst="rect">
                  <a:avLst/>
                </a:prstGeom>
                <a:solidFill>
                  <a:srgbClr val="00B05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73" name="Shape 773"/>
                <p:cNvSpPr/>
                <p:nvPr/>
              </p:nvSpPr>
              <p:spPr>
                <a:xfrm rot="7623068">
                  <a:off x="45957" y="96613"/>
                  <a:ext cx="87209" cy="158601"/>
                </a:xfrm>
                <a:prstGeom prst="rect">
                  <a:avLst/>
                </a:prstGeom>
                <a:solidFill>
                  <a:srgbClr val="00B05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pic>
          <p:nvPicPr>
            <p:cNvPr id="776" name="image8.png"/>
            <p:cNvPicPr>
              <a:picLocks noChangeAspect="1"/>
            </p:cNvPicPr>
            <p:nvPr/>
          </p:nvPicPr>
          <p:blipFill>
            <a:blip r:embed="rId2">
              <a:extLst/>
            </a:blip>
            <a:stretch>
              <a:fillRect/>
            </a:stretch>
          </p:blipFill>
          <p:spPr>
            <a:xfrm>
              <a:off x="5632" y="1341732"/>
              <a:ext cx="1166093" cy="282843"/>
            </a:xfrm>
            <a:prstGeom prst="rect">
              <a:avLst/>
            </a:prstGeom>
            <a:ln w="12700" cap="flat">
              <a:noFill/>
              <a:miter lim="400000"/>
            </a:ln>
            <a:effectLst/>
          </p:spPr>
        </p:pic>
      </p:grpSp>
      <p:sp>
        <p:nvSpPr>
          <p:cNvPr id="778" name="Shape 7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85" name="Shape 785"/>
          <p:cNvSpPr>
            <a:spLocks noGrp="1"/>
          </p:cNvSpPr>
          <p:nvPr>
            <p:ph type="title"/>
          </p:nvPr>
        </p:nvSpPr>
        <p:spPr>
          <a:xfrm>
            <a:off x="628650" y="365125"/>
            <a:ext cx="7886700" cy="1325563"/>
          </a:xfrm>
          <a:prstGeom prst="rect">
            <a:avLst/>
          </a:prstGeom>
          <a:extLst>
            <a:ext uri="{C572A759-6A51-4108-AA02-DFA0A04FC94B}">
              <ma14:wrappingTextBoxFlag xmlns="" xmlns:ma14="http://schemas.microsoft.com/office/mac/drawingml/2011/main" val="1"/>
            </a:ext>
          </a:extLst>
        </p:spPr>
        <p:txBody>
          <a:bodyPr anchor="t">
            <a:normAutofit/>
          </a:bodyPr>
          <a:lstStyle/>
          <a:p>
            <a:r>
              <a:t>Click to edit Master title style</a:t>
            </a:r>
          </a:p>
        </p:txBody>
      </p:sp>
      <p:sp>
        <p:nvSpPr>
          <p:cNvPr id="786" name="Shape 786"/>
          <p:cNvSpPr>
            <a:spLocks noGrp="1"/>
          </p:cNvSpPr>
          <p:nvPr>
            <p:ph type="sldNum" sz="quarter" idx="2"/>
          </p:nvPr>
        </p:nvSpPr>
        <p:spPr>
          <a:xfrm>
            <a:off x="6457950" y="6356350"/>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93" name="Shape 793"/>
          <p:cNvSpPr>
            <a:spLocks noGrp="1"/>
          </p:cNvSpPr>
          <p:nvPr>
            <p:ph type="sldNum" sz="quarter" idx="2"/>
          </p:nvPr>
        </p:nvSpPr>
        <p:spPr>
          <a:xfrm>
            <a:off x="6457950" y="6356350"/>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00" name="Shape 800"/>
          <p:cNvSpPr>
            <a:spLocks noGrp="1"/>
          </p:cNvSpPr>
          <p:nvPr>
            <p:ph type="title"/>
          </p:nvPr>
        </p:nvSpPr>
        <p:spPr>
          <a:xfrm>
            <a:off x="630237" y="457200"/>
            <a:ext cx="2949576" cy="1600200"/>
          </a:xfrm>
          <a:prstGeom prst="rect">
            <a:avLst/>
          </a:prstGeom>
          <a:extLst>
            <a:ext uri="{C572A759-6A51-4108-AA02-DFA0A04FC94B}">
              <ma14:wrappingTextBoxFlag xmlns="" xmlns:ma14="http://schemas.microsoft.com/office/mac/drawingml/2011/main" val="1"/>
            </a:ext>
          </a:extLst>
        </p:spPr>
        <p:txBody>
          <a:bodyPr anchor="b">
            <a:normAutofit/>
          </a:bodyPr>
          <a:lstStyle>
            <a:lvl1pPr>
              <a:defRPr sz="3200"/>
            </a:lvl1pPr>
          </a:lstStyle>
          <a:p>
            <a:r>
              <a:t>Click to edit Master title style</a:t>
            </a:r>
          </a:p>
        </p:txBody>
      </p:sp>
      <p:sp>
        <p:nvSpPr>
          <p:cNvPr id="801" name="Shape 801"/>
          <p:cNvSpPr>
            <a:spLocks noGrp="1"/>
          </p:cNvSpPr>
          <p:nvPr>
            <p:ph type="body" sz="half" idx="1"/>
          </p:nvPr>
        </p:nvSpPr>
        <p:spPr>
          <a:xfrm>
            <a:off x="3887787" y="987425"/>
            <a:ext cx="4629151" cy="4873625"/>
          </a:xfrm>
          <a:prstGeom prst="rect">
            <a:avLst/>
          </a:prstGeom>
          <a:extLst>
            <a:ext uri="{C572A759-6A51-4108-AA02-DFA0A04FC94B}">
              <ma14:wrappingTextBoxFlag xmlns="" xmlns:ma14="http://schemas.microsoft.com/office/mac/drawingml/2011/main" val="1"/>
            </a:ext>
          </a:extLst>
        </p:spPr>
        <p:txBody>
          <a:bodyPr>
            <a:normAutofit/>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802" name="Shape 802"/>
          <p:cNvSpPr>
            <a:spLocks noGrp="1"/>
          </p:cNvSpPr>
          <p:nvPr>
            <p:ph type="body" sz="quarter" idx="13"/>
          </p:nvPr>
        </p:nvSpPr>
        <p:spPr>
          <a:xfrm>
            <a:off x="630237" y="2057400"/>
            <a:ext cx="2949576" cy="3811588"/>
          </a:xfrm>
          <a:prstGeom prst="rect">
            <a:avLst/>
          </a:prstGeom>
        </p:spPr>
        <p:txBody>
          <a:bodyPr>
            <a:normAutofit/>
          </a:bodyPr>
          <a:lstStyle/>
          <a:p>
            <a:pPr marL="0" indent="0">
              <a:buSzTx/>
              <a:buFontTx/>
              <a:buNone/>
              <a:defRPr sz="1600"/>
            </a:pPr>
            <a:endParaRPr/>
          </a:p>
        </p:txBody>
      </p:sp>
      <p:sp>
        <p:nvSpPr>
          <p:cNvPr id="803" name="Shape 803"/>
          <p:cNvSpPr>
            <a:spLocks noGrp="1"/>
          </p:cNvSpPr>
          <p:nvPr>
            <p:ph type="sldNum" sz="quarter" idx="2"/>
          </p:nvPr>
        </p:nvSpPr>
        <p:spPr>
          <a:xfrm>
            <a:off x="6457950" y="6356350"/>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10" name="Shape 810"/>
          <p:cNvSpPr>
            <a:spLocks noGrp="1"/>
          </p:cNvSpPr>
          <p:nvPr>
            <p:ph type="title"/>
          </p:nvPr>
        </p:nvSpPr>
        <p:spPr>
          <a:xfrm>
            <a:off x="630237" y="457200"/>
            <a:ext cx="2949576" cy="1600200"/>
          </a:xfrm>
          <a:prstGeom prst="rect">
            <a:avLst/>
          </a:prstGeom>
          <a:extLst>
            <a:ext uri="{C572A759-6A51-4108-AA02-DFA0A04FC94B}">
              <ma14:wrappingTextBoxFlag xmlns="" xmlns:ma14="http://schemas.microsoft.com/office/mac/drawingml/2011/main" val="1"/>
            </a:ext>
          </a:extLst>
        </p:spPr>
        <p:txBody>
          <a:bodyPr anchor="b">
            <a:normAutofit/>
          </a:bodyPr>
          <a:lstStyle>
            <a:lvl1pPr>
              <a:defRPr sz="3200"/>
            </a:lvl1pPr>
          </a:lstStyle>
          <a:p>
            <a:r>
              <a:t>Click to edit Master title style</a:t>
            </a:r>
          </a:p>
        </p:txBody>
      </p:sp>
      <p:sp>
        <p:nvSpPr>
          <p:cNvPr id="811" name="Shape 811"/>
          <p:cNvSpPr>
            <a:spLocks noGrp="1"/>
          </p:cNvSpPr>
          <p:nvPr>
            <p:ph type="pic" sz="half" idx="13"/>
          </p:nvPr>
        </p:nvSpPr>
        <p:spPr>
          <a:xfrm>
            <a:off x="3887787" y="987425"/>
            <a:ext cx="4629151" cy="4873625"/>
          </a:xfrm>
          <a:prstGeom prst="rect">
            <a:avLst/>
          </a:prstGeom>
        </p:spPr>
        <p:txBody>
          <a:bodyPr lIns="91439" rIns="91439"/>
          <a:lstStyle/>
          <a:p>
            <a:endParaRPr/>
          </a:p>
        </p:txBody>
      </p:sp>
      <p:sp>
        <p:nvSpPr>
          <p:cNvPr id="812" name="Shape 812"/>
          <p:cNvSpPr>
            <a:spLocks noGrp="1"/>
          </p:cNvSpPr>
          <p:nvPr>
            <p:ph type="body" sz="quarter" idx="1"/>
          </p:nvPr>
        </p:nvSpPr>
        <p:spPr>
          <a:xfrm>
            <a:off x="630237" y="2057400"/>
            <a:ext cx="2949576" cy="3811588"/>
          </a:xfrm>
          <a:prstGeom prst="rect">
            <a:avLst/>
          </a:prstGeom>
          <a:extLst>
            <a:ext uri="{C572A759-6A51-4108-AA02-DFA0A04FC94B}">
              <ma14:wrappingTextBoxFlag xmlns="" xmlns:ma14="http://schemas.microsoft.com/office/mac/drawingml/2011/main" val="1"/>
            </a:ext>
          </a:extLst>
        </p:spPr>
        <p:txBody>
          <a:bodyPr>
            <a:normAutofit/>
          </a:bodyPr>
          <a:lstStyle>
            <a:lvl1pPr marL="0" indent="0">
              <a:buSzTx/>
              <a:buFontTx/>
              <a:buNone/>
              <a:defRPr sz="1600"/>
            </a:lvl1pPr>
          </a:lstStyle>
          <a:p>
            <a:r>
              <a:t>Click to edit Master text styles</a:t>
            </a:r>
          </a:p>
        </p:txBody>
      </p:sp>
      <p:sp>
        <p:nvSpPr>
          <p:cNvPr id="813" name="Shape 813"/>
          <p:cNvSpPr>
            <a:spLocks noGrp="1"/>
          </p:cNvSpPr>
          <p:nvPr>
            <p:ph type="sldNum" sz="quarter" idx="2"/>
          </p:nvPr>
        </p:nvSpPr>
        <p:spPr>
          <a:xfrm>
            <a:off x="6457950" y="6356350"/>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820" name="Shape 820"/>
          <p:cNvSpPr>
            <a:spLocks noGrp="1"/>
          </p:cNvSpPr>
          <p:nvPr>
            <p:ph type="title"/>
          </p:nvPr>
        </p:nvSpPr>
        <p:spPr>
          <a:xfrm>
            <a:off x="628650" y="365125"/>
            <a:ext cx="7886700" cy="1325563"/>
          </a:xfrm>
          <a:prstGeom prst="rect">
            <a:avLst/>
          </a:prstGeom>
          <a:extLst>
            <a:ext uri="{C572A759-6A51-4108-AA02-DFA0A04FC94B}">
              <ma14:wrappingTextBoxFlag xmlns="" xmlns:ma14="http://schemas.microsoft.com/office/mac/drawingml/2011/main" val="1"/>
            </a:ext>
          </a:extLst>
        </p:spPr>
        <p:txBody>
          <a:bodyPr anchor="t">
            <a:normAutofit/>
          </a:bodyPr>
          <a:lstStyle/>
          <a:p>
            <a:r>
              <a:t>Click to edit Master title style</a:t>
            </a:r>
          </a:p>
        </p:txBody>
      </p:sp>
      <p:sp>
        <p:nvSpPr>
          <p:cNvPr id="821" name="Shape 821"/>
          <p:cNvSpPr>
            <a:spLocks noGrp="1"/>
          </p:cNvSpPr>
          <p:nvPr>
            <p:ph type="body" idx="1"/>
          </p:nvPr>
        </p:nvSpPr>
        <p:spPr>
          <a:xfrm>
            <a:off x="628650" y="1825625"/>
            <a:ext cx="7886700" cy="4351338"/>
          </a:xfrm>
          <a:prstGeom prst="rect">
            <a:avLst/>
          </a:prstGeom>
          <a:extLst>
            <a:ext uri="{C572A759-6A51-4108-AA02-DFA0A04FC94B}">
              <ma14:wrappingTextBoxFlag xmlns="" xmlns:ma14="http://schemas.microsoft.com/office/mac/drawingml/2011/main" val="1"/>
            </a:ext>
          </a:extLst>
        </p:spPr>
        <p:txBody>
          <a:bodyPr>
            <a:normAutofit/>
          </a:bodyPr>
          <a:lstStyle/>
          <a:p>
            <a:r>
              <a:t>Click to edit Master text styles</a:t>
            </a:r>
          </a:p>
          <a:p>
            <a:pPr lvl="1"/>
            <a:r>
              <a:t>Second level</a:t>
            </a:r>
          </a:p>
          <a:p>
            <a:pPr lvl="2"/>
            <a:r>
              <a:t>Third level</a:t>
            </a:r>
          </a:p>
          <a:p>
            <a:pPr lvl="3"/>
            <a:r>
              <a:t>Fourth level</a:t>
            </a:r>
          </a:p>
          <a:p>
            <a:pPr lvl="4"/>
            <a:r>
              <a:t>Fifth level</a:t>
            </a:r>
          </a:p>
        </p:txBody>
      </p:sp>
      <p:sp>
        <p:nvSpPr>
          <p:cNvPr id="822" name="Shape 822"/>
          <p:cNvSpPr>
            <a:spLocks noGrp="1"/>
          </p:cNvSpPr>
          <p:nvPr>
            <p:ph type="sldNum" sz="quarter" idx="2"/>
          </p:nvPr>
        </p:nvSpPr>
        <p:spPr>
          <a:xfrm>
            <a:off x="6457950" y="6356350"/>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829" name="Shape 829"/>
          <p:cNvSpPr>
            <a:spLocks noGrp="1"/>
          </p:cNvSpPr>
          <p:nvPr>
            <p:ph type="title"/>
          </p:nvPr>
        </p:nvSpPr>
        <p:spPr>
          <a:xfrm>
            <a:off x="6543675" y="365125"/>
            <a:ext cx="1971675" cy="5811838"/>
          </a:xfrm>
          <a:prstGeom prst="rect">
            <a:avLst/>
          </a:prstGeom>
          <a:extLst>
            <a:ext uri="{C572A759-6A51-4108-AA02-DFA0A04FC94B}">
              <ma14:wrappingTextBoxFlag xmlns="" xmlns:ma14="http://schemas.microsoft.com/office/mac/drawingml/2011/main" val="1"/>
            </a:ext>
          </a:extLst>
        </p:spPr>
        <p:txBody>
          <a:bodyPr anchor="t">
            <a:normAutofit/>
          </a:bodyPr>
          <a:lstStyle/>
          <a:p>
            <a:r>
              <a:t>Click to edit Master title style</a:t>
            </a:r>
          </a:p>
        </p:txBody>
      </p:sp>
      <p:sp>
        <p:nvSpPr>
          <p:cNvPr id="830" name="Shape 830"/>
          <p:cNvSpPr>
            <a:spLocks noGrp="1"/>
          </p:cNvSpPr>
          <p:nvPr>
            <p:ph type="body" idx="1"/>
          </p:nvPr>
        </p:nvSpPr>
        <p:spPr>
          <a:xfrm>
            <a:off x="628650" y="365125"/>
            <a:ext cx="5762625" cy="5811838"/>
          </a:xfrm>
          <a:prstGeom prst="rect">
            <a:avLst/>
          </a:prstGeom>
          <a:extLst>
            <a:ext uri="{C572A759-6A51-4108-AA02-DFA0A04FC94B}">
              <ma14:wrappingTextBoxFlag xmlns="" xmlns:ma14="http://schemas.microsoft.com/office/mac/drawingml/2011/main" val="1"/>
            </a:ext>
          </a:extLst>
        </p:spPr>
        <p:txBody>
          <a:bodyPr>
            <a:normAutofit/>
          </a:bodyPr>
          <a:lstStyle/>
          <a:p>
            <a:r>
              <a:t>Click to edit Master text styles</a:t>
            </a:r>
          </a:p>
          <a:p>
            <a:pPr lvl="1"/>
            <a:r>
              <a:t>Second level</a:t>
            </a:r>
          </a:p>
          <a:p>
            <a:pPr lvl="2"/>
            <a:r>
              <a:t>Third level</a:t>
            </a:r>
          </a:p>
          <a:p>
            <a:pPr lvl="3"/>
            <a:r>
              <a:t>Fourth level</a:t>
            </a:r>
          </a:p>
          <a:p>
            <a:pPr lvl="4"/>
            <a:r>
              <a:t>Fifth level</a:t>
            </a:r>
          </a:p>
        </p:txBody>
      </p:sp>
      <p:sp>
        <p:nvSpPr>
          <p:cNvPr id="831" name="Shape 831"/>
          <p:cNvSpPr>
            <a:spLocks noGrp="1"/>
          </p:cNvSpPr>
          <p:nvPr>
            <p:ph type="sldNum" sz="quarter" idx="2"/>
          </p:nvPr>
        </p:nvSpPr>
        <p:spPr>
          <a:xfrm>
            <a:off x="6457950" y="6356350"/>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3">
    <p:spTree>
      <p:nvGrpSpPr>
        <p:cNvPr id="1" name=""/>
        <p:cNvGrpSpPr/>
        <p:nvPr/>
      </p:nvGrpSpPr>
      <p:grpSpPr>
        <a:xfrm>
          <a:off x="0" y="0"/>
          <a:ext cx="0" cy="0"/>
          <a:chOff x="0" y="0"/>
          <a:chExt cx="0" cy="0"/>
        </a:xfrm>
      </p:grpSpPr>
      <p:pic>
        <p:nvPicPr>
          <p:cNvPr id="38" name="image6.jpg"/>
          <p:cNvPicPr>
            <a:picLocks noChangeAspect="1"/>
          </p:cNvPicPr>
          <p:nvPr/>
        </p:nvPicPr>
        <p:blipFill>
          <a:blip r:embed="rId2">
            <a:extLst/>
          </a:blip>
          <a:stretch>
            <a:fillRect/>
          </a:stretch>
        </p:blipFill>
        <p:spPr>
          <a:xfrm flipH="1">
            <a:off x="0" y="0"/>
            <a:ext cx="10287001" cy="6858000"/>
          </a:xfrm>
          <a:prstGeom prst="rect">
            <a:avLst/>
          </a:prstGeom>
          <a:ln w="12700">
            <a:miter lim="400000"/>
          </a:ln>
        </p:spPr>
      </p:pic>
      <p:sp>
        <p:nvSpPr>
          <p:cNvPr id="39" name="Shape 39"/>
          <p:cNvSpPr/>
          <p:nvPr/>
        </p:nvSpPr>
        <p:spPr>
          <a:xfrm>
            <a:off x="0" y="4583017"/>
            <a:ext cx="10287001" cy="2274983"/>
          </a:xfrm>
          <a:prstGeom prst="rect">
            <a:avLst/>
          </a:prstGeom>
          <a:solidFill>
            <a:srgbClr val="2E75B6">
              <a:alpha val="45000"/>
            </a:srgbClr>
          </a:solidFill>
          <a:ln w="12700">
            <a:miter lim="400000"/>
          </a:ln>
        </p:spPr>
        <p:txBody>
          <a:bodyPr lIns="45719" rIns="45719" anchor="ctr"/>
          <a:lstStyle/>
          <a:p>
            <a:pPr algn="ctr">
              <a:defRPr>
                <a:solidFill>
                  <a:srgbClr val="FFFFFF"/>
                </a:solidFill>
              </a:defRPr>
            </a:pPr>
            <a:endParaRPr/>
          </a:p>
        </p:txBody>
      </p:sp>
      <p:grpSp>
        <p:nvGrpSpPr>
          <p:cNvPr id="42" name="Group 42"/>
          <p:cNvGrpSpPr/>
          <p:nvPr/>
        </p:nvGrpSpPr>
        <p:grpSpPr>
          <a:xfrm>
            <a:off x="7667904" y="90258"/>
            <a:ext cx="2524121" cy="1691652"/>
            <a:chOff x="0" y="0"/>
            <a:chExt cx="2524119" cy="1691650"/>
          </a:xfrm>
        </p:grpSpPr>
        <p:sp>
          <p:nvSpPr>
            <p:cNvPr id="40" name="Shape 40"/>
            <p:cNvSpPr/>
            <p:nvPr/>
          </p:nvSpPr>
          <p:spPr>
            <a:xfrm>
              <a:off x="379791" y="-1"/>
              <a:ext cx="1653257" cy="1691652"/>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41" name="image2.png"/>
            <p:cNvPicPr>
              <a:picLocks noChangeAspect="1"/>
            </p:cNvPicPr>
            <p:nvPr/>
          </p:nvPicPr>
          <p:blipFill>
            <a:blip r:embed="rId3">
              <a:extLst/>
            </a:blip>
            <a:stretch>
              <a:fillRect/>
            </a:stretch>
          </p:blipFill>
          <p:spPr>
            <a:xfrm>
              <a:off x="0" y="689856"/>
              <a:ext cx="2524120" cy="206896"/>
            </a:xfrm>
            <a:prstGeom prst="rect">
              <a:avLst/>
            </a:prstGeom>
            <a:ln w="12700" cap="flat">
              <a:noFill/>
              <a:miter lim="400000"/>
            </a:ln>
            <a:effectLst/>
          </p:spPr>
        </p:pic>
      </p:grpSp>
      <p:grpSp>
        <p:nvGrpSpPr>
          <p:cNvPr id="45" name="Group 45"/>
          <p:cNvGrpSpPr/>
          <p:nvPr/>
        </p:nvGrpSpPr>
        <p:grpSpPr>
          <a:xfrm>
            <a:off x="227902" y="90258"/>
            <a:ext cx="2823935" cy="822101"/>
            <a:chOff x="0" y="0"/>
            <a:chExt cx="2823933" cy="822099"/>
          </a:xfrm>
        </p:grpSpPr>
        <p:pic>
          <p:nvPicPr>
            <p:cNvPr id="43" name="image3.png"/>
            <p:cNvPicPr>
              <a:picLocks noChangeAspect="1"/>
            </p:cNvPicPr>
            <p:nvPr/>
          </p:nvPicPr>
          <p:blipFill>
            <a:blip r:embed="rId4">
              <a:extLst/>
            </a:blip>
            <a:stretch>
              <a:fillRect/>
            </a:stretch>
          </p:blipFill>
          <p:spPr>
            <a:xfrm>
              <a:off x="0" y="324490"/>
              <a:ext cx="2823934" cy="497610"/>
            </a:xfrm>
            <a:prstGeom prst="rect">
              <a:avLst/>
            </a:prstGeom>
            <a:ln w="12700" cap="flat">
              <a:noFill/>
              <a:miter lim="400000"/>
            </a:ln>
            <a:effectLst/>
          </p:spPr>
        </p:pic>
        <p:sp>
          <p:nvSpPr>
            <p:cNvPr id="44" name="Shape 44"/>
            <p:cNvSpPr/>
            <p:nvPr/>
          </p:nvSpPr>
          <p:spPr>
            <a:xfrm>
              <a:off x="1658453" y="-1"/>
              <a:ext cx="271853" cy="278166"/>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FF0000"/>
            </a:solidFill>
            <a:ln w="12700" cap="flat">
              <a:noFill/>
              <a:miter lim="400000"/>
            </a:ln>
            <a:effectLst/>
          </p:spPr>
          <p:txBody>
            <a:bodyPr wrap="square" lIns="45719" tIns="45719" rIns="45719" bIns="45719" numCol="1" anchor="ctr">
              <a:noAutofit/>
            </a:bodyPr>
            <a:lstStyle/>
            <a:p>
              <a:pPr algn="ctr">
                <a:defRPr>
                  <a:solidFill>
                    <a:srgbClr val="002266"/>
                  </a:solidFill>
                </a:defRPr>
              </a:pPr>
              <a:endParaRPr/>
            </a:p>
          </p:txBody>
        </p:sp>
      </p:grpSp>
      <p:pic>
        <p:nvPicPr>
          <p:cNvPr id="46" name="image4.png" descr="Acc_Strat_Line_5_RGB_Wht.png"/>
          <p:cNvPicPr>
            <a:picLocks noChangeAspect="1"/>
          </p:cNvPicPr>
          <p:nvPr/>
        </p:nvPicPr>
        <p:blipFill>
          <a:blip r:embed="rId5">
            <a:extLst/>
          </a:blip>
          <a:stretch>
            <a:fillRect/>
          </a:stretch>
        </p:blipFill>
        <p:spPr>
          <a:xfrm>
            <a:off x="227902" y="1057958"/>
            <a:ext cx="4693925" cy="228601"/>
          </a:xfrm>
          <a:prstGeom prst="rect">
            <a:avLst/>
          </a:prstGeom>
          <a:ln w="12700">
            <a:miter lim="400000"/>
          </a:ln>
        </p:spPr>
      </p:pic>
      <p:sp>
        <p:nvSpPr>
          <p:cNvPr id="47" name="Shape 47"/>
          <p:cNvSpPr/>
          <p:nvPr/>
        </p:nvSpPr>
        <p:spPr>
          <a:xfrm>
            <a:off x="-1" y="4735167"/>
            <a:ext cx="5846328" cy="9677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000">
                <a:solidFill>
                  <a:srgbClr val="FFFFFF"/>
                </a:solidFill>
              </a:defRPr>
            </a:lvl1pPr>
          </a:lstStyle>
          <a:p>
            <a:r>
              <a:t>Course title</a:t>
            </a:r>
          </a:p>
        </p:txBody>
      </p:sp>
      <p:sp>
        <p:nvSpPr>
          <p:cNvPr id="48" name="Shape 48"/>
          <p:cNvSpPr/>
          <p:nvPr/>
        </p:nvSpPr>
        <p:spPr>
          <a:xfrm>
            <a:off x="33181" y="5827698"/>
            <a:ext cx="5607669" cy="6883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4000">
                <a:solidFill>
                  <a:srgbClr val="FFFFFF"/>
                </a:solidFill>
              </a:defRPr>
            </a:lvl1pPr>
          </a:lstStyle>
          <a:p>
            <a:r>
              <a:t>Module 1: Name</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838" name="Shape 838"/>
          <p:cNvSpPr>
            <a:spLocks noGrp="1"/>
          </p:cNvSpPr>
          <p:nvPr>
            <p:ph type="body" idx="1"/>
          </p:nvPr>
        </p:nvSpPr>
        <p:spPr>
          <a:xfrm>
            <a:off x="323850" y="1557337"/>
            <a:ext cx="8424864" cy="4824414"/>
          </a:xfrm>
          <a:prstGeom prst="rect">
            <a:avLst/>
          </a:prstGeom>
          <a:extLst>
            <a:ext uri="{C572A759-6A51-4108-AA02-DFA0A04FC94B}">
              <ma14:wrappingTextBoxFlag xmlns="" xmlns:ma14="http://schemas.microsoft.com/office/mac/drawingml/2011/main" val="1"/>
            </a:ext>
          </a:extLst>
        </p:spPr>
        <p:txBody>
          <a:bodyPr lIns="44450" tIns="44450" rIns="44450" bIns="44450">
            <a:normAutofit/>
          </a:bodyPr>
          <a:lstStyle/>
          <a:p>
            <a:r>
              <a:t>Click to edit Master text styles</a:t>
            </a:r>
          </a:p>
          <a:p>
            <a:pPr lvl="1"/>
            <a:r>
              <a:t>Second level</a:t>
            </a:r>
          </a:p>
          <a:p>
            <a:pPr lvl="2"/>
            <a:r>
              <a:t>Third level</a:t>
            </a:r>
          </a:p>
          <a:p>
            <a:pPr lvl="3"/>
            <a:r>
              <a:t>Fourth level</a:t>
            </a:r>
          </a:p>
          <a:p>
            <a:pPr lvl="4"/>
            <a:r>
              <a:t>Fifth level</a:t>
            </a:r>
          </a:p>
        </p:txBody>
      </p:sp>
      <p:sp>
        <p:nvSpPr>
          <p:cNvPr id="839" name="Shape 839"/>
          <p:cNvSpPr>
            <a:spLocks noGrp="1"/>
          </p:cNvSpPr>
          <p:nvPr>
            <p:ph type="title"/>
          </p:nvPr>
        </p:nvSpPr>
        <p:spPr>
          <a:xfrm>
            <a:off x="397059" y="229516"/>
            <a:ext cx="8380230" cy="972983"/>
          </a:xfrm>
          <a:prstGeom prst="rect">
            <a:avLst/>
          </a:prstGeom>
          <a:extLst>
            <a:ext uri="{C572A759-6A51-4108-AA02-DFA0A04FC94B}">
              <ma14:wrappingTextBoxFlag xmlns="" xmlns:ma14="http://schemas.microsoft.com/office/mac/drawingml/2011/main" val="1"/>
            </a:ext>
          </a:extLst>
        </p:spPr>
        <p:txBody>
          <a:bodyPr lIns="0" tIns="0" rIns="0" bIns="0" anchor="b">
            <a:normAutofit/>
          </a:bodyPr>
          <a:lstStyle/>
          <a:p>
            <a:r>
              <a:t>Click to edit Master title style</a:t>
            </a:r>
          </a:p>
        </p:txBody>
      </p:sp>
      <p:sp>
        <p:nvSpPr>
          <p:cNvPr id="840" name="Shape 840"/>
          <p:cNvSpPr>
            <a:spLocks noGrp="1"/>
          </p:cNvSpPr>
          <p:nvPr>
            <p:ph type="sldNum" sz="quarter" idx="2"/>
          </p:nvPr>
        </p:nvSpPr>
        <p:spPr>
          <a:xfrm>
            <a:off x="7164388" y="6511925"/>
            <a:ext cx="343903" cy="358140"/>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847" name="Shape 847"/>
          <p:cNvSpPr>
            <a:spLocks noGrp="1"/>
          </p:cNvSpPr>
          <p:nvPr>
            <p:ph type="title"/>
          </p:nvPr>
        </p:nvSpPr>
        <p:spPr>
          <a:xfrm>
            <a:off x="1143000" y="1122362"/>
            <a:ext cx="6858000" cy="2387601"/>
          </a:xfrm>
          <a:prstGeom prst="rect">
            <a:avLst/>
          </a:prstGeom>
          <a:extLst>
            <a:ext uri="{C572A759-6A51-4108-AA02-DFA0A04FC94B}">
              <ma14:wrappingTextBoxFlag xmlns="" xmlns:ma14="http://schemas.microsoft.com/office/mac/drawingml/2011/main" val="1"/>
            </a:ext>
          </a:extLst>
        </p:spPr>
        <p:txBody>
          <a:bodyPr anchor="b">
            <a:normAutofit/>
          </a:bodyPr>
          <a:lstStyle>
            <a:lvl1pPr algn="ctr" defTabSz="685800">
              <a:defRPr sz="4500"/>
            </a:lvl1pPr>
          </a:lstStyle>
          <a:p>
            <a:r>
              <a:t>Click to edit Master title style</a:t>
            </a:r>
          </a:p>
        </p:txBody>
      </p:sp>
      <p:sp>
        <p:nvSpPr>
          <p:cNvPr id="848" name="Shape 848"/>
          <p:cNvSpPr>
            <a:spLocks noGrp="1"/>
          </p:cNvSpPr>
          <p:nvPr>
            <p:ph type="body" sz="quarter" idx="1"/>
          </p:nvPr>
        </p:nvSpPr>
        <p:spPr>
          <a:xfrm>
            <a:off x="1143000" y="3602037"/>
            <a:ext cx="6858000" cy="1655763"/>
          </a:xfrm>
          <a:prstGeom prst="rect">
            <a:avLst/>
          </a:prstGeom>
          <a:extLst>
            <a:ext uri="{C572A759-6A51-4108-AA02-DFA0A04FC94B}">
              <ma14:wrappingTextBoxFlag xmlns="" xmlns:ma14="http://schemas.microsoft.com/office/mac/drawingml/2011/main" val="1"/>
            </a:ext>
          </a:extLst>
        </p:spPr>
        <p:txBody>
          <a:bodyPr>
            <a:normAutofit/>
          </a:bodyPr>
          <a:lstStyle>
            <a:lvl1pPr marL="0" indent="0" algn="ctr" defTabSz="685800">
              <a:spcBef>
                <a:spcPts val="700"/>
              </a:spcBef>
              <a:buSzTx/>
              <a:buFontTx/>
              <a:buNone/>
              <a:defRPr sz="1800"/>
            </a:lvl1pPr>
          </a:lstStyle>
          <a:p>
            <a:r>
              <a:t>Click to edit Master subtitle style</a:t>
            </a:r>
          </a:p>
        </p:txBody>
      </p:sp>
      <p:sp>
        <p:nvSpPr>
          <p:cNvPr id="849" name="Shape 849"/>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856" name="Shape 856"/>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857" name="Shape 857"/>
          <p:cNvSpPr>
            <a:spLocks noGrp="1"/>
          </p:cNvSpPr>
          <p:nvPr>
            <p:ph type="body" idx="1"/>
          </p:nvPr>
        </p:nvSpPr>
        <p:spPr>
          <a:xfrm>
            <a:off x="628650" y="1825625"/>
            <a:ext cx="7886700" cy="4351338"/>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Edit Master text styles</a:t>
            </a:r>
          </a:p>
          <a:p>
            <a:pPr lvl="1"/>
            <a:r>
              <a:t>Second level</a:t>
            </a:r>
          </a:p>
          <a:p>
            <a:pPr lvl="2"/>
            <a:r>
              <a:t>Third level</a:t>
            </a:r>
          </a:p>
          <a:p>
            <a:pPr lvl="3"/>
            <a:r>
              <a:t>Fourth level</a:t>
            </a:r>
          </a:p>
          <a:p>
            <a:pPr lvl="4"/>
            <a:r>
              <a:t>Fifth level</a:t>
            </a:r>
          </a:p>
        </p:txBody>
      </p:sp>
      <p:sp>
        <p:nvSpPr>
          <p:cNvPr id="858" name="Shape 858"/>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865" name="Shape 865"/>
          <p:cNvSpPr>
            <a:spLocks noGrp="1"/>
          </p:cNvSpPr>
          <p:nvPr>
            <p:ph type="title"/>
          </p:nvPr>
        </p:nvSpPr>
        <p:spPr>
          <a:xfrm>
            <a:off x="623887" y="1709739"/>
            <a:ext cx="7886701" cy="2852737"/>
          </a:xfrm>
          <a:prstGeom prst="rect">
            <a:avLst/>
          </a:prstGeom>
          <a:extLst>
            <a:ext uri="{C572A759-6A51-4108-AA02-DFA0A04FC94B}">
              <ma14:wrappingTextBoxFlag xmlns="" xmlns:ma14="http://schemas.microsoft.com/office/mac/drawingml/2011/main" val="1"/>
            </a:ext>
          </a:extLst>
        </p:spPr>
        <p:txBody>
          <a:bodyPr anchor="b">
            <a:normAutofit/>
          </a:bodyPr>
          <a:lstStyle>
            <a:lvl1pPr defTabSz="685800">
              <a:defRPr sz="4500"/>
            </a:lvl1pPr>
          </a:lstStyle>
          <a:p>
            <a:r>
              <a:t>Click to edit Master title style</a:t>
            </a:r>
          </a:p>
        </p:txBody>
      </p:sp>
      <p:sp>
        <p:nvSpPr>
          <p:cNvPr id="866" name="Shape 866"/>
          <p:cNvSpPr>
            <a:spLocks noGrp="1"/>
          </p:cNvSpPr>
          <p:nvPr>
            <p:ph type="body" sz="quarter" idx="1"/>
          </p:nvPr>
        </p:nvSpPr>
        <p:spPr>
          <a:xfrm>
            <a:off x="623887" y="4589464"/>
            <a:ext cx="7886701" cy="1500188"/>
          </a:xfrm>
          <a:prstGeom prst="rect">
            <a:avLst/>
          </a:prstGeom>
          <a:extLst>
            <a:ext uri="{C572A759-6A51-4108-AA02-DFA0A04FC94B}">
              <ma14:wrappingTextBoxFlag xmlns="" xmlns:ma14="http://schemas.microsoft.com/office/mac/drawingml/2011/main" val="1"/>
            </a:ext>
          </a:extLst>
        </p:spPr>
        <p:txBody>
          <a:bodyPr>
            <a:normAutofit/>
          </a:bodyPr>
          <a:lstStyle>
            <a:lvl1pPr marL="0" indent="0" defTabSz="685800">
              <a:spcBef>
                <a:spcPts val="700"/>
              </a:spcBef>
              <a:buSzTx/>
              <a:buFontTx/>
              <a:buNone/>
              <a:defRPr sz="1800">
                <a:solidFill>
                  <a:srgbClr val="888888"/>
                </a:solidFill>
              </a:defRPr>
            </a:lvl1pPr>
          </a:lstStyle>
          <a:p>
            <a:r>
              <a:t>Edit Master text styles</a:t>
            </a:r>
          </a:p>
        </p:txBody>
      </p:sp>
      <p:sp>
        <p:nvSpPr>
          <p:cNvPr id="867" name="Shape 867"/>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874" name="Shape 874"/>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875" name="Shape 875"/>
          <p:cNvSpPr>
            <a:spLocks noGrp="1"/>
          </p:cNvSpPr>
          <p:nvPr>
            <p:ph type="body" sz="half" idx="1"/>
          </p:nvPr>
        </p:nvSpPr>
        <p:spPr>
          <a:xfrm>
            <a:off x="628650" y="1825625"/>
            <a:ext cx="3886200" cy="4351338"/>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Edit Master text styles</a:t>
            </a:r>
          </a:p>
          <a:p>
            <a:pPr lvl="1"/>
            <a:r>
              <a:t>Second level</a:t>
            </a:r>
          </a:p>
          <a:p>
            <a:pPr lvl="2"/>
            <a:r>
              <a:t>Third level</a:t>
            </a:r>
          </a:p>
          <a:p>
            <a:pPr lvl="3"/>
            <a:r>
              <a:t>Fourth level</a:t>
            </a:r>
          </a:p>
          <a:p>
            <a:pPr lvl="4"/>
            <a:r>
              <a:t>Fifth level</a:t>
            </a:r>
          </a:p>
        </p:txBody>
      </p:sp>
      <p:sp>
        <p:nvSpPr>
          <p:cNvPr id="876" name="Shape 876"/>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83" name="Shape 883"/>
          <p:cNvSpPr>
            <a:spLocks noGrp="1"/>
          </p:cNvSpPr>
          <p:nvPr>
            <p:ph type="title"/>
          </p:nvPr>
        </p:nvSpPr>
        <p:spPr>
          <a:xfrm>
            <a:off x="629841" y="365125"/>
            <a:ext cx="7886701"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884" name="Shape 884"/>
          <p:cNvSpPr>
            <a:spLocks noGrp="1"/>
          </p:cNvSpPr>
          <p:nvPr>
            <p:ph type="body" sz="quarter" idx="1"/>
          </p:nvPr>
        </p:nvSpPr>
        <p:spPr>
          <a:xfrm>
            <a:off x="629841" y="1681163"/>
            <a:ext cx="3868341" cy="823913"/>
          </a:xfrm>
          <a:prstGeom prst="rect">
            <a:avLst/>
          </a:prstGeom>
          <a:extLst>
            <a:ext uri="{C572A759-6A51-4108-AA02-DFA0A04FC94B}">
              <ma14:wrappingTextBoxFlag xmlns="" xmlns:ma14="http://schemas.microsoft.com/office/mac/drawingml/2011/main" val="1"/>
            </a:ext>
          </a:extLst>
        </p:spPr>
        <p:txBody>
          <a:bodyPr anchor="b">
            <a:normAutofit/>
          </a:bodyPr>
          <a:lstStyle>
            <a:lvl1pPr marL="0" indent="0" defTabSz="685800">
              <a:spcBef>
                <a:spcPts val="700"/>
              </a:spcBef>
              <a:buSzTx/>
              <a:buFontTx/>
              <a:buNone/>
              <a:defRPr sz="1800" b="1"/>
            </a:lvl1pPr>
          </a:lstStyle>
          <a:p>
            <a:r>
              <a:t>Edit Master text styles</a:t>
            </a:r>
          </a:p>
        </p:txBody>
      </p:sp>
      <p:sp>
        <p:nvSpPr>
          <p:cNvPr id="885" name="Shape 885"/>
          <p:cNvSpPr>
            <a:spLocks noGrp="1"/>
          </p:cNvSpPr>
          <p:nvPr>
            <p:ph type="body" sz="quarter" idx="13"/>
          </p:nvPr>
        </p:nvSpPr>
        <p:spPr>
          <a:xfrm>
            <a:off x="4629149" y="1681163"/>
            <a:ext cx="3887393" cy="823913"/>
          </a:xfrm>
          <a:prstGeom prst="rect">
            <a:avLst/>
          </a:prstGeom>
        </p:spPr>
        <p:txBody>
          <a:bodyPr anchor="b">
            <a:normAutofit/>
          </a:bodyPr>
          <a:lstStyle/>
          <a:p>
            <a:pPr marL="0" indent="0" defTabSz="685800">
              <a:spcBef>
                <a:spcPts val="700"/>
              </a:spcBef>
              <a:buSzTx/>
              <a:buFontTx/>
              <a:buNone/>
              <a:defRPr sz="1800" b="1"/>
            </a:pPr>
            <a:endParaRPr/>
          </a:p>
        </p:txBody>
      </p:sp>
      <p:sp>
        <p:nvSpPr>
          <p:cNvPr id="886" name="Shape 886"/>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93" name="Shape 893"/>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894" name="Shape 894"/>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901" name="Shape 901"/>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08" name="Shape 908"/>
          <p:cNvSpPr>
            <a:spLocks noGrp="1"/>
          </p:cNvSpPr>
          <p:nvPr>
            <p:ph type="title"/>
          </p:nvPr>
        </p:nvSpPr>
        <p:spPr>
          <a:xfrm>
            <a:off x="629841" y="457200"/>
            <a:ext cx="2949178" cy="1600200"/>
          </a:xfrm>
          <a:prstGeom prst="rect">
            <a:avLst/>
          </a:prstGeom>
          <a:extLst>
            <a:ext uri="{C572A759-6A51-4108-AA02-DFA0A04FC94B}">
              <ma14:wrappingTextBoxFlag xmlns="" xmlns:ma14="http://schemas.microsoft.com/office/mac/drawingml/2011/main" val="1"/>
            </a:ext>
          </a:extLst>
        </p:spPr>
        <p:txBody>
          <a:bodyPr anchor="b">
            <a:normAutofit/>
          </a:bodyPr>
          <a:lstStyle>
            <a:lvl1pPr defTabSz="685800">
              <a:defRPr sz="2400"/>
            </a:lvl1pPr>
          </a:lstStyle>
          <a:p>
            <a:r>
              <a:t>Click to edit Master title style</a:t>
            </a:r>
          </a:p>
        </p:txBody>
      </p:sp>
      <p:sp>
        <p:nvSpPr>
          <p:cNvPr id="909" name="Shape 909"/>
          <p:cNvSpPr>
            <a:spLocks noGrp="1"/>
          </p:cNvSpPr>
          <p:nvPr>
            <p:ph type="body" sz="half" idx="1"/>
          </p:nvPr>
        </p:nvSpPr>
        <p:spPr>
          <a:xfrm>
            <a:off x="3887391" y="987425"/>
            <a:ext cx="4629151" cy="4873626"/>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400"/>
            </a:lvl1pPr>
            <a:lvl2pPr marL="538842" indent="-195942" defTabSz="685800">
              <a:spcBef>
                <a:spcPts val="700"/>
              </a:spcBef>
              <a:defRPr sz="2400"/>
            </a:lvl2pPr>
            <a:lvl3pPr marL="914400" indent="-228600" defTabSz="685800">
              <a:spcBef>
                <a:spcPts val="700"/>
              </a:spcBef>
              <a:defRPr sz="2400"/>
            </a:lvl3pPr>
            <a:lvl4pPr marL="1303019" indent="-274319" defTabSz="685800">
              <a:spcBef>
                <a:spcPts val="700"/>
              </a:spcBef>
              <a:defRPr sz="2400"/>
            </a:lvl4pPr>
            <a:lvl5pPr marL="1645920" indent="-274320" defTabSz="685800">
              <a:spcBef>
                <a:spcPts val="700"/>
              </a:spcBef>
              <a:defRPr sz="2400"/>
            </a:lvl5pPr>
          </a:lstStyle>
          <a:p>
            <a:r>
              <a:t>Edit Master text styles</a:t>
            </a:r>
          </a:p>
          <a:p>
            <a:pPr lvl="1"/>
            <a:r>
              <a:t>Second level</a:t>
            </a:r>
          </a:p>
          <a:p>
            <a:pPr lvl="2"/>
            <a:r>
              <a:t>Third level</a:t>
            </a:r>
          </a:p>
          <a:p>
            <a:pPr lvl="3"/>
            <a:r>
              <a:t>Fourth level</a:t>
            </a:r>
          </a:p>
          <a:p>
            <a:pPr lvl="4"/>
            <a:r>
              <a:t>Fifth level</a:t>
            </a:r>
          </a:p>
        </p:txBody>
      </p:sp>
      <p:sp>
        <p:nvSpPr>
          <p:cNvPr id="910" name="Shape 910"/>
          <p:cNvSpPr>
            <a:spLocks noGrp="1"/>
          </p:cNvSpPr>
          <p:nvPr>
            <p:ph type="body" sz="quarter" idx="13"/>
          </p:nvPr>
        </p:nvSpPr>
        <p:spPr>
          <a:xfrm>
            <a:off x="629840" y="2057400"/>
            <a:ext cx="2949180" cy="3811588"/>
          </a:xfrm>
          <a:prstGeom prst="rect">
            <a:avLst/>
          </a:prstGeom>
        </p:spPr>
        <p:txBody>
          <a:bodyPr>
            <a:normAutofit/>
          </a:bodyPr>
          <a:lstStyle/>
          <a:p>
            <a:pPr marL="0" indent="0" defTabSz="685800">
              <a:spcBef>
                <a:spcPts val="700"/>
              </a:spcBef>
              <a:buSzTx/>
              <a:buFontTx/>
              <a:buNone/>
              <a:defRPr sz="1200"/>
            </a:pPr>
            <a:endParaRPr/>
          </a:p>
        </p:txBody>
      </p:sp>
      <p:sp>
        <p:nvSpPr>
          <p:cNvPr id="911" name="Shape 911"/>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18" name="Shape 918"/>
          <p:cNvSpPr>
            <a:spLocks noGrp="1"/>
          </p:cNvSpPr>
          <p:nvPr>
            <p:ph type="title"/>
          </p:nvPr>
        </p:nvSpPr>
        <p:spPr>
          <a:xfrm>
            <a:off x="629841" y="457200"/>
            <a:ext cx="2949178" cy="1600200"/>
          </a:xfrm>
          <a:prstGeom prst="rect">
            <a:avLst/>
          </a:prstGeom>
          <a:extLst>
            <a:ext uri="{C572A759-6A51-4108-AA02-DFA0A04FC94B}">
              <ma14:wrappingTextBoxFlag xmlns="" xmlns:ma14="http://schemas.microsoft.com/office/mac/drawingml/2011/main" val="1"/>
            </a:ext>
          </a:extLst>
        </p:spPr>
        <p:txBody>
          <a:bodyPr anchor="b">
            <a:normAutofit/>
          </a:bodyPr>
          <a:lstStyle>
            <a:lvl1pPr defTabSz="685800">
              <a:defRPr sz="2400"/>
            </a:lvl1pPr>
          </a:lstStyle>
          <a:p>
            <a:r>
              <a:t>Click to edit Master title style</a:t>
            </a:r>
          </a:p>
        </p:txBody>
      </p:sp>
      <p:sp>
        <p:nvSpPr>
          <p:cNvPr id="919" name="Shape 919"/>
          <p:cNvSpPr>
            <a:spLocks noGrp="1"/>
          </p:cNvSpPr>
          <p:nvPr>
            <p:ph type="pic" sz="half" idx="13"/>
          </p:nvPr>
        </p:nvSpPr>
        <p:spPr>
          <a:xfrm>
            <a:off x="3887391" y="987425"/>
            <a:ext cx="4629151" cy="4873626"/>
          </a:xfrm>
          <a:prstGeom prst="rect">
            <a:avLst/>
          </a:prstGeom>
        </p:spPr>
        <p:txBody>
          <a:bodyPr lIns="91439" rIns="91439"/>
          <a:lstStyle/>
          <a:p>
            <a:endParaRPr/>
          </a:p>
        </p:txBody>
      </p:sp>
      <p:sp>
        <p:nvSpPr>
          <p:cNvPr id="920" name="Shape 920"/>
          <p:cNvSpPr>
            <a:spLocks noGrp="1"/>
          </p:cNvSpPr>
          <p:nvPr>
            <p:ph type="body" sz="quarter" idx="1"/>
          </p:nvPr>
        </p:nvSpPr>
        <p:spPr>
          <a:xfrm>
            <a:off x="629841" y="2057400"/>
            <a:ext cx="2949178" cy="3811588"/>
          </a:xfrm>
          <a:prstGeom prst="rect">
            <a:avLst/>
          </a:prstGeom>
          <a:extLst>
            <a:ext uri="{C572A759-6A51-4108-AA02-DFA0A04FC94B}">
              <ma14:wrappingTextBoxFlag xmlns="" xmlns:ma14="http://schemas.microsoft.com/office/mac/drawingml/2011/main" val="1"/>
            </a:ext>
          </a:extLst>
        </p:spPr>
        <p:txBody>
          <a:bodyPr>
            <a:normAutofit/>
          </a:bodyPr>
          <a:lstStyle>
            <a:lvl1pPr marL="0" indent="0" defTabSz="685800">
              <a:spcBef>
                <a:spcPts val="700"/>
              </a:spcBef>
              <a:buSzTx/>
              <a:buFontTx/>
              <a:buNone/>
              <a:defRPr sz="1200"/>
            </a:lvl1pPr>
          </a:lstStyle>
          <a:p>
            <a:r>
              <a:t>Edit Master text styles</a:t>
            </a:r>
          </a:p>
        </p:txBody>
      </p:sp>
      <p:sp>
        <p:nvSpPr>
          <p:cNvPr id="921" name="Shape 921"/>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slide">
    <p:spTree>
      <p:nvGrpSpPr>
        <p:cNvPr id="1" name=""/>
        <p:cNvGrpSpPr/>
        <p:nvPr/>
      </p:nvGrpSpPr>
      <p:grpSpPr>
        <a:xfrm>
          <a:off x="0" y="0"/>
          <a:ext cx="0" cy="0"/>
          <a:chOff x="0" y="0"/>
          <a:chExt cx="0" cy="0"/>
        </a:xfrm>
      </p:grpSpPr>
      <p:sp>
        <p:nvSpPr>
          <p:cNvPr id="56" name="Shape 56"/>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57" name="Shape 57"/>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58" name="Shape 58"/>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Master Slide Title</a:t>
            </a:r>
          </a:p>
        </p:txBody>
      </p:sp>
      <p:sp>
        <p:nvSpPr>
          <p:cNvPr id="59" name="Shape 59"/>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28" name="Shape 928"/>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929" name="Shape 929"/>
          <p:cNvSpPr>
            <a:spLocks noGrp="1"/>
          </p:cNvSpPr>
          <p:nvPr>
            <p:ph type="body" idx="1"/>
          </p:nvPr>
        </p:nvSpPr>
        <p:spPr>
          <a:xfrm>
            <a:off x="628650" y="1825625"/>
            <a:ext cx="7886700" cy="4351338"/>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Edit Master text styles</a:t>
            </a:r>
          </a:p>
          <a:p>
            <a:pPr lvl="1"/>
            <a:r>
              <a:t>Second level</a:t>
            </a:r>
          </a:p>
          <a:p>
            <a:pPr lvl="2"/>
            <a:r>
              <a:t>Third level</a:t>
            </a:r>
          </a:p>
          <a:p>
            <a:pPr lvl="3"/>
            <a:r>
              <a:t>Fourth level</a:t>
            </a:r>
          </a:p>
          <a:p>
            <a:pPr lvl="4"/>
            <a:r>
              <a:t>Fifth level</a:t>
            </a:r>
          </a:p>
        </p:txBody>
      </p:sp>
      <p:sp>
        <p:nvSpPr>
          <p:cNvPr id="930" name="Shape 930"/>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937" name="Shape 937"/>
          <p:cNvSpPr>
            <a:spLocks noGrp="1"/>
          </p:cNvSpPr>
          <p:nvPr>
            <p:ph type="title"/>
          </p:nvPr>
        </p:nvSpPr>
        <p:spPr>
          <a:xfrm>
            <a:off x="6543675" y="365125"/>
            <a:ext cx="1971675" cy="5811838"/>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938" name="Shape 938"/>
          <p:cNvSpPr>
            <a:spLocks noGrp="1"/>
          </p:cNvSpPr>
          <p:nvPr>
            <p:ph type="body" idx="1"/>
          </p:nvPr>
        </p:nvSpPr>
        <p:spPr>
          <a:xfrm>
            <a:off x="628650" y="365125"/>
            <a:ext cx="5800725" cy="5811838"/>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Edit Master text styles</a:t>
            </a:r>
          </a:p>
          <a:p>
            <a:pPr lvl="1"/>
            <a:r>
              <a:t>Second level</a:t>
            </a:r>
          </a:p>
          <a:p>
            <a:pPr lvl="2"/>
            <a:r>
              <a:t>Third level</a:t>
            </a:r>
          </a:p>
          <a:p>
            <a:pPr lvl="3"/>
            <a:r>
              <a:t>Fourth level</a:t>
            </a:r>
          </a:p>
          <a:p>
            <a:pPr lvl="4"/>
            <a:r>
              <a:t>Fifth level</a:t>
            </a:r>
          </a:p>
        </p:txBody>
      </p:sp>
      <p:sp>
        <p:nvSpPr>
          <p:cNvPr id="939" name="Shape 939"/>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Cover Slide_Top">
    <p:spTree>
      <p:nvGrpSpPr>
        <p:cNvPr id="1" name=""/>
        <p:cNvGrpSpPr/>
        <p:nvPr/>
      </p:nvGrpSpPr>
      <p:grpSpPr>
        <a:xfrm>
          <a:off x="0" y="0"/>
          <a:ext cx="0" cy="0"/>
          <a:chOff x="0" y="0"/>
          <a:chExt cx="0" cy="0"/>
        </a:xfrm>
      </p:grpSpPr>
      <p:pic>
        <p:nvPicPr>
          <p:cNvPr id="946" name="image9.jpg" descr="531398897_highPPT_2.jp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947" name="Shape 947"/>
          <p:cNvSpPr/>
          <p:nvPr/>
        </p:nvSpPr>
        <p:spPr>
          <a:xfrm>
            <a:off x="7360756" y="3452579"/>
            <a:ext cx="690345" cy="1075733"/>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rgbClr val="FF3366"/>
          </a:solidFill>
          <a:ln w="12700">
            <a:miter lim="400000"/>
          </a:ln>
        </p:spPr>
        <p:txBody>
          <a:bodyPr lIns="45719" rIns="45719"/>
          <a:lstStyle/>
          <a:p>
            <a:pPr>
              <a:defRPr>
                <a:solidFill>
                  <a:schemeClr val="accent1"/>
                </a:solidFill>
              </a:defRPr>
            </a:pPr>
            <a:endParaRPr/>
          </a:p>
        </p:txBody>
      </p:sp>
      <p:sp>
        <p:nvSpPr>
          <p:cNvPr id="948" name="Shape 948"/>
          <p:cNvSpPr>
            <a:spLocks noGrp="1"/>
          </p:cNvSpPr>
          <p:nvPr>
            <p:ph type="title"/>
          </p:nvPr>
        </p:nvSpPr>
        <p:spPr>
          <a:xfrm>
            <a:off x="457201" y="1731300"/>
            <a:ext cx="4059237" cy="996951"/>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685800">
              <a:defRPr sz="3600">
                <a:solidFill>
                  <a:srgbClr val="FFFFFF"/>
                </a:solidFill>
              </a:defRPr>
            </a:lvl1pPr>
          </a:lstStyle>
          <a:p>
            <a:r>
              <a:t>Click to edit Master title style </a:t>
            </a:r>
          </a:p>
        </p:txBody>
      </p:sp>
      <p:sp>
        <p:nvSpPr>
          <p:cNvPr id="949" name="Shape 949"/>
          <p:cNvSpPr>
            <a:spLocks noGrp="1"/>
          </p:cNvSpPr>
          <p:nvPr>
            <p:ph type="body" sz="quarter" idx="1"/>
          </p:nvPr>
        </p:nvSpPr>
        <p:spPr>
          <a:xfrm>
            <a:off x="457201" y="2743304"/>
            <a:ext cx="4059236" cy="467563"/>
          </a:xfrm>
          <a:prstGeom prst="rect">
            <a:avLst/>
          </a:prstGeom>
          <a:extLst>
            <a:ext uri="{C572A759-6A51-4108-AA02-DFA0A04FC94B}">
              <ma14:wrappingTextBoxFlag xmlns="" xmlns:ma14="http://schemas.microsoft.com/office/mac/drawingml/2011/main" val="1"/>
            </a:ext>
          </a:extLst>
        </p:spPr>
        <p:txBody>
          <a:bodyPr>
            <a:normAutofit/>
          </a:bodyPr>
          <a:lstStyle>
            <a:lvl1pPr marL="0" indent="0" defTabSz="685800">
              <a:lnSpc>
                <a:spcPct val="100000"/>
              </a:lnSpc>
              <a:spcBef>
                <a:spcPts val="0"/>
              </a:spcBef>
              <a:buSzTx/>
              <a:buFontTx/>
              <a:buNone/>
              <a:defRPr sz="2000">
                <a:solidFill>
                  <a:srgbClr val="FFFFFF"/>
                </a:solidFill>
                <a:latin typeface="Calibri Light"/>
                <a:ea typeface="Calibri Light"/>
                <a:cs typeface="Calibri Light"/>
                <a:sym typeface="Calibri Light"/>
              </a:defRPr>
            </a:lvl1pPr>
          </a:lstStyle>
          <a:p>
            <a:r>
              <a:t>Click to edit Master text styles</a:t>
            </a:r>
          </a:p>
        </p:txBody>
      </p:sp>
      <p:pic>
        <p:nvPicPr>
          <p:cNvPr id="950" name="image10.png"/>
          <p:cNvPicPr>
            <a:picLocks noChangeAspect="1"/>
          </p:cNvPicPr>
          <p:nvPr/>
        </p:nvPicPr>
        <p:blipFill>
          <a:blip r:embed="rId3">
            <a:extLst/>
          </a:blip>
          <a:stretch>
            <a:fillRect/>
          </a:stretch>
        </p:blipFill>
        <p:spPr>
          <a:xfrm>
            <a:off x="468312" y="434669"/>
            <a:ext cx="4543201" cy="729121"/>
          </a:xfrm>
          <a:prstGeom prst="rect">
            <a:avLst/>
          </a:prstGeom>
          <a:ln w="12700">
            <a:miter lim="400000"/>
          </a:ln>
        </p:spPr>
      </p:pic>
      <p:grpSp>
        <p:nvGrpSpPr>
          <p:cNvPr id="953" name="Group 953"/>
          <p:cNvGrpSpPr/>
          <p:nvPr/>
        </p:nvGrpSpPr>
        <p:grpSpPr>
          <a:xfrm>
            <a:off x="5658094" y="1360053"/>
            <a:ext cx="3074397" cy="2060441"/>
            <a:chOff x="0" y="0"/>
            <a:chExt cx="3074395" cy="2060439"/>
          </a:xfrm>
        </p:grpSpPr>
        <p:sp>
          <p:nvSpPr>
            <p:cNvPr id="951" name="Shape 951"/>
            <p:cNvSpPr/>
            <p:nvPr/>
          </p:nvSpPr>
          <p:spPr>
            <a:xfrm>
              <a:off x="462588" y="-1"/>
              <a:ext cx="2013678" cy="2060441"/>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00A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952" name="image2.png"/>
            <p:cNvPicPr>
              <a:picLocks noChangeAspect="1"/>
            </p:cNvPicPr>
            <p:nvPr/>
          </p:nvPicPr>
          <p:blipFill>
            <a:blip r:embed="rId4">
              <a:extLst/>
            </a:blip>
            <a:stretch>
              <a:fillRect/>
            </a:stretch>
          </p:blipFill>
          <p:spPr>
            <a:xfrm>
              <a:off x="0" y="840248"/>
              <a:ext cx="3074396" cy="252001"/>
            </a:xfrm>
            <a:prstGeom prst="rect">
              <a:avLst/>
            </a:prstGeom>
            <a:ln w="12700" cap="flat">
              <a:noFill/>
              <a:miter lim="400000"/>
            </a:ln>
            <a:effectLst/>
          </p:spPr>
        </p:pic>
      </p:grpSp>
      <p:pic>
        <p:nvPicPr>
          <p:cNvPr id="954" name="image11.png"/>
          <p:cNvPicPr>
            <a:picLocks noChangeAspect="1"/>
          </p:cNvPicPr>
          <p:nvPr/>
        </p:nvPicPr>
        <p:blipFill>
          <a:blip r:embed="rId5">
            <a:extLst/>
          </a:blip>
          <a:stretch>
            <a:fillRect/>
          </a:stretch>
        </p:blipFill>
        <p:spPr>
          <a:xfrm>
            <a:off x="4006800" y="6228000"/>
            <a:ext cx="4698001" cy="228800"/>
          </a:xfrm>
          <a:prstGeom prst="rect">
            <a:avLst/>
          </a:prstGeom>
          <a:ln w="12700">
            <a:miter lim="400000"/>
          </a:ln>
        </p:spPr>
      </p:pic>
      <p:sp>
        <p:nvSpPr>
          <p:cNvPr id="955" name="Shape 9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96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963" name="Shape 963"/>
          <p:cNvSpPr>
            <a:spLocks noGrp="1"/>
          </p:cNvSpPr>
          <p:nvPr>
            <p:ph type="title"/>
          </p:nvPr>
        </p:nvSpPr>
        <p:spPr>
          <a:xfrm>
            <a:off x="1143000" y="1122362"/>
            <a:ext cx="6858000" cy="2387601"/>
          </a:xfrm>
          <a:prstGeom prst="rect">
            <a:avLst/>
          </a:prstGeom>
          <a:extLst>
            <a:ext uri="{C572A759-6A51-4108-AA02-DFA0A04FC94B}">
              <ma14:wrappingTextBoxFlag xmlns="" xmlns:ma14="http://schemas.microsoft.com/office/mac/drawingml/2011/main" val="1"/>
            </a:ext>
          </a:extLst>
        </p:spPr>
        <p:txBody>
          <a:bodyPr anchor="b">
            <a:normAutofit/>
          </a:bodyPr>
          <a:lstStyle>
            <a:lvl1pPr algn="ctr" defTabSz="685800">
              <a:defRPr sz="4500"/>
            </a:lvl1pPr>
          </a:lstStyle>
          <a:p>
            <a:r>
              <a:t>Title Text</a:t>
            </a:r>
          </a:p>
        </p:txBody>
      </p:sp>
      <p:sp>
        <p:nvSpPr>
          <p:cNvPr id="964" name="Shape 964"/>
          <p:cNvSpPr>
            <a:spLocks noGrp="1"/>
          </p:cNvSpPr>
          <p:nvPr>
            <p:ph type="body" sz="quarter" idx="1"/>
          </p:nvPr>
        </p:nvSpPr>
        <p:spPr>
          <a:xfrm>
            <a:off x="1143000" y="3602037"/>
            <a:ext cx="6858000" cy="1655763"/>
          </a:xfrm>
          <a:prstGeom prst="rect">
            <a:avLst/>
          </a:prstGeom>
          <a:extLst>
            <a:ext uri="{C572A759-6A51-4108-AA02-DFA0A04FC94B}">
              <ma14:wrappingTextBoxFlag xmlns="" xmlns:ma14="http://schemas.microsoft.com/office/mac/drawingml/2011/main" val="1"/>
            </a:ext>
          </a:extLst>
        </p:spPr>
        <p:txBody>
          <a:bodyPr>
            <a:normAutofit/>
          </a:bodyPr>
          <a:lstStyle>
            <a:lvl1pPr marL="0" indent="0" algn="ctr" defTabSz="685800">
              <a:spcBef>
                <a:spcPts val="700"/>
              </a:spcBef>
              <a:buSzTx/>
              <a:buFontTx/>
              <a:buNone/>
              <a:defRPr sz="1800"/>
            </a:lvl1pPr>
            <a:lvl2pPr marL="0" indent="342900" algn="ctr" defTabSz="685800">
              <a:spcBef>
                <a:spcPts val="700"/>
              </a:spcBef>
              <a:buSzTx/>
              <a:buFontTx/>
              <a:buNone/>
              <a:defRPr sz="1800"/>
            </a:lvl2pPr>
            <a:lvl3pPr marL="0" indent="685800" algn="ctr" defTabSz="685800">
              <a:spcBef>
                <a:spcPts val="700"/>
              </a:spcBef>
              <a:buSzTx/>
              <a:buFontTx/>
              <a:buNone/>
              <a:defRPr sz="1800"/>
            </a:lvl3pPr>
            <a:lvl4pPr marL="0" indent="1028700" algn="ctr" defTabSz="685800">
              <a:spcBef>
                <a:spcPts val="700"/>
              </a:spcBef>
              <a:buSzTx/>
              <a:buFontTx/>
              <a:buNone/>
              <a:defRPr sz="1800"/>
            </a:lvl4pPr>
            <a:lvl5pPr marL="0" indent="1371600" algn="ctr" defTabSz="685800">
              <a:spcBef>
                <a:spcPts val="7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965" name="Shape 965"/>
          <p:cNvSpPr>
            <a:spLocks noGrp="1"/>
          </p:cNvSpPr>
          <p:nvPr>
            <p:ph type="sldNum" sz="quarter" idx="2"/>
          </p:nvPr>
        </p:nvSpPr>
        <p:spPr>
          <a:xfrm>
            <a:off x="8291328" y="6429694"/>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97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973" name="Shape 973"/>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974" name="Shape 974"/>
          <p:cNvSpPr>
            <a:spLocks noGrp="1"/>
          </p:cNvSpPr>
          <p:nvPr>
            <p:ph type="body" idx="1"/>
          </p:nvPr>
        </p:nvSpPr>
        <p:spPr>
          <a:xfrm>
            <a:off x="628650" y="1825625"/>
            <a:ext cx="7886700" cy="3840884"/>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Click to edit Master text styles</a:t>
            </a:r>
          </a:p>
          <a:p>
            <a:pPr lvl="1"/>
            <a:r>
              <a:t>Second level</a:t>
            </a:r>
          </a:p>
          <a:p>
            <a:pPr lvl="2"/>
            <a:r>
              <a:t>Third level</a:t>
            </a:r>
          </a:p>
          <a:p>
            <a:pPr lvl="3"/>
            <a:r>
              <a:t>Fourth level</a:t>
            </a:r>
          </a:p>
          <a:p>
            <a:pPr lvl="4"/>
            <a:r>
              <a:t>Fifth level</a:t>
            </a:r>
          </a:p>
        </p:txBody>
      </p:sp>
      <p:sp>
        <p:nvSpPr>
          <p:cNvPr id="975" name="Shape 975"/>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98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983" name="Shape 983"/>
          <p:cNvSpPr>
            <a:spLocks noGrp="1"/>
          </p:cNvSpPr>
          <p:nvPr>
            <p:ph type="title"/>
          </p:nvPr>
        </p:nvSpPr>
        <p:spPr>
          <a:xfrm>
            <a:off x="623887" y="1709739"/>
            <a:ext cx="7886701" cy="2852737"/>
          </a:xfrm>
          <a:prstGeom prst="rect">
            <a:avLst/>
          </a:prstGeom>
          <a:extLst>
            <a:ext uri="{C572A759-6A51-4108-AA02-DFA0A04FC94B}">
              <ma14:wrappingTextBoxFlag xmlns="" xmlns:ma14="http://schemas.microsoft.com/office/mac/drawingml/2011/main" val="1"/>
            </a:ext>
          </a:extLst>
        </p:spPr>
        <p:txBody>
          <a:bodyPr anchor="b">
            <a:normAutofit/>
          </a:bodyPr>
          <a:lstStyle>
            <a:lvl1pPr defTabSz="685800">
              <a:defRPr sz="4500"/>
            </a:lvl1pPr>
          </a:lstStyle>
          <a:p>
            <a:r>
              <a:t>Click to edit Master title style</a:t>
            </a:r>
          </a:p>
        </p:txBody>
      </p:sp>
      <p:sp>
        <p:nvSpPr>
          <p:cNvPr id="984" name="Shape 984"/>
          <p:cNvSpPr>
            <a:spLocks noGrp="1"/>
          </p:cNvSpPr>
          <p:nvPr>
            <p:ph type="body" sz="quarter" idx="1"/>
          </p:nvPr>
        </p:nvSpPr>
        <p:spPr>
          <a:xfrm>
            <a:off x="623887" y="4589464"/>
            <a:ext cx="7886701" cy="1500188"/>
          </a:xfrm>
          <a:prstGeom prst="rect">
            <a:avLst/>
          </a:prstGeom>
          <a:extLst>
            <a:ext uri="{C572A759-6A51-4108-AA02-DFA0A04FC94B}">
              <ma14:wrappingTextBoxFlag xmlns="" xmlns:ma14="http://schemas.microsoft.com/office/mac/drawingml/2011/main" val="1"/>
            </a:ext>
          </a:extLst>
        </p:spPr>
        <p:txBody>
          <a:bodyPr>
            <a:normAutofit/>
          </a:bodyPr>
          <a:lstStyle>
            <a:lvl1pPr marL="0" indent="0" defTabSz="685800">
              <a:spcBef>
                <a:spcPts val="700"/>
              </a:spcBef>
              <a:buSzTx/>
              <a:buFontTx/>
              <a:buNone/>
              <a:defRPr sz="1800">
                <a:solidFill>
                  <a:srgbClr val="888888"/>
                </a:solidFill>
              </a:defRPr>
            </a:lvl1pPr>
          </a:lstStyle>
          <a:p>
            <a:r>
              <a:t>Click to edit Master text styles</a:t>
            </a:r>
          </a:p>
        </p:txBody>
      </p:sp>
      <p:sp>
        <p:nvSpPr>
          <p:cNvPr id="985" name="Shape 985"/>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99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993" name="Shape 993"/>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994" name="Shape 994"/>
          <p:cNvSpPr>
            <a:spLocks noGrp="1"/>
          </p:cNvSpPr>
          <p:nvPr>
            <p:ph type="body" sz="half" idx="1"/>
          </p:nvPr>
        </p:nvSpPr>
        <p:spPr>
          <a:xfrm>
            <a:off x="628650" y="1825625"/>
            <a:ext cx="3886200" cy="4351338"/>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Click to edit Master text styles</a:t>
            </a:r>
          </a:p>
          <a:p>
            <a:pPr lvl="1"/>
            <a:r>
              <a:t>Second level</a:t>
            </a:r>
          </a:p>
          <a:p>
            <a:pPr lvl="2"/>
            <a:r>
              <a:t>Third level</a:t>
            </a:r>
          </a:p>
          <a:p>
            <a:pPr lvl="3"/>
            <a:r>
              <a:t>Fourth level</a:t>
            </a:r>
          </a:p>
          <a:p>
            <a:pPr lvl="4"/>
            <a:r>
              <a:t>Fifth level</a:t>
            </a:r>
          </a:p>
        </p:txBody>
      </p:sp>
      <p:sp>
        <p:nvSpPr>
          <p:cNvPr id="995" name="Shape 995"/>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00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03" name="Shape 1003"/>
          <p:cNvSpPr>
            <a:spLocks noGrp="1"/>
          </p:cNvSpPr>
          <p:nvPr>
            <p:ph type="title"/>
          </p:nvPr>
        </p:nvSpPr>
        <p:spPr>
          <a:xfrm>
            <a:off x="629841" y="365125"/>
            <a:ext cx="7886701"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1004" name="Shape 1004"/>
          <p:cNvSpPr>
            <a:spLocks noGrp="1"/>
          </p:cNvSpPr>
          <p:nvPr>
            <p:ph type="body" sz="quarter" idx="1"/>
          </p:nvPr>
        </p:nvSpPr>
        <p:spPr>
          <a:xfrm>
            <a:off x="629841" y="1681163"/>
            <a:ext cx="3868341" cy="823913"/>
          </a:xfrm>
          <a:prstGeom prst="rect">
            <a:avLst/>
          </a:prstGeom>
          <a:extLst>
            <a:ext uri="{C572A759-6A51-4108-AA02-DFA0A04FC94B}">
              <ma14:wrappingTextBoxFlag xmlns="" xmlns:ma14="http://schemas.microsoft.com/office/mac/drawingml/2011/main" val="1"/>
            </a:ext>
          </a:extLst>
        </p:spPr>
        <p:txBody>
          <a:bodyPr anchor="b">
            <a:normAutofit/>
          </a:bodyPr>
          <a:lstStyle>
            <a:lvl1pPr marL="0" indent="0" defTabSz="685800">
              <a:spcBef>
                <a:spcPts val="700"/>
              </a:spcBef>
              <a:buSzTx/>
              <a:buFontTx/>
              <a:buNone/>
              <a:defRPr sz="1800" b="1"/>
            </a:lvl1pPr>
          </a:lstStyle>
          <a:p>
            <a:r>
              <a:t>Click to edit Master text styles</a:t>
            </a:r>
          </a:p>
        </p:txBody>
      </p:sp>
      <p:sp>
        <p:nvSpPr>
          <p:cNvPr id="1005" name="Shape 1005"/>
          <p:cNvSpPr>
            <a:spLocks noGrp="1"/>
          </p:cNvSpPr>
          <p:nvPr>
            <p:ph type="body" sz="quarter" idx="13"/>
          </p:nvPr>
        </p:nvSpPr>
        <p:spPr>
          <a:xfrm>
            <a:off x="4629149" y="1681163"/>
            <a:ext cx="3887393" cy="823913"/>
          </a:xfrm>
          <a:prstGeom prst="rect">
            <a:avLst/>
          </a:prstGeom>
        </p:spPr>
        <p:txBody>
          <a:bodyPr anchor="b">
            <a:normAutofit/>
          </a:bodyPr>
          <a:lstStyle/>
          <a:p>
            <a:pPr marL="0" indent="0" defTabSz="685800">
              <a:spcBef>
                <a:spcPts val="700"/>
              </a:spcBef>
              <a:buSzTx/>
              <a:buFontTx/>
              <a:buNone/>
              <a:defRPr sz="1800" b="1"/>
            </a:pPr>
            <a:endParaRPr/>
          </a:p>
        </p:txBody>
      </p:sp>
      <p:sp>
        <p:nvSpPr>
          <p:cNvPr id="1006" name="Shape 1006"/>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013"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14" name="Shape 1014"/>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1015" name="Shape 1015"/>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02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23" name="Shape 1023"/>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urseMap_Module1">
    <p:spTree>
      <p:nvGrpSpPr>
        <p:cNvPr id="1" name=""/>
        <p:cNvGrpSpPr/>
        <p:nvPr/>
      </p:nvGrpSpPr>
      <p:grpSpPr>
        <a:xfrm>
          <a:off x="0" y="0"/>
          <a:ext cx="0" cy="0"/>
          <a:chOff x="0" y="0"/>
          <a:chExt cx="0" cy="0"/>
        </a:xfrm>
      </p:grpSpPr>
      <p:sp>
        <p:nvSpPr>
          <p:cNvPr id="67" name="Shape 67"/>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68" name="Shape 68"/>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69" name="Shape 69"/>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70" name="Shape 70"/>
          <p:cNvSpPr/>
          <p:nvPr/>
        </p:nvSpPr>
        <p:spPr>
          <a:xfrm>
            <a:off x="1" y="325102"/>
            <a:ext cx="9144001"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4400" b="1">
                <a:solidFill>
                  <a:srgbClr val="333F50"/>
                </a:solidFill>
              </a:defRPr>
            </a:lvl1pPr>
          </a:lstStyle>
          <a:p>
            <a:r>
              <a:t>Course Map/Module Map</a:t>
            </a:r>
          </a:p>
        </p:txBody>
      </p:sp>
      <p:grpSp>
        <p:nvGrpSpPr>
          <p:cNvPr id="73" name="Group 73"/>
          <p:cNvGrpSpPr/>
          <p:nvPr/>
        </p:nvGrpSpPr>
        <p:grpSpPr>
          <a:xfrm>
            <a:off x="210608" y="2463313"/>
            <a:ext cx="1972638" cy="571501"/>
            <a:chOff x="0" y="0"/>
            <a:chExt cx="1972637" cy="571500"/>
          </a:xfrm>
        </p:grpSpPr>
        <p:sp>
          <p:nvSpPr>
            <p:cNvPr id="71" name="Shape 71"/>
            <p:cNvSpPr/>
            <p:nvPr/>
          </p:nvSpPr>
          <p:spPr>
            <a:xfrm>
              <a:off x="0" y="0"/>
              <a:ext cx="1972638" cy="571500"/>
            </a:xfrm>
            <a:prstGeom prst="roundRect">
              <a:avLst>
                <a:gd name="adj" fmla="val 16667"/>
              </a:avLst>
            </a:prstGeom>
            <a:solidFill>
              <a:srgbClr val="9DC3E6"/>
            </a:solidFill>
            <a:ln w="12700" cap="flat">
              <a:solidFill>
                <a:srgbClr val="BFBFBF"/>
              </a:solidFill>
              <a:prstDash val="solid"/>
              <a:miter lim="8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72" name="Shape 72"/>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1</a:t>
              </a:r>
            </a:p>
          </p:txBody>
        </p:sp>
      </p:grpSp>
      <p:grpSp>
        <p:nvGrpSpPr>
          <p:cNvPr id="76" name="Group 76"/>
          <p:cNvGrpSpPr/>
          <p:nvPr/>
        </p:nvGrpSpPr>
        <p:grpSpPr>
          <a:xfrm>
            <a:off x="2441089" y="2177563"/>
            <a:ext cx="1972639" cy="571501"/>
            <a:chOff x="0" y="0"/>
            <a:chExt cx="1972637" cy="571500"/>
          </a:xfrm>
        </p:grpSpPr>
        <p:sp>
          <p:nvSpPr>
            <p:cNvPr id="74" name="Shape 74"/>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5" name="Shape 75"/>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2</a:t>
              </a:r>
            </a:p>
          </p:txBody>
        </p:sp>
      </p:grpSp>
      <p:grpSp>
        <p:nvGrpSpPr>
          <p:cNvPr id="79" name="Group 79"/>
          <p:cNvGrpSpPr/>
          <p:nvPr/>
        </p:nvGrpSpPr>
        <p:grpSpPr>
          <a:xfrm>
            <a:off x="4671571" y="1888588"/>
            <a:ext cx="1972639" cy="571501"/>
            <a:chOff x="0" y="0"/>
            <a:chExt cx="1972637" cy="571500"/>
          </a:xfrm>
        </p:grpSpPr>
        <p:sp>
          <p:nvSpPr>
            <p:cNvPr id="77" name="Shape 77"/>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8" name="Shape 78"/>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3</a:t>
              </a:r>
            </a:p>
          </p:txBody>
        </p:sp>
      </p:grpSp>
      <p:grpSp>
        <p:nvGrpSpPr>
          <p:cNvPr id="82" name="Group 82"/>
          <p:cNvGrpSpPr/>
          <p:nvPr/>
        </p:nvGrpSpPr>
        <p:grpSpPr>
          <a:xfrm>
            <a:off x="6902053" y="1523513"/>
            <a:ext cx="1972639" cy="571501"/>
            <a:chOff x="0" y="0"/>
            <a:chExt cx="1972637" cy="571500"/>
          </a:xfrm>
        </p:grpSpPr>
        <p:sp>
          <p:nvSpPr>
            <p:cNvPr id="80" name="Shape 80"/>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1" name="Shape 81"/>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4</a:t>
              </a:r>
            </a:p>
          </p:txBody>
        </p:sp>
      </p:grpSp>
      <p:sp>
        <p:nvSpPr>
          <p:cNvPr id="94" name="Shape 94"/>
          <p:cNvSpPr/>
          <p:nvPr/>
        </p:nvSpPr>
        <p:spPr>
          <a:xfrm>
            <a:off x="1196339" y="2202180"/>
            <a:ext cx="2230121" cy="806450"/>
          </a:xfrm>
          <a:custGeom>
            <a:avLst/>
            <a:gdLst/>
            <a:ahLst/>
            <a:cxnLst>
              <a:cxn ang="0">
                <a:pos x="wd2" y="hd2"/>
              </a:cxn>
              <a:cxn ang="5400000">
                <a:pos x="wd2" y="hd2"/>
              </a:cxn>
              <a:cxn ang="10800000">
                <a:pos x="wd2" y="hd2"/>
              </a:cxn>
              <a:cxn ang="16200000">
                <a:pos x="wd2" y="hd2"/>
              </a:cxn>
            </a:cxnLst>
            <a:rect l="0" t="0" r="r" b="b"/>
            <a:pathLst>
              <a:path w="21600" h="21600" extrusionOk="0">
                <a:moveTo>
                  <a:pt x="0" y="6803"/>
                </a:moveTo>
                <a:lnTo>
                  <a:pt x="0" y="0"/>
                </a:lnTo>
                <a:lnTo>
                  <a:pt x="10800" y="0"/>
                </a:lnTo>
                <a:lnTo>
                  <a:pt x="10800" y="21600"/>
                </a:lnTo>
                <a:lnTo>
                  <a:pt x="21600" y="21600"/>
                </a:lnTo>
                <a:lnTo>
                  <a:pt x="21600" y="14797"/>
                </a:lnTo>
              </a:path>
            </a:pathLst>
          </a:custGeom>
          <a:ln w="6350">
            <a:solidFill>
              <a:srgbClr val="333F50"/>
            </a:solidFill>
            <a:prstDash val="dash"/>
            <a:miter/>
            <a:tailEnd type="triangle"/>
          </a:ln>
        </p:spPr>
        <p:txBody>
          <a:bodyPr/>
          <a:lstStyle/>
          <a:p>
            <a:endParaRPr/>
          </a:p>
        </p:txBody>
      </p:sp>
      <p:sp>
        <p:nvSpPr>
          <p:cNvPr id="95" name="Shape 95"/>
          <p:cNvSpPr/>
          <p:nvPr/>
        </p:nvSpPr>
        <p:spPr>
          <a:xfrm>
            <a:off x="3426459" y="1916430"/>
            <a:ext cx="2231391" cy="803910"/>
          </a:xfrm>
          <a:custGeom>
            <a:avLst/>
            <a:gdLst/>
            <a:ahLst/>
            <a:cxnLst>
              <a:cxn ang="0">
                <a:pos x="wd2" y="hd2"/>
              </a:cxn>
              <a:cxn ang="5400000">
                <a:pos x="wd2" y="hd2"/>
              </a:cxn>
              <a:cxn ang="10800000">
                <a:pos x="wd2" y="hd2"/>
              </a:cxn>
              <a:cxn ang="16200000">
                <a:pos x="wd2" y="hd2"/>
              </a:cxn>
            </a:cxnLst>
            <a:rect l="0" t="0" r="r" b="b"/>
            <a:pathLst>
              <a:path w="21600" h="21600" extrusionOk="0">
                <a:moveTo>
                  <a:pt x="0" y="6825"/>
                </a:moveTo>
                <a:lnTo>
                  <a:pt x="0" y="0"/>
                </a:lnTo>
                <a:lnTo>
                  <a:pt x="10794" y="0"/>
                </a:lnTo>
                <a:lnTo>
                  <a:pt x="10794" y="21600"/>
                </a:lnTo>
                <a:lnTo>
                  <a:pt x="21600" y="21600"/>
                </a:lnTo>
                <a:lnTo>
                  <a:pt x="21600" y="14775"/>
                </a:lnTo>
              </a:path>
            </a:pathLst>
          </a:custGeom>
          <a:ln w="6350">
            <a:solidFill>
              <a:srgbClr val="333F50"/>
            </a:solidFill>
            <a:prstDash val="dash"/>
            <a:miter/>
            <a:tailEnd type="triangle"/>
          </a:ln>
        </p:spPr>
        <p:txBody>
          <a:bodyPr/>
          <a:lstStyle/>
          <a:p>
            <a:endParaRPr/>
          </a:p>
        </p:txBody>
      </p:sp>
      <p:sp>
        <p:nvSpPr>
          <p:cNvPr id="96" name="Shape 96"/>
          <p:cNvSpPr/>
          <p:nvPr/>
        </p:nvSpPr>
        <p:spPr>
          <a:xfrm>
            <a:off x="5657849" y="1628140"/>
            <a:ext cx="2230121" cy="726440"/>
          </a:xfrm>
          <a:custGeom>
            <a:avLst/>
            <a:gdLst/>
            <a:ahLst/>
            <a:cxnLst>
              <a:cxn ang="0">
                <a:pos x="wd2" y="hd2"/>
              </a:cxn>
              <a:cxn ang="5400000">
                <a:pos x="wd2" y="hd2"/>
              </a:cxn>
              <a:cxn ang="10800000">
                <a:pos x="wd2" y="hd2"/>
              </a:cxn>
              <a:cxn ang="16200000">
                <a:pos x="wd2" y="hd2"/>
              </a:cxn>
            </a:cxnLst>
            <a:rect l="0" t="0" r="r" b="b"/>
            <a:pathLst>
              <a:path w="21600" h="21600" extrusionOk="0">
                <a:moveTo>
                  <a:pt x="0" y="7552"/>
                </a:moveTo>
                <a:lnTo>
                  <a:pt x="0" y="0"/>
                </a:lnTo>
                <a:lnTo>
                  <a:pt x="10800" y="0"/>
                </a:lnTo>
                <a:lnTo>
                  <a:pt x="10800" y="21600"/>
                </a:lnTo>
                <a:lnTo>
                  <a:pt x="21600" y="21600"/>
                </a:lnTo>
                <a:lnTo>
                  <a:pt x="21600" y="14048"/>
                </a:lnTo>
              </a:path>
            </a:pathLst>
          </a:custGeom>
          <a:ln w="6350">
            <a:solidFill>
              <a:srgbClr val="333F50"/>
            </a:solidFill>
            <a:prstDash val="dash"/>
            <a:miter/>
            <a:tailEnd type="triangle"/>
          </a:ln>
        </p:spPr>
        <p:txBody>
          <a:bodyPr/>
          <a:lstStyle/>
          <a:p>
            <a:endParaRPr/>
          </a:p>
        </p:txBody>
      </p:sp>
      <p:graphicFrame>
        <p:nvGraphicFramePr>
          <p:cNvPr id="86" name="Table 86"/>
          <p:cNvGraphicFramePr/>
          <p:nvPr/>
        </p:nvGraphicFramePr>
        <p:xfrm>
          <a:off x="146060" y="3341080"/>
          <a:ext cx="2134007" cy="2978219"/>
        </p:xfrm>
        <a:graphic>
          <a:graphicData uri="http://schemas.openxmlformats.org/drawingml/2006/table">
            <a:tbl>
              <a:tblPr firstRow="1" bandRow="1">
                <a:tableStyleId>{4C3C2611-4C71-4FC5-86AE-919BDF0F9419}</a:tableStyleId>
              </a:tblPr>
              <a:tblGrid>
                <a:gridCol w="2134007">
                  <a:extLst>
                    <a:ext uri="{9D8B030D-6E8A-4147-A177-3AD203B41FA5}">
                      <a16:colId xmlns:a16="http://schemas.microsoft.com/office/drawing/2014/main" val="20000"/>
                    </a:ext>
                  </a:extLst>
                </a:gridCol>
              </a:tblGrid>
              <a:tr h="270747">
                <a:tc>
                  <a:txBody>
                    <a:bodyPr/>
                    <a:lstStyle/>
                    <a:p>
                      <a:pPr algn="ctr">
                        <a:defRPr sz="1800" b="0">
                          <a:solidFill>
                            <a:srgbClr val="000000"/>
                          </a:solidFill>
                        </a:defRPr>
                      </a:pPr>
                      <a:r>
                        <a:rPr sz="1200" b="1">
                          <a:solidFill>
                            <a:srgbClr val="333F50"/>
                          </a:solidFill>
                        </a:rPr>
                        <a:t>Module Map</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solidFill>
                      <a:srgbClr val="9DC3E6"/>
                    </a:solidFill>
                  </a:tcPr>
                </a:tc>
                <a:extLst>
                  <a:ext uri="{0D108BD9-81ED-4DB2-BD59-A6C34878D82A}">
                    <a16:rowId xmlns:a16="http://schemas.microsoft.com/office/drawing/2014/main" val="10000"/>
                  </a:ext>
                </a:extLst>
              </a:tr>
              <a:tr h="270747">
                <a:tc>
                  <a:txBody>
                    <a:bodyPr/>
                    <a:lstStyle/>
                    <a:p>
                      <a:pPr algn="ctr">
                        <a:defRPr sz="1800"/>
                      </a:pPr>
                      <a:r>
                        <a:rPr sz="1200">
                          <a:solidFill>
                            <a:srgbClr val="333F50"/>
                          </a:solidFill>
                        </a:rPr>
                        <a:t>Topic 1</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1"/>
                  </a:ext>
                </a:extLst>
              </a:tr>
              <a:tr h="270747">
                <a:tc>
                  <a:txBody>
                    <a:bodyPr/>
                    <a:lstStyle/>
                    <a:p>
                      <a:pPr algn="ctr">
                        <a:defRPr sz="1800"/>
                      </a:pPr>
                      <a:r>
                        <a:rPr sz="1200">
                          <a:solidFill>
                            <a:srgbClr val="333F50"/>
                          </a:solidFill>
                        </a:rPr>
                        <a:t>Activity</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2"/>
                  </a:ext>
                </a:extLst>
              </a:tr>
              <a:tr h="270747">
                <a:tc>
                  <a:txBody>
                    <a:bodyPr/>
                    <a:lstStyle/>
                    <a:p>
                      <a:pPr algn="ctr">
                        <a:defRPr sz="1800"/>
                      </a:pPr>
                      <a:r>
                        <a:rPr sz="1200">
                          <a:solidFill>
                            <a:srgbClr val="333F50"/>
                          </a:solidFill>
                        </a:rPr>
                        <a:t>Break</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3"/>
                  </a:ext>
                </a:extLst>
              </a:tr>
              <a:tr h="270747">
                <a:tc>
                  <a:txBody>
                    <a:bodyPr/>
                    <a:lstStyle/>
                    <a:p>
                      <a:pPr algn="ctr">
                        <a:defRPr sz="1800"/>
                      </a:pPr>
                      <a:r>
                        <a:rPr sz="1200">
                          <a:solidFill>
                            <a:srgbClr val="333F50"/>
                          </a:solidFill>
                        </a:rPr>
                        <a:t>Topic 2</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4"/>
                  </a:ext>
                </a:extLst>
              </a:tr>
              <a:tr h="270747">
                <a:tc>
                  <a:txBody>
                    <a:bodyPr/>
                    <a:lstStyle/>
                    <a:p>
                      <a:pPr algn="ctr">
                        <a:defRPr sz="1800"/>
                      </a:pPr>
                      <a:r>
                        <a:rPr sz="1200">
                          <a:solidFill>
                            <a:srgbClr val="333F50"/>
                          </a:solidFill>
                        </a:rPr>
                        <a:t>Topic 3</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5"/>
                  </a:ext>
                </a:extLst>
              </a:tr>
              <a:tr h="270747">
                <a:tc>
                  <a:txBody>
                    <a:bodyPr/>
                    <a:lstStyle/>
                    <a:p>
                      <a:pPr algn="ctr">
                        <a:defRPr sz="1800"/>
                      </a:pPr>
                      <a:r>
                        <a:rPr sz="1200">
                          <a:solidFill>
                            <a:srgbClr val="333F50"/>
                          </a:solidFill>
                        </a:rPr>
                        <a:t>Lunch</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6"/>
                  </a:ext>
                </a:extLst>
              </a:tr>
              <a:tr h="270747">
                <a:tc>
                  <a:txBody>
                    <a:bodyPr/>
                    <a:lstStyle/>
                    <a:p>
                      <a:pPr algn="ctr">
                        <a:defRPr sz="1800"/>
                      </a:pPr>
                      <a:r>
                        <a:rPr sz="1200">
                          <a:solidFill>
                            <a:srgbClr val="333F50"/>
                          </a:solidFill>
                        </a:rPr>
                        <a:t>Topic 4</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7"/>
                  </a:ext>
                </a:extLst>
              </a:tr>
              <a:tr h="270747">
                <a:tc>
                  <a:txBody>
                    <a:bodyPr/>
                    <a:lstStyle/>
                    <a:p>
                      <a:pPr algn="ctr">
                        <a:defRPr sz="1800"/>
                      </a:pPr>
                      <a:r>
                        <a:rPr sz="1200">
                          <a:solidFill>
                            <a:srgbClr val="333F50"/>
                          </a:solidFill>
                        </a:rPr>
                        <a:t>Discussion</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8"/>
                  </a:ext>
                </a:extLst>
              </a:tr>
              <a:tr h="270747">
                <a:tc>
                  <a:txBody>
                    <a:bodyPr/>
                    <a:lstStyle/>
                    <a:p>
                      <a:pPr algn="ctr">
                        <a:defRPr sz="1800"/>
                      </a:pPr>
                      <a:r>
                        <a:rPr sz="1200">
                          <a:solidFill>
                            <a:srgbClr val="333F50"/>
                          </a:solidFill>
                        </a:rPr>
                        <a:t>Topic 5</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9"/>
                  </a:ext>
                </a:extLst>
              </a:tr>
              <a:tr h="270747">
                <a:tc>
                  <a:txBody>
                    <a:bodyPr/>
                    <a:lstStyle/>
                    <a:p>
                      <a:pPr algn="ctr">
                        <a:defRPr sz="1800"/>
                      </a:pPr>
                      <a:r>
                        <a:rPr sz="1200">
                          <a:solidFill>
                            <a:srgbClr val="333F50"/>
                          </a:solidFill>
                        </a:rPr>
                        <a:t>Module Summary </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10"/>
                  </a:ext>
                </a:extLst>
              </a:tr>
            </a:tbl>
          </a:graphicData>
        </a:graphic>
      </p:graphicFrame>
      <p:sp>
        <p:nvSpPr>
          <p:cNvPr id="87" name="Shape 87"/>
          <p:cNvSpPr/>
          <p:nvPr/>
        </p:nvSpPr>
        <p:spPr>
          <a:xfrm>
            <a:off x="1196927" y="3034813"/>
            <a:ext cx="1" cy="306269"/>
          </a:xfrm>
          <a:prstGeom prst="line">
            <a:avLst/>
          </a:prstGeom>
          <a:ln w="6350">
            <a:solidFill>
              <a:srgbClr val="333F50"/>
            </a:solidFill>
            <a:prstDash val="dash"/>
            <a:miter/>
            <a:tailEnd type="triangle"/>
          </a:ln>
        </p:spPr>
        <p:txBody>
          <a:bodyPr lIns="45719" rIns="45719"/>
          <a:lstStyle/>
          <a:p>
            <a:endParaRPr/>
          </a:p>
        </p:txBody>
      </p:sp>
      <p:sp>
        <p:nvSpPr>
          <p:cNvPr id="88" name="Shape 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030"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31" name="Shape 1031"/>
          <p:cNvSpPr>
            <a:spLocks noGrp="1"/>
          </p:cNvSpPr>
          <p:nvPr>
            <p:ph type="title"/>
          </p:nvPr>
        </p:nvSpPr>
        <p:spPr>
          <a:xfrm>
            <a:off x="629841" y="457200"/>
            <a:ext cx="2949178" cy="1600200"/>
          </a:xfrm>
          <a:prstGeom prst="rect">
            <a:avLst/>
          </a:prstGeom>
          <a:extLst>
            <a:ext uri="{C572A759-6A51-4108-AA02-DFA0A04FC94B}">
              <ma14:wrappingTextBoxFlag xmlns="" xmlns:ma14="http://schemas.microsoft.com/office/mac/drawingml/2011/main" val="1"/>
            </a:ext>
          </a:extLst>
        </p:spPr>
        <p:txBody>
          <a:bodyPr anchor="b">
            <a:normAutofit/>
          </a:bodyPr>
          <a:lstStyle>
            <a:lvl1pPr defTabSz="685800">
              <a:defRPr sz="2400"/>
            </a:lvl1pPr>
          </a:lstStyle>
          <a:p>
            <a:r>
              <a:t>Click to edit Master title style</a:t>
            </a:r>
          </a:p>
        </p:txBody>
      </p:sp>
      <p:sp>
        <p:nvSpPr>
          <p:cNvPr id="1032" name="Shape 1032"/>
          <p:cNvSpPr>
            <a:spLocks noGrp="1"/>
          </p:cNvSpPr>
          <p:nvPr>
            <p:ph type="body" sz="half" idx="1"/>
          </p:nvPr>
        </p:nvSpPr>
        <p:spPr>
          <a:xfrm>
            <a:off x="3887391" y="987425"/>
            <a:ext cx="4629151" cy="4873626"/>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400"/>
            </a:lvl1pPr>
            <a:lvl2pPr marL="538842" indent="-195942" defTabSz="685800">
              <a:spcBef>
                <a:spcPts val="700"/>
              </a:spcBef>
              <a:defRPr sz="2400"/>
            </a:lvl2pPr>
            <a:lvl3pPr marL="914400" indent="-228600" defTabSz="685800">
              <a:spcBef>
                <a:spcPts val="700"/>
              </a:spcBef>
              <a:defRPr sz="2400"/>
            </a:lvl3pPr>
            <a:lvl4pPr marL="1303019" indent="-274319" defTabSz="685800">
              <a:spcBef>
                <a:spcPts val="700"/>
              </a:spcBef>
              <a:defRPr sz="2400"/>
            </a:lvl4pPr>
            <a:lvl5pPr marL="1645920" indent="-274320" defTabSz="685800">
              <a:spcBef>
                <a:spcPts val="700"/>
              </a:spcBef>
              <a:defRPr sz="2400"/>
            </a:lvl5pPr>
          </a:lstStyle>
          <a:p>
            <a:r>
              <a:t>Click to edit Master text styles</a:t>
            </a:r>
          </a:p>
          <a:p>
            <a:pPr lvl="1"/>
            <a:r>
              <a:t>Second level</a:t>
            </a:r>
          </a:p>
          <a:p>
            <a:pPr lvl="2"/>
            <a:r>
              <a:t>Third level</a:t>
            </a:r>
          </a:p>
          <a:p>
            <a:pPr lvl="3"/>
            <a:r>
              <a:t>Fourth level</a:t>
            </a:r>
          </a:p>
          <a:p>
            <a:pPr lvl="4"/>
            <a:r>
              <a:t>Fifth level</a:t>
            </a:r>
          </a:p>
        </p:txBody>
      </p:sp>
      <p:sp>
        <p:nvSpPr>
          <p:cNvPr id="1033" name="Shape 1033"/>
          <p:cNvSpPr>
            <a:spLocks noGrp="1"/>
          </p:cNvSpPr>
          <p:nvPr>
            <p:ph type="body" sz="quarter" idx="13"/>
          </p:nvPr>
        </p:nvSpPr>
        <p:spPr>
          <a:xfrm>
            <a:off x="629840" y="2057400"/>
            <a:ext cx="2949180" cy="3811588"/>
          </a:xfrm>
          <a:prstGeom prst="rect">
            <a:avLst/>
          </a:prstGeom>
        </p:spPr>
        <p:txBody>
          <a:bodyPr>
            <a:normAutofit/>
          </a:bodyPr>
          <a:lstStyle/>
          <a:p>
            <a:pPr marL="0" indent="0" defTabSz="685800">
              <a:spcBef>
                <a:spcPts val="700"/>
              </a:spcBef>
              <a:buSzTx/>
              <a:buFontTx/>
              <a:buNone/>
              <a:defRPr sz="1200"/>
            </a:pPr>
            <a:endParaRPr/>
          </a:p>
        </p:txBody>
      </p:sp>
      <p:sp>
        <p:nvSpPr>
          <p:cNvPr id="1034" name="Shape 1034"/>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041"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42" name="Shape 1042"/>
          <p:cNvSpPr>
            <a:spLocks noGrp="1"/>
          </p:cNvSpPr>
          <p:nvPr>
            <p:ph type="title"/>
          </p:nvPr>
        </p:nvSpPr>
        <p:spPr>
          <a:xfrm>
            <a:off x="629841" y="457200"/>
            <a:ext cx="2949178" cy="1600200"/>
          </a:xfrm>
          <a:prstGeom prst="rect">
            <a:avLst/>
          </a:prstGeom>
          <a:extLst>
            <a:ext uri="{C572A759-6A51-4108-AA02-DFA0A04FC94B}">
              <ma14:wrappingTextBoxFlag xmlns="" xmlns:ma14="http://schemas.microsoft.com/office/mac/drawingml/2011/main" val="1"/>
            </a:ext>
          </a:extLst>
        </p:spPr>
        <p:txBody>
          <a:bodyPr anchor="b">
            <a:normAutofit/>
          </a:bodyPr>
          <a:lstStyle>
            <a:lvl1pPr defTabSz="685800">
              <a:defRPr sz="2400"/>
            </a:lvl1pPr>
          </a:lstStyle>
          <a:p>
            <a:r>
              <a:t>Click to edit Master title style</a:t>
            </a:r>
          </a:p>
        </p:txBody>
      </p:sp>
      <p:sp>
        <p:nvSpPr>
          <p:cNvPr id="1043" name="Shape 1043"/>
          <p:cNvSpPr>
            <a:spLocks noGrp="1"/>
          </p:cNvSpPr>
          <p:nvPr>
            <p:ph type="pic" sz="half" idx="13"/>
          </p:nvPr>
        </p:nvSpPr>
        <p:spPr>
          <a:xfrm>
            <a:off x="3887391" y="987425"/>
            <a:ext cx="4629151" cy="4873626"/>
          </a:xfrm>
          <a:prstGeom prst="rect">
            <a:avLst/>
          </a:prstGeom>
        </p:spPr>
        <p:txBody>
          <a:bodyPr lIns="91439" rIns="91439"/>
          <a:lstStyle/>
          <a:p>
            <a:endParaRPr/>
          </a:p>
        </p:txBody>
      </p:sp>
      <p:sp>
        <p:nvSpPr>
          <p:cNvPr id="1044" name="Shape 1044"/>
          <p:cNvSpPr>
            <a:spLocks noGrp="1"/>
          </p:cNvSpPr>
          <p:nvPr>
            <p:ph type="body" sz="quarter" idx="1"/>
          </p:nvPr>
        </p:nvSpPr>
        <p:spPr>
          <a:xfrm>
            <a:off x="629841" y="2057400"/>
            <a:ext cx="2949178" cy="3811588"/>
          </a:xfrm>
          <a:prstGeom prst="rect">
            <a:avLst/>
          </a:prstGeom>
          <a:extLst>
            <a:ext uri="{C572A759-6A51-4108-AA02-DFA0A04FC94B}">
              <ma14:wrappingTextBoxFlag xmlns="" xmlns:ma14="http://schemas.microsoft.com/office/mac/drawingml/2011/main" val="1"/>
            </a:ext>
          </a:extLst>
        </p:spPr>
        <p:txBody>
          <a:bodyPr>
            <a:normAutofit/>
          </a:bodyPr>
          <a:lstStyle>
            <a:lvl1pPr marL="0" indent="0" defTabSz="685800">
              <a:spcBef>
                <a:spcPts val="700"/>
              </a:spcBef>
              <a:buSzTx/>
              <a:buFontTx/>
              <a:buNone/>
              <a:defRPr sz="1200"/>
            </a:lvl1pPr>
          </a:lstStyle>
          <a:p>
            <a:r>
              <a:t>Click to edit Master text styles</a:t>
            </a:r>
          </a:p>
        </p:txBody>
      </p:sp>
      <p:sp>
        <p:nvSpPr>
          <p:cNvPr id="1045" name="Shape 1045"/>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05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53" name="Shape 1053"/>
          <p:cNvSpPr>
            <a:spLocks noGrp="1"/>
          </p:cNvSpPr>
          <p:nvPr>
            <p:ph type="title"/>
          </p:nvPr>
        </p:nvSpPr>
        <p:spPr>
          <a:xfrm>
            <a:off x="628650" y="365125"/>
            <a:ext cx="7886700" cy="1325564"/>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Click to edit Master title style</a:t>
            </a:r>
          </a:p>
        </p:txBody>
      </p:sp>
      <p:sp>
        <p:nvSpPr>
          <p:cNvPr id="1054" name="Shape 1054"/>
          <p:cNvSpPr>
            <a:spLocks noGrp="1"/>
          </p:cNvSpPr>
          <p:nvPr>
            <p:ph type="body" idx="1"/>
          </p:nvPr>
        </p:nvSpPr>
        <p:spPr>
          <a:xfrm>
            <a:off x="628650" y="1825625"/>
            <a:ext cx="7886700" cy="3840884"/>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Click to edit Master text styles</a:t>
            </a:r>
          </a:p>
          <a:p>
            <a:pPr lvl="1"/>
            <a:r>
              <a:t>Second level</a:t>
            </a:r>
          </a:p>
          <a:p>
            <a:pPr lvl="2"/>
            <a:r>
              <a:t>Third level</a:t>
            </a:r>
          </a:p>
          <a:p>
            <a:pPr lvl="3"/>
            <a:r>
              <a:t>Fourth level</a:t>
            </a:r>
          </a:p>
          <a:p>
            <a:pPr lvl="4"/>
            <a:r>
              <a:t>Fifth level</a:t>
            </a:r>
          </a:p>
        </p:txBody>
      </p:sp>
      <p:sp>
        <p:nvSpPr>
          <p:cNvPr id="1055" name="Shape 1055"/>
          <p:cNvSpPr>
            <a:spLocks noGrp="1"/>
          </p:cNvSpPr>
          <p:nvPr>
            <p:ph type="sldNum" sz="quarter" idx="2"/>
          </p:nvPr>
        </p:nvSpPr>
        <p:spPr>
          <a:xfrm>
            <a:off x="8291328" y="6429693"/>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062"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63" name="Shape 1063"/>
          <p:cNvSpPr>
            <a:spLocks noGrp="1"/>
          </p:cNvSpPr>
          <p:nvPr>
            <p:ph type="title"/>
          </p:nvPr>
        </p:nvSpPr>
        <p:spPr>
          <a:xfrm>
            <a:off x="6543675" y="365125"/>
            <a:ext cx="1971675" cy="5811838"/>
          </a:xfrm>
          <a:prstGeom prst="rect">
            <a:avLst/>
          </a:prstGeom>
          <a:extLst>
            <a:ext uri="{C572A759-6A51-4108-AA02-DFA0A04FC94B}">
              <ma14:wrappingTextBoxFlag xmlns="" xmlns:ma14="http://schemas.microsoft.com/office/mac/drawingml/2011/main" val="1"/>
            </a:ext>
          </a:extLst>
        </p:spPr>
        <p:txBody>
          <a:bodyPr>
            <a:normAutofit/>
          </a:bodyPr>
          <a:lstStyle>
            <a:lvl1pPr defTabSz="685800">
              <a:defRPr sz="3300"/>
            </a:lvl1pPr>
          </a:lstStyle>
          <a:p>
            <a:r>
              <a:t>Title Text</a:t>
            </a:r>
          </a:p>
        </p:txBody>
      </p:sp>
      <p:sp>
        <p:nvSpPr>
          <p:cNvPr id="1064" name="Shape 1064"/>
          <p:cNvSpPr>
            <a:spLocks noGrp="1"/>
          </p:cNvSpPr>
          <p:nvPr>
            <p:ph type="body" idx="1"/>
          </p:nvPr>
        </p:nvSpPr>
        <p:spPr>
          <a:xfrm>
            <a:off x="628650" y="365125"/>
            <a:ext cx="5800725" cy="5811838"/>
          </a:xfrm>
          <a:prstGeom prst="rect">
            <a:avLst/>
          </a:prstGeom>
          <a:extLst>
            <a:ext uri="{C572A759-6A51-4108-AA02-DFA0A04FC94B}">
              <ma14:wrappingTextBoxFlag xmlns="" xmlns:ma14="http://schemas.microsoft.com/office/mac/drawingml/2011/main" val="1"/>
            </a:ext>
          </a:extLst>
        </p:spPr>
        <p:txBody>
          <a:bodyPr>
            <a:normAutofit/>
          </a:bodyPr>
          <a:lstStyle>
            <a:lvl1pPr marL="171450" indent="-171450" defTabSz="685800">
              <a:spcBef>
                <a:spcPts val="700"/>
              </a:spcBef>
              <a:defRPr sz="2100"/>
            </a:lvl1pPr>
            <a:lvl2pPr marL="542925" indent="-200025" defTabSz="685800">
              <a:spcBef>
                <a:spcPts val="700"/>
              </a:spcBef>
              <a:defRPr sz="2100"/>
            </a:lvl2pPr>
            <a:lvl3pPr marL="925830" indent="-240030" defTabSz="685800">
              <a:spcBef>
                <a:spcPts val="700"/>
              </a:spcBef>
              <a:defRPr sz="2100"/>
            </a:lvl3pPr>
            <a:lvl4pPr marL="1305657" indent="-276957" defTabSz="685800">
              <a:spcBef>
                <a:spcPts val="700"/>
              </a:spcBef>
              <a:defRPr sz="2100"/>
            </a:lvl4pPr>
            <a:lvl5pPr marL="1648557" indent="-276957" defTabSz="685800">
              <a:spcBef>
                <a:spcPts val="700"/>
              </a:spcBef>
              <a:defRPr sz="2100"/>
            </a:lvl5pPr>
          </a:lstStyle>
          <a:p>
            <a:r>
              <a:t>Body Level One</a:t>
            </a:r>
          </a:p>
          <a:p>
            <a:pPr lvl="1"/>
            <a:r>
              <a:t>Body Level Two</a:t>
            </a:r>
          </a:p>
          <a:p>
            <a:pPr lvl="2"/>
            <a:r>
              <a:t>Body Level Three</a:t>
            </a:r>
          </a:p>
          <a:p>
            <a:pPr lvl="3"/>
            <a:r>
              <a:t>Body Level Four</a:t>
            </a:r>
          </a:p>
          <a:p>
            <a:pPr lvl="4"/>
            <a:r>
              <a:t>Body Level Five</a:t>
            </a:r>
          </a:p>
        </p:txBody>
      </p:sp>
      <p:sp>
        <p:nvSpPr>
          <p:cNvPr id="1065" name="Shape 1065"/>
          <p:cNvSpPr>
            <a:spLocks noGrp="1"/>
          </p:cNvSpPr>
          <p:nvPr>
            <p:ph type="sldNum" sz="quarter" idx="2"/>
          </p:nvPr>
        </p:nvSpPr>
        <p:spPr>
          <a:xfrm>
            <a:off x="8291328" y="6429694"/>
            <a:ext cx="224023" cy="218441"/>
          </a:xfrm>
          <a:prstGeom prst="rect">
            <a:avLst/>
          </a:prstGeom>
        </p:spPr>
        <p:txBody>
          <a:bodyPr/>
          <a:lstStyle>
            <a:lvl1pPr>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Cover Slide_Top">
    <p:spTree>
      <p:nvGrpSpPr>
        <p:cNvPr id="1" name=""/>
        <p:cNvGrpSpPr/>
        <p:nvPr/>
      </p:nvGrpSpPr>
      <p:grpSpPr>
        <a:xfrm>
          <a:off x="0" y="0"/>
          <a:ext cx="0" cy="0"/>
          <a:chOff x="0" y="0"/>
          <a:chExt cx="0" cy="0"/>
        </a:xfrm>
      </p:grpSpPr>
      <p:pic>
        <p:nvPicPr>
          <p:cNvPr id="1072" name="image13.jp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073" name="Shape 1073"/>
          <p:cNvSpPr>
            <a:spLocks noGrp="1"/>
          </p:cNvSpPr>
          <p:nvPr>
            <p:ph type="title"/>
          </p:nvPr>
        </p:nvSpPr>
        <p:spPr>
          <a:xfrm>
            <a:off x="457203" y="2935876"/>
            <a:ext cx="4059236" cy="996951"/>
          </a:xfrm>
          <a:prstGeom prst="rect">
            <a:avLst/>
          </a:prstGeom>
          <a:extLst>
            <a:ext uri="{C572A759-6A51-4108-AA02-DFA0A04FC94B}">
              <ma14:wrappingTextBoxFlag xmlns="" xmlns:ma14="http://schemas.microsoft.com/office/mac/drawingml/2011/main" val="1"/>
            </a:ext>
          </a:extLst>
        </p:spPr>
        <p:txBody>
          <a:bodyPr lIns="0" tIns="0" rIns="0" bIns="0" anchor="b">
            <a:normAutofit/>
          </a:bodyPr>
          <a:lstStyle>
            <a:lvl1pPr defTabSz="685800">
              <a:lnSpc>
                <a:spcPct val="100000"/>
              </a:lnSpc>
              <a:defRPr sz="2700">
                <a:solidFill>
                  <a:schemeClr val="accent3"/>
                </a:solidFill>
              </a:defRPr>
            </a:lvl1pPr>
          </a:lstStyle>
          <a:p>
            <a:r>
              <a:t>Click to edit Master title style </a:t>
            </a:r>
          </a:p>
        </p:txBody>
      </p:sp>
      <p:sp>
        <p:nvSpPr>
          <p:cNvPr id="1074" name="Shape 1074"/>
          <p:cNvSpPr>
            <a:spLocks noGrp="1"/>
          </p:cNvSpPr>
          <p:nvPr>
            <p:ph type="body" sz="quarter" idx="1"/>
          </p:nvPr>
        </p:nvSpPr>
        <p:spPr>
          <a:xfrm>
            <a:off x="457201" y="4006601"/>
            <a:ext cx="4059236" cy="467563"/>
          </a:xfrm>
          <a:prstGeom prst="rect">
            <a:avLst/>
          </a:prstGeom>
          <a:extLst>
            <a:ext uri="{C572A759-6A51-4108-AA02-DFA0A04FC94B}">
              <ma14:wrappingTextBoxFlag xmlns="" xmlns:ma14="http://schemas.microsoft.com/office/mac/drawingml/2011/main" val="1"/>
            </a:ext>
          </a:extLst>
        </p:spPr>
        <p:txBody>
          <a:bodyPr>
            <a:normAutofit/>
          </a:bodyPr>
          <a:lstStyle>
            <a:lvl1pPr marL="0" indent="0" defTabSz="685800">
              <a:lnSpc>
                <a:spcPct val="100000"/>
              </a:lnSpc>
              <a:spcBef>
                <a:spcPts val="0"/>
              </a:spcBef>
              <a:buSzTx/>
              <a:buFontTx/>
              <a:buNone/>
              <a:defRPr sz="1500">
                <a:solidFill>
                  <a:schemeClr val="accent3"/>
                </a:solidFill>
                <a:latin typeface="Calibri Light"/>
                <a:ea typeface="Calibri Light"/>
                <a:cs typeface="Calibri Light"/>
                <a:sym typeface="Calibri Light"/>
              </a:defRPr>
            </a:lvl1pPr>
          </a:lstStyle>
          <a:p>
            <a:r>
              <a:t>Click to edit Master text styles</a:t>
            </a:r>
          </a:p>
        </p:txBody>
      </p:sp>
      <p:pic>
        <p:nvPicPr>
          <p:cNvPr id="1075" name="image10.png"/>
          <p:cNvPicPr>
            <a:picLocks noChangeAspect="1"/>
          </p:cNvPicPr>
          <p:nvPr/>
        </p:nvPicPr>
        <p:blipFill>
          <a:blip r:embed="rId3">
            <a:extLst/>
          </a:blip>
          <a:stretch>
            <a:fillRect/>
          </a:stretch>
        </p:blipFill>
        <p:spPr>
          <a:xfrm>
            <a:off x="468312" y="434669"/>
            <a:ext cx="4543201" cy="729121"/>
          </a:xfrm>
          <a:prstGeom prst="rect">
            <a:avLst/>
          </a:prstGeom>
          <a:ln w="12700">
            <a:miter lim="400000"/>
          </a:ln>
        </p:spPr>
      </p:pic>
      <p:grpSp>
        <p:nvGrpSpPr>
          <p:cNvPr id="1078" name="Group 1078"/>
          <p:cNvGrpSpPr/>
          <p:nvPr/>
        </p:nvGrpSpPr>
        <p:grpSpPr>
          <a:xfrm>
            <a:off x="5658096" y="1316929"/>
            <a:ext cx="3074396" cy="2060441"/>
            <a:chOff x="0" y="0"/>
            <a:chExt cx="3074395" cy="2060439"/>
          </a:xfrm>
        </p:grpSpPr>
        <p:sp>
          <p:nvSpPr>
            <p:cNvPr id="1076" name="Shape 1076"/>
            <p:cNvSpPr/>
            <p:nvPr/>
          </p:nvSpPr>
          <p:spPr>
            <a:xfrm>
              <a:off x="462588" y="-1"/>
              <a:ext cx="2013678" cy="2060441"/>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00A000"/>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pic>
          <p:nvPicPr>
            <p:cNvPr id="1077" name="image2.png"/>
            <p:cNvPicPr>
              <a:picLocks noChangeAspect="1"/>
            </p:cNvPicPr>
            <p:nvPr/>
          </p:nvPicPr>
          <p:blipFill>
            <a:blip r:embed="rId4">
              <a:extLst/>
            </a:blip>
            <a:stretch>
              <a:fillRect/>
            </a:stretch>
          </p:blipFill>
          <p:spPr>
            <a:xfrm>
              <a:off x="0" y="840248"/>
              <a:ext cx="3074396" cy="252001"/>
            </a:xfrm>
            <a:prstGeom prst="rect">
              <a:avLst/>
            </a:prstGeom>
            <a:ln w="12700" cap="flat">
              <a:noFill/>
              <a:miter lim="400000"/>
            </a:ln>
            <a:effectLst/>
          </p:spPr>
        </p:pic>
      </p:grpSp>
      <p:pic>
        <p:nvPicPr>
          <p:cNvPr id="1079" name="image11.png"/>
          <p:cNvPicPr>
            <a:picLocks noChangeAspect="1"/>
          </p:cNvPicPr>
          <p:nvPr/>
        </p:nvPicPr>
        <p:blipFill>
          <a:blip r:embed="rId5">
            <a:extLst/>
          </a:blip>
          <a:stretch>
            <a:fillRect/>
          </a:stretch>
        </p:blipFill>
        <p:spPr>
          <a:xfrm>
            <a:off x="4006800" y="6228002"/>
            <a:ext cx="4698001" cy="228800"/>
          </a:xfrm>
          <a:prstGeom prst="rect">
            <a:avLst/>
          </a:prstGeom>
          <a:ln w="12700">
            <a:miter lim="400000"/>
          </a:ln>
        </p:spPr>
      </p:pic>
      <p:sp>
        <p:nvSpPr>
          <p:cNvPr id="1080" name="Shape 1080"/>
          <p:cNvSpPr/>
          <p:nvPr/>
        </p:nvSpPr>
        <p:spPr>
          <a:xfrm>
            <a:off x="5007171" y="3832316"/>
            <a:ext cx="391292" cy="609731"/>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chemeClr val="accent4"/>
          </a:solidFill>
          <a:ln w="12700">
            <a:miter lim="400000"/>
          </a:ln>
        </p:spPr>
        <p:txBody>
          <a:bodyPr lIns="45719" rIns="45719"/>
          <a:lstStyle/>
          <a:p>
            <a:pPr>
              <a:defRPr sz="1300">
                <a:solidFill>
                  <a:srgbClr val="FF9900"/>
                </a:solidFill>
              </a:defRPr>
            </a:pPr>
            <a:endParaRPr/>
          </a:p>
        </p:txBody>
      </p:sp>
      <p:sp>
        <p:nvSpPr>
          <p:cNvPr id="1081" name="Shape 1081"/>
          <p:cNvSpPr/>
          <p:nvPr/>
        </p:nvSpPr>
        <p:spPr>
          <a:xfrm>
            <a:off x="6247374" y="3512892"/>
            <a:ext cx="293406" cy="457201"/>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chemeClr val="accent4"/>
          </a:solidFill>
          <a:ln w="12700">
            <a:miter lim="400000"/>
          </a:ln>
        </p:spPr>
        <p:txBody>
          <a:bodyPr lIns="45719" rIns="45719"/>
          <a:lstStyle/>
          <a:p>
            <a:pPr>
              <a:defRPr sz="1300">
                <a:solidFill>
                  <a:srgbClr val="FF9900"/>
                </a:solidFill>
              </a:defRPr>
            </a:pPr>
            <a:endParaRPr/>
          </a:p>
        </p:txBody>
      </p:sp>
      <p:sp>
        <p:nvSpPr>
          <p:cNvPr id="1082" name="Shape 1082"/>
          <p:cNvSpPr/>
          <p:nvPr/>
        </p:nvSpPr>
        <p:spPr>
          <a:xfrm>
            <a:off x="7389690" y="3173149"/>
            <a:ext cx="234726" cy="365761"/>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chemeClr val="accent4"/>
          </a:solidFill>
          <a:ln w="12700">
            <a:miter lim="400000"/>
          </a:ln>
        </p:spPr>
        <p:txBody>
          <a:bodyPr lIns="45719" rIns="45719"/>
          <a:lstStyle/>
          <a:p>
            <a:pPr>
              <a:defRPr sz="1300">
                <a:solidFill>
                  <a:srgbClr val="FF9900"/>
                </a:solidFill>
              </a:defRPr>
            </a:pPr>
            <a:endParaRPr/>
          </a:p>
        </p:txBody>
      </p:sp>
      <p:sp>
        <p:nvSpPr>
          <p:cNvPr id="1083" name="Shape 108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pic>
        <p:nvPicPr>
          <p:cNvPr id="1090" name="image12.jpeg"/>
          <p:cNvPicPr>
            <a:picLocks noChangeAspect="1"/>
          </p:cNvPicPr>
          <p:nvPr/>
        </p:nvPicPr>
        <p:blipFill>
          <a:blip r:embed="rId2">
            <a:extLst/>
          </a:blip>
          <a:stretch>
            <a:fillRect/>
          </a:stretch>
        </p:blipFill>
        <p:spPr>
          <a:xfrm>
            <a:off x="0" y="5666509"/>
            <a:ext cx="9144000" cy="1191492"/>
          </a:xfrm>
          <a:prstGeom prst="rect">
            <a:avLst/>
          </a:prstGeom>
          <a:ln w="12700">
            <a:miter lim="400000"/>
          </a:ln>
        </p:spPr>
      </p:pic>
      <p:sp>
        <p:nvSpPr>
          <p:cNvPr id="1091" name="Shape 1091"/>
          <p:cNvSpPr/>
          <p:nvPr/>
        </p:nvSpPr>
        <p:spPr>
          <a:xfrm>
            <a:off x="397058" y="1241945"/>
            <a:ext cx="8746944" cy="3"/>
          </a:xfrm>
          <a:prstGeom prst="line">
            <a:avLst/>
          </a:prstGeom>
          <a:solidFill>
            <a:srgbClr val="66AA44"/>
          </a:solidFill>
          <a:ln>
            <a:solidFill>
              <a:srgbClr val="FF9900"/>
            </a:solidFill>
          </a:ln>
        </p:spPr>
        <p:txBody>
          <a:bodyPr lIns="45719" rIns="45719"/>
          <a:lstStyle/>
          <a:p>
            <a:endParaRPr/>
          </a:p>
        </p:txBody>
      </p:sp>
      <p:sp>
        <p:nvSpPr>
          <p:cNvPr id="1092" name="Shape 1092"/>
          <p:cNvSpPr>
            <a:spLocks noGrp="1"/>
          </p:cNvSpPr>
          <p:nvPr>
            <p:ph type="body" idx="1"/>
          </p:nvPr>
        </p:nvSpPr>
        <p:spPr>
          <a:xfrm>
            <a:off x="342468" y="1578277"/>
            <a:ext cx="8380230" cy="4789562"/>
          </a:xfrm>
          <a:prstGeom prst="rect">
            <a:avLst/>
          </a:prstGeom>
          <a:extLst>
            <a:ext uri="{C572A759-6A51-4108-AA02-DFA0A04FC94B}">
              <ma14:wrappingTextBoxFlag xmlns="" xmlns:ma14="http://schemas.microsoft.com/office/mac/drawingml/2011/main" val="1"/>
            </a:ext>
          </a:extLst>
        </p:spPr>
        <p:txBody>
          <a:bodyPr lIns="44450" tIns="44450" rIns="44450" bIns="44450">
            <a:normAutofit/>
          </a:bodyPr>
          <a:lstStyle>
            <a:lvl1pPr marL="132158" indent="-132158" defTabSz="685800">
              <a:spcBef>
                <a:spcPts val="800"/>
              </a:spcBef>
              <a:buClr>
                <a:srgbClr val="000000"/>
              </a:buClr>
              <a:buFontTx/>
              <a:defRPr sz="1800"/>
            </a:lvl1pPr>
            <a:lvl2pPr marL="392906" indent="-257175" defTabSz="685800">
              <a:spcBef>
                <a:spcPts val="800"/>
              </a:spcBef>
              <a:buClr>
                <a:srgbClr val="000000"/>
              </a:buClr>
              <a:buFontTx/>
              <a:defRPr sz="1800"/>
            </a:lvl2pPr>
            <a:lvl3pPr marL="497919" indent="-151447" defTabSz="685800">
              <a:spcBef>
                <a:spcPts val="800"/>
              </a:spcBef>
              <a:buClr>
                <a:srgbClr val="000000"/>
              </a:buClr>
              <a:buFontTx/>
              <a:defRPr sz="1800"/>
            </a:lvl3pPr>
            <a:lvl4pPr marL="709213" indent="-227012" defTabSz="685800">
              <a:spcBef>
                <a:spcPts val="800"/>
              </a:spcBef>
              <a:buClr>
                <a:srgbClr val="000000"/>
              </a:buClr>
              <a:buFontTx/>
              <a:defRPr sz="1800"/>
            </a:lvl4pPr>
            <a:lvl5pPr marL="823912" indent="-166687" defTabSz="685800">
              <a:spcBef>
                <a:spcPts val="800"/>
              </a:spcBef>
              <a:buClr>
                <a:srgbClr val="000000"/>
              </a:buClr>
              <a:buFontTx/>
              <a:defRPr sz="1800"/>
            </a:lvl5pPr>
          </a:lstStyle>
          <a:p>
            <a:r>
              <a:t>Body Level One</a:t>
            </a:r>
          </a:p>
          <a:p>
            <a:pPr lvl="1"/>
            <a:r>
              <a:t>Body Level Two</a:t>
            </a:r>
          </a:p>
          <a:p>
            <a:pPr lvl="2"/>
            <a:r>
              <a:t>Body Level Three</a:t>
            </a:r>
          </a:p>
          <a:p>
            <a:pPr lvl="3"/>
            <a:r>
              <a:t>Body Level Four</a:t>
            </a:r>
          </a:p>
          <a:p>
            <a:pPr lvl="4"/>
            <a:r>
              <a:t>Body Level Five</a:t>
            </a:r>
          </a:p>
        </p:txBody>
      </p:sp>
      <p:sp>
        <p:nvSpPr>
          <p:cNvPr id="1093" name="Shape 1093"/>
          <p:cNvSpPr>
            <a:spLocks noGrp="1"/>
          </p:cNvSpPr>
          <p:nvPr>
            <p:ph type="sldNum" sz="quarter" idx="2"/>
          </p:nvPr>
        </p:nvSpPr>
        <p:spPr>
          <a:xfrm>
            <a:off x="8663412" y="6578600"/>
            <a:ext cx="194841" cy="203201"/>
          </a:xfrm>
          <a:prstGeom prst="rect">
            <a:avLst/>
          </a:prstGeom>
        </p:spPr>
        <p:txBody>
          <a:bodyPr lIns="44450" tIns="44450" rIns="44450" bIns="44450" anchor="b"/>
          <a:lstStyle>
            <a:lvl1pPr>
              <a:defRPr sz="7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urseMap_Module2">
    <p:spTree>
      <p:nvGrpSpPr>
        <p:cNvPr id="1" name=""/>
        <p:cNvGrpSpPr/>
        <p:nvPr/>
      </p:nvGrpSpPr>
      <p:grpSpPr>
        <a:xfrm>
          <a:off x="0" y="0"/>
          <a:ext cx="0" cy="0"/>
          <a:chOff x="0" y="0"/>
          <a:chExt cx="0" cy="0"/>
        </a:xfrm>
      </p:grpSpPr>
      <p:sp>
        <p:nvSpPr>
          <p:cNvPr id="98" name="Shape 98"/>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99" name="Shape 99"/>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100" name="Shape 100"/>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101" name="Shape 101"/>
          <p:cNvSpPr/>
          <p:nvPr/>
        </p:nvSpPr>
        <p:spPr>
          <a:xfrm>
            <a:off x="1" y="325102"/>
            <a:ext cx="9144001"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4400" b="1">
                <a:solidFill>
                  <a:srgbClr val="333F50"/>
                </a:solidFill>
              </a:defRPr>
            </a:lvl1pPr>
          </a:lstStyle>
          <a:p>
            <a:r>
              <a:t>Course Map/Module Map</a:t>
            </a:r>
          </a:p>
        </p:txBody>
      </p:sp>
      <p:grpSp>
        <p:nvGrpSpPr>
          <p:cNvPr id="104" name="Group 104"/>
          <p:cNvGrpSpPr/>
          <p:nvPr/>
        </p:nvGrpSpPr>
        <p:grpSpPr>
          <a:xfrm>
            <a:off x="210608" y="2463313"/>
            <a:ext cx="1972638" cy="571501"/>
            <a:chOff x="0" y="0"/>
            <a:chExt cx="1972637" cy="571500"/>
          </a:xfrm>
        </p:grpSpPr>
        <p:sp>
          <p:nvSpPr>
            <p:cNvPr id="102" name="Shape 102"/>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3" name="Shape 103"/>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1</a:t>
              </a:r>
            </a:p>
          </p:txBody>
        </p:sp>
      </p:grpSp>
      <p:grpSp>
        <p:nvGrpSpPr>
          <p:cNvPr id="107" name="Group 107"/>
          <p:cNvGrpSpPr/>
          <p:nvPr/>
        </p:nvGrpSpPr>
        <p:grpSpPr>
          <a:xfrm>
            <a:off x="2441089" y="2177563"/>
            <a:ext cx="1972639" cy="571501"/>
            <a:chOff x="0" y="0"/>
            <a:chExt cx="1972637" cy="571500"/>
          </a:xfrm>
        </p:grpSpPr>
        <p:sp>
          <p:nvSpPr>
            <p:cNvPr id="105" name="Shape 105"/>
            <p:cNvSpPr/>
            <p:nvPr/>
          </p:nvSpPr>
          <p:spPr>
            <a:xfrm>
              <a:off x="0" y="0"/>
              <a:ext cx="1972638" cy="571500"/>
            </a:xfrm>
            <a:prstGeom prst="roundRect">
              <a:avLst>
                <a:gd name="adj" fmla="val 16667"/>
              </a:avLst>
            </a:prstGeom>
            <a:solidFill>
              <a:srgbClr val="9DC3E6"/>
            </a:solidFill>
            <a:ln w="12700" cap="flat">
              <a:solidFill>
                <a:srgbClr val="BFBFBF"/>
              </a:solidFill>
              <a:prstDash val="solid"/>
              <a:miter lim="8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6" name="Shape 106"/>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2</a:t>
              </a:r>
            </a:p>
          </p:txBody>
        </p:sp>
      </p:grpSp>
      <p:grpSp>
        <p:nvGrpSpPr>
          <p:cNvPr id="110" name="Group 110"/>
          <p:cNvGrpSpPr/>
          <p:nvPr/>
        </p:nvGrpSpPr>
        <p:grpSpPr>
          <a:xfrm>
            <a:off x="4671571" y="1888588"/>
            <a:ext cx="1972639" cy="571501"/>
            <a:chOff x="0" y="0"/>
            <a:chExt cx="1972637" cy="571500"/>
          </a:xfrm>
        </p:grpSpPr>
        <p:sp>
          <p:nvSpPr>
            <p:cNvPr id="108" name="Shape 108"/>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9" name="Shape 109"/>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3</a:t>
              </a:r>
            </a:p>
          </p:txBody>
        </p:sp>
      </p:grpSp>
      <p:grpSp>
        <p:nvGrpSpPr>
          <p:cNvPr id="113" name="Group 113"/>
          <p:cNvGrpSpPr/>
          <p:nvPr/>
        </p:nvGrpSpPr>
        <p:grpSpPr>
          <a:xfrm>
            <a:off x="6902053" y="1523513"/>
            <a:ext cx="1972639" cy="571501"/>
            <a:chOff x="0" y="0"/>
            <a:chExt cx="1972637" cy="571500"/>
          </a:xfrm>
        </p:grpSpPr>
        <p:sp>
          <p:nvSpPr>
            <p:cNvPr id="111" name="Shape 111"/>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12" name="Shape 112"/>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4</a:t>
              </a:r>
            </a:p>
          </p:txBody>
        </p:sp>
      </p:grpSp>
      <p:sp>
        <p:nvSpPr>
          <p:cNvPr id="125" name="Shape 125"/>
          <p:cNvSpPr/>
          <p:nvPr/>
        </p:nvSpPr>
        <p:spPr>
          <a:xfrm>
            <a:off x="1196339" y="2202180"/>
            <a:ext cx="2230121" cy="806450"/>
          </a:xfrm>
          <a:custGeom>
            <a:avLst/>
            <a:gdLst/>
            <a:ahLst/>
            <a:cxnLst>
              <a:cxn ang="0">
                <a:pos x="wd2" y="hd2"/>
              </a:cxn>
              <a:cxn ang="5400000">
                <a:pos x="wd2" y="hd2"/>
              </a:cxn>
              <a:cxn ang="10800000">
                <a:pos x="wd2" y="hd2"/>
              </a:cxn>
              <a:cxn ang="16200000">
                <a:pos x="wd2" y="hd2"/>
              </a:cxn>
            </a:cxnLst>
            <a:rect l="0" t="0" r="r" b="b"/>
            <a:pathLst>
              <a:path w="21600" h="21600" extrusionOk="0">
                <a:moveTo>
                  <a:pt x="0" y="6803"/>
                </a:moveTo>
                <a:lnTo>
                  <a:pt x="0" y="0"/>
                </a:lnTo>
                <a:lnTo>
                  <a:pt x="10800" y="0"/>
                </a:lnTo>
                <a:lnTo>
                  <a:pt x="10800" y="21600"/>
                </a:lnTo>
                <a:lnTo>
                  <a:pt x="21600" y="21600"/>
                </a:lnTo>
                <a:lnTo>
                  <a:pt x="21600" y="14797"/>
                </a:lnTo>
              </a:path>
            </a:pathLst>
          </a:custGeom>
          <a:ln w="6350">
            <a:solidFill>
              <a:srgbClr val="333F50"/>
            </a:solidFill>
            <a:prstDash val="dash"/>
            <a:miter/>
            <a:tailEnd type="triangle"/>
          </a:ln>
        </p:spPr>
        <p:txBody>
          <a:bodyPr/>
          <a:lstStyle/>
          <a:p>
            <a:endParaRPr/>
          </a:p>
        </p:txBody>
      </p:sp>
      <p:sp>
        <p:nvSpPr>
          <p:cNvPr id="126" name="Shape 126"/>
          <p:cNvSpPr/>
          <p:nvPr/>
        </p:nvSpPr>
        <p:spPr>
          <a:xfrm>
            <a:off x="3426459" y="1916430"/>
            <a:ext cx="2231391" cy="803910"/>
          </a:xfrm>
          <a:custGeom>
            <a:avLst/>
            <a:gdLst/>
            <a:ahLst/>
            <a:cxnLst>
              <a:cxn ang="0">
                <a:pos x="wd2" y="hd2"/>
              </a:cxn>
              <a:cxn ang="5400000">
                <a:pos x="wd2" y="hd2"/>
              </a:cxn>
              <a:cxn ang="10800000">
                <a:pos x="wd2" y="hd2"/>
              </a:cxn>
              <a:cxn ang="16200000">
                <a:pos x="wd2" y="hd2"/>
              </a:cxn>
            </a:cxnLst>
            <a:rect l="0" t="0" r="r" b="b"/>
            <a:pathLst>
              <a:path w="21600" h="21600" extrusionOk="0">
                <a:moveTo>
                  <a:pt x="0" y="6825"/>
                </a:moveTo>
                <a:lnTo>
                  <a:pt x="0" y="0"/>
                </a:lnTo>
                <a:lnTo>
                  <a:pt x="10794" y="0"/>
                </a:lnTo>
                <a:lnTo>
                  <a:pt x="10794" y="21600"/>
                </a:lnTo>
                <a:lnTo>
                  <a:pt x="21600" y="21600"/>
                </a:lnTo>
                <a:lnTo>
                  <a:pt x="21600" y="14775"/>
                </a:lnTo>
              </a:path>
            </a:pathLst>
          </a:custGeom>
          <a:ln w="6350">
            <a:solidFill>
              <a:srgbClr val="333F50"/>
            </a:solidFill>
            <a:prstDash val="dash"/>
            <a:miter/>
            <a:tailEnd type="triangle"/>
          </a:ln>
        </p:spPr>
        <p:txBody>
          <a:bodyPr/>
          <a:lstStyle/>
          <a:p>
            <a:endParaRPr/>
          </a:p>
        </p:txBody>
      </p:sp>
      <p:sp>
        <p:nvSpPr>
          <p:cNvPr id="127" name="Shape 127"/>
          <p:cNvSpPr/>
          <p:nvPr/>
        </p:nvSpPr>
        <p:spPr>
          <a:xfrm>
            <a:off x="5657849" y="1628140"/>
            <a:ext cx="2230121" cy="726440"/>
          </a:xfrm>
          <a:custGeom>
            <a:avLst/>
            <a:gdLst/>
            <a:ahLst/>
            <a:cxnLst>
              <a:cxn ang="0">
                <a:pos x="wd2" y="hd2"/>
              </a:cxn>
              <a:cxn ang="5400000">
                <a:pos x="wd2" y="hd2"/>
              </a:cxn>
              <a:cxn ang="10800000">
                <a:pos x="wd2" y="hd2"/>
              </a:cxn>
              <a:cxn ang="16200000">
                <a:pos x="wd2" y="hd2"/>
              </a:cxn>
            </a:cxnLst>
            <a:rect l="0" t="0" r="r" b="b"/>
            <a:pathLst>
              <a:path w="21600" h="21600" extrusionOk="0">
                <a:moveTo>
                  <a:pt x="0" y="7552"/>
                </a:moveTo>
                <a:lnTo>
                  <a:pt x="0" y="0"/>
                </a:lnTo>
                <a:lnTo>
                  <a:pt x="10800" y="0"/>
                </a:lnTo>
                <a:lnTo>
                  <a:pt x="10800" y="21600"/>
                </a:lnTo>
                <a:lnTo>
                  <a:pt x="21600" y="21600"/>
                </a:lnTo>
                <a:lnTo>
                  <a:pt x="21600" y="14048"/>
                </a:lnTo>
              </a:path>
            </a:pathLst>
          </a:custGeom>
          <a:ln w="6350">
            <a:solidFill>
              <a:srgbClr val="333F50"/>
            </a:solidFill>
            <a:prstDash val="dash"/>
            <a:miter/>
            <a:tailEnd type="triangle"/>
          </a:ln>
        </p:spPr>
        <p:txBody>
          <a:bodyPr/>
          <a:lstStyle/>
          <a:p>
            <a:endParaRPr/>
          </a:p>
        </p:txBody>
      </p:sp>
      <p:graphicFrame>
        <p:nvGraphicFramePr>
          <p:cNvPr id="117" name="Table 117"/>
          <p:cNvGraphicFramePr/>
          <p:nvPr/>
        </p:nvGraphicFramePr>
        <p:xfrm>
          <a:off x="2386952" y="3341080"/>
          <a:ext cx="2134008" cy="2978219"/>
        </p:xfrm>
        <a:graphic>
          <a:graphicData uri="http://schemas.openxmlformats.org/drawingml/2006/table">
            <a:tbl>
              <a:tblPr firstRow="1" bandRow="1">
                <a:tableStyleId>{4C3C2611-4C71-4FC5-86AE-919BDF0F9419}</a:tableStyleId>
              </a:tblPr>
              <a:tblGrid>
                <a:gridCol w="2134007">
                  <a:extLst>
                    <a:ext uri="{9D8B030D-6E8A-4147-A177-3AD203B41FA5}">
                      <a16:colId xmlns:a16="http://schemas.microsoft.com/office/drawing/2014/main" val="20000"/>
                    </a:ext>
                  </a:extLst>
                </a:gridCol>
              </a:tblGrid>
              <a:tr h="270747">
                <a:tc>
                  <a:txBody>
                    <a:bodyPr/>
                    <a:lstStyle/>
                    <a:p>
                      <a:pPr algn="ctr">
                        <a:defRPr sz="1800" b="0">
                          <a:solidFill>
                            <a:srgbClr val="000000"/>
                          </a:solidFill>
                        </a:defRPr>
                      </a:pPr>
                      <a:r>
                        <a:rPr sz="1200" b="1">
                          <a:solidFill>
                            <a:srgbClr val="333F50"/>
                          </a:solidFill>
                        </a:rPr>
                        <a:t>Module Map</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solidFill>
                      <a:srgbClr val="9DC3E6"/>
                    </a:solidFill>
                  </a:tcPr>
                </a:tc>
                <a:extLst>
                  <a:ext uri="{0D108BD9-81ED-4DB2-BD59-A6C34878D82A}">
                    <a16:rowId xmlns:a16="http://schemas.microsoft.com/office/drawing/2014/main" val="10000"/>
                  </a:ext>
                </a:extLst>
              </a:tr>
              <a:tr h="270747">
                <a:tc>
                  <a:txBody>
                    <a:bodyPr/>
                    <a:lstStyle/>
                    <a:p>
                      <a:pPr algn="ctr">
                        <a:defRPr sz="1800"/>
                      </a:pPr>
                      <a:r>
                        <a:rPr sz="1200">
                          <a:solidFill>
                            <a:srgbClr val="333F50"/>
                          </a:solidFill>
                        </a:rPr>
                        <a:t>Topic 1</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1"/>
                  </a:ext>
                </a:extLst>
              </a:tr>
              <a:tr h="270747">
                <a:tc>
                  <a:txBody>
                    <a:bodyPr/>
                    <a:lstStyle/>
                    <a:p>
                      <a:pPr algn="ctr">
                        <a:defRPr sz="1800"/>
                      </a:pPr>
                      <a:r>
                        <a:rPr sz="1200">
                          <a:solidFill>
                            <a:srgbClr val="333F50"/>
                          </a:solidFill>
                        </a:rPr>
                        <a:t>Activity</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2"/>
                  </a:ext>
                </a:extLst>
              </a:tr>
              <a:tr h="270747">
                <a:tc>
                  <a:txBody>
                    <a:bodyPr/>
                    <a:lstStyle/>
                    <a:p>
                      <a:pPr algn="ctr">
                        <a:defRPr sz="1800"/>
                      </a:pPr>
                      <a:r>
                        <a:rPr sz="1200">
                          <a:solidFill>
                            <a:srgbClr val="333F50"/>
                          </a:solidFill>
                        </a:rPr>
                        <a:t>Break</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3"/>
                  </a:ext>
                </a:extLst>
              </a:tr>
              <a:tr h="270747">
                <a:tc>
                  <a:txBody>
                    <a:bodyPr/>
                    <a:lstStyle/>
                    <a:p>
                      <a:pPr algn="ctr">
                        <a:defRPr sz="1800"/>
                      </a:pPr>
                      <a:r>
                        <a:rPr sz="1200">
                          <a:solidFill>
                            <a:srgbClr val="333F50"/>
                          </a:solidFill>
                        </a:rPr>
                        <a:t>Topic 2</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4"/>
                  </a:ext>
                </a:extLst>
              </a:tr>
              <a:tr h="270747">
                <a:tc>
                  <a:txBody>
                    <a:bodyPr/>
                    <a:lstStyle/>
                    <a:p>
                      <a:pPr algn="ctr">
                        <a:defRPr sz="1800"/>
                      </a:pPr>
                      <a:r>
                        <a:rPr sz="1200">
                          <a:solidFill>
                            <a:srgbClr val="333F50"/>
                          </a:solidFill>
                        </a:rPr>
                        <a:t>Topic 3</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5"/>
                  </a:ext>
                </a:extLst>
              </a:tr>
              <a:tr h="270747">
                <a:tc>
                  <a:txBody>
                    <a:bodyPr/>
                    <a:lstStyle/>
                    <a:p>
                      <a:pPr algn="ctr">
                        <a:defRPr sz="1800"/>
                      </a:pPr>
                      <a:r>
                        <a:rPr sz="1200">
                          <a:solidFill>
                            <a:srgbClr val="333F50"/>
                          </a:solidFill>
                        </a:rPr>
                        <a:t>Lunch</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6"/>
                  </a:ext>
                </a:extLst>
              </a:tr>
              <a:tr h="270747">
                <a:tc>
                  <a:txBody>
                    <a:bodyPr/>
                    <a:lstStyle/>
                    <a:p>
                      <a:pPr algn="ctr">
                        <a:defRPr sz="1800"/>
                      </a:pPr>
                      <a:r>
                        <a:rPr sz="1200">
                          <a:solidFill>
                            <a:srgbClr val="333F50"/>
                          </a:solidFill>
                        </a:rPr>
                        <a:t>Topic 4</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7"/>
                  </a:ext>
                </a:extLst>
              </a:tr>
              <a:tr h="270747">
                <a:tc>
                  <a:txBody>
                    <a:bodyPr/>
                    <a:lstStyle/>
                    <a:p>
                      <a:pPr algn="ctr">
                        <a:defRPr sz="1800"/>
                      </a:pPr>
                      <a:r>
                        <a:rPr sz="1200">
                          <a:solidFill>
                            <a:srgbClr val="333F50"/>
                          </a:solidFill>
                        </a:rPr>
                        <a:t>Discussion</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8"/>
                  </a:ext>
                </a:extLst>
              </a:tr>
              <a:tr h="270747">
                <a:tc>
                  <a:txBody>
                    <a:bodyPr/>
                    <a:lstStyle/>
                    <a:p>
                      <a:pPr algn="ctr">
                        <a:defRPr sz="1800"/>
                      </a:pPr>
                      <a:r>
                        <a:rPr sz="1200">
                          <a:solidFill>
                            <a:srgbClr val="333F50"/>
                          </a:solidFill>
                        </a:rPr>
                        <a:t>Topic 5</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9"/>
                  </a:ext>
                </a:extLst>
              </a:tr>
              <a:tr h="270747">
                <a:tc>
                  <a:txBody>
                    <a:bodyPr/>
                    <a:lstStyle/>
                    <a:p>
                      <a:pPr algn="ctr">
                        <a:defRPr sz="1800"/>
                      </a:pPr>
                      <a:r>
                        <a:rPr sz="1200">
                          <a:solidFill>
                            <a:srgbClr val="333F50"/>
                          </a:solidFill>
                        </a:rPr>
                        <a:t>Module Summary </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10"/>
                  </a:ext>
                </a:extLst>
              </a:tr>
            </a:tbl>
          </a:graphicData>
        </a:graphic>
      </p:graphicFrame>
      <p:sp>
        <p:nvSpPr>
          <p:cNvPr id="118" name="Shape 118"/>
          <p:cNvSpPr/>
          <p:nvPr/>
        </p:nvSpPr>
        <p:spPr>
          <a:xfrm>
            <a:off x="3427409" y="2749062"/>
            <a:ext cx="1" cy="592020"/>
          </a:xfrm>
          <a:prstGeom prst="line">
            <a:avLst/>
          </a:prstGeom>
          <a:ln w="6350">
            <a:solidFill>
              <a:srgbClr val="333F50"/>
            </a:solidFill>
            <a:prstDash val="dash"/>
            <a:miter/>
            <a:tailEnd type="triangle"/>
          </a:ln>
        </p:spPr>
        <p:txBody>
          <a:bodyPr lIns="45719" rIns="45719"/>
          <a:lstStyle/>
          <a:p>
            <a:endParaRPr/>
          </a:p>
        </p:txBody>
      </p:sp>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urseMap_Module3">
    <p:spTree>
      <p:nvGrpSpPr>
        <p:cNvPr id="1" name=""/>
        <p:cNvGrpSpPr/>
        <p:nvPr/>
      </p:nvGrpSpPr>
      <p:grpSpPr>
        <a:xfrm>
          <a:off x="0" y="0"/>
          <a:ext cx="0" cy="0"/>
          <a:chOff x="0" y="0"/>
          <a:chExt cx="0" cy="0"/>
        </a:xfrm>
      </p:grpSpPr>
      <p:sp>
        <p:nvSpPr>
          <p:cNvPr id="129" name="Shape 129"/>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130" name="Shape 130"/>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131" name="Shape 131"/>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132" name="Shape 132"/>
          <p:cNvSpPr/>
          <p:nvPr/>
        </p:nvSpPr>
        <p:spPr>
          <a:xfrm>
            <a:off x="1" y="325102"/>
            <a:ext cx="9144001"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4400" b="1">
                <a:solidFill>
                  <a:srgbClr val="333F50"/>
                </a:solidFill>
              </a:defRPr>
            </a:lvl1pPr>
          </a:lstStyle>
          <a:p>
            <a:r>
              <a:t>Course Map/Module Map</a:t>
            </a:r>
          </a:p>
        </p:txBody>
      </p:sp>
      <p:grpSp>
        <p:nvGrpSpPr>
          <p:cNvPr id="135" name="Group 135"/>
          <p:cNvGrpSpPr/>
          <p:nvPr/>
        </p:nvGrpSpPr>
        <p:grpSpPr>
          <a:xfrm>
            <a:off x="210608" y="2463313"/>
            <a:ext cx="1972638" cy="571501"/>
            <a:chOff x="0" y="0"/>
            <a:chExt cx="1972637" cy="571500"/>
          </a:xfrm>
        </p:grpSpPr>
        <p:sp>
          <p:nvSpPr>
            <p:cNvPr id="133" name="Shape 133"/>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4" name="Shape 134"/>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1</a:t>
              </a:r>
            </a:p>
          </p:txBody>
        </p:sp>
      </p:grpSp>
      <p:grpSp>
        <p:nvGrpSpPr>
          <p:cNvPr id="138" name="Group 138"/>
          <p:cNvGrpSpPr/>
          <p:nvPr/>
        </p:nvGrpSpPr>
        <p:grpSpPr>
          <a:xfrm>
            <a:off x="2441089" y="2177563"/>
            <a:ext cx="1972639" cy="571501"/>
            <a:chOff x="0" y="0"/>
            <a:chExt cx="1972637" cy="571500"/>
          </a:xfrm>
        </p:grpSpPr>
        <p:sp>
          <p:nvSpPr>
            <p:cNvPr id="136" name="Shape 136"/>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7" name="Shape 137"/>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2</a:t>
              </a:r>
            </a:p>
          </p:txBody>
        </p:sp>
      </p:grpSp>
      <p:grpSp>
        <p:nvGrpSpPr>
          <p:cNvPr id="141" name="Group 141"/>
          <p:cNvGrpSpPr/>
          <p:nvPr/>
        </p:nvGrpSpPr>
        <p:grpSpPr>
          <a:xfrm>
            <a:off x="4671571" y="1888588"/>
            <a:ext cx="1972639" cy="571501"/>
            <a:chOff x="0" y="0"/>
            <a:chExt cx="1972637" cy="571500"/>
          </a:xfrm>
        </p:grpSpPr>
        <p:sp>
          <p:nvSpPr>
            <p:cNvPr id="139" name="Shape 139"/>
            <p:cNvSpPr/>
            <p:nvPr/>
          </p:nvSpPr>
          <p:spPr>
            <a:xfrm>
              <a:off x="0" y="0"/>
              <a:ext cx="1972638" cy="571500"/>
            </a:xfrm>
            <a:prstGeom prst="roundRect">
              <a:avLst>
                <a:gd name="adj" fmla="val 16667"/>
              </a:avLst>
            </a:prstGeom>
            <a:solidFill>
              <a:srgbClr val="9DC3E6"/>
            </a:solidFill>
            <a:ln w="12700" cap="flat">
              <a:solidFill>
                <a:srgbClr val="BFBFBF"/>
              </a:solidFill>
              <a:prstDash val="solid"/>
              <a:miter lim="8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0" name="Shape 140"/>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3</a:t>
              </a:r>
            </a:p>
          </p:txBody>
        </p:sp>
      </p:grpSp>
      <p:grpSp>
        <p:nvGrpSpPr>
          <p:cNvPr id="144" name="Group 144"/>
          <p:cNvGrpSpPr/>
          <p:nvPr/>
        </p:nvGrpSpPr>
        <p:grpSpPr>
          <a:xfrm>
            <a:off x="6902053" y="1523513"/>
            <a:ext cx="1972639" cy="571501"/>
            <a:chOff x="0" y="0"/>
            <a:chExt cx="1972637" cy="571500"/>
          </a:xfrm>
        </p:grpSpPr>
        <p:sp>
          <p:nvSpPr>
            <p:cNvPr id="142" name="Shape 142"/>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3" name="Shape 143"/>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4</a:t>
              </a:r>
            </a:p>
          </p:txBody>
        </p:sp>
      </p:grpSp>
      <p:sp>
        <p:nvSpPr>
          <p:cNvPr id="156" name="Shape 156"/>
          <p:cNvSpPr/>
          <p:nvPr/>
        </p:nvSpPr>
        <p:spPr>
          <a:xfrm>
            <a:off x="1196339" y="2202180"/>
            <a:ext cx="2230121" cy="806450"/>
          </a:xfrm>
          <a:custGeom>
            <a:avLst/>
            <a:gdLst/>
            <a:ahLst/>
            <a:cxnLst>
              <a:cxn ang="0">
                <a:pos x="wd2" y="hd2"/>
              </a:cxn>
              <a:cxn ang="5400000">
                <a:pos x="wd2" y="hd2"/>
              </a:cxn>
              <a:cxn ang="10800000">
                <a:pos x="wd2" y="hd2"/>
              </a:cxn>
              <a:cxn ang="16200000">
                <a:pos x="wd2" y="hd2"/>
              </a:cxn>
            </a:cxnLst>
            <a:rect l="0" t="0" r="r" b="b"/>
            <a:pathLst>
              <a:path w="21600" h="21600" extrusionOk="0">
                <a:moveTo>
                  <a:pt x="0" y="6803"/>
                </a:moveTo>
                <a:lnTo>
                  <a:pt x="0" y="0"/>
                </a:lnTo>
                <a:lnTo>
                  <a:pt x="10800" y="0"/>
                </a:lnTo>
                <a:lnTo>
                  <a:pt x="10800" y="21600"/>
                </a:lnTo>
                <a:lnTo>
                  <a:pt x="21600" y="21600"/>
                </a:lnTo>
                <a:lnTo>
                  <a:pt x="21600" y="14797"/>
                </a:lnTo>
              </a:path>
            </a:pathLst>
          </a:custGeom>
          <a:ln w="6350">
            <a:solidFill>
              <a:srgbClr val="333F50"/>
            </a:solidFill>
            <a:prstDash val="dash"/>
            <a:miter/>
            <a:tailEnd type="triangle"/>
          </a:ln>
        </p:spPr>
        <p:txBody>
          <a:bodyPr/>
          <a:lstStyle/>
          <a:p>
            <a:endParaRPr/>
          </a:p>
        </p:txBody>
      </p:sp>
      <p:sp>
        <p:nvSpPr>
          <p:cNvPr id="157" name="Shape 157"/>
          <p:cNvSpPr/>
          <p:nvPr/>
        </p:nvSpPr>
        <p:spPr>
          <a:xfrm>
            <a:off x="3426459" y="1916430"/>
            <a:ext cx="2231391" cy="803910"/>
          </a:xfrm>
          <a:custGeom>
            <a:avLst/>
            <a:gdLst/>
            <a:ahLst/>
            <a:cxnLst>
              <a:cxn ang="0">
                <a:pos x="wd2" y="hd2"/>
              </a:cxn>
              <a:cxn ang="5400000">
                <a:pos x="wd2" y="hd2"/>
              </a:cxn>
              <a:cxn ang="10800000">
                <a:pos x="wd2" y="hd2"/>
              </a:cxn>
              <a:cxn ang="16200000">
                <a:pos x="wd2" y="hd2"/>
              </a:cxn>
            </a:cxnLst>
            <a:rect l="0" t="0" r="r" b="b"/>
            <a:pathLst>
              <a:path w="21600" h="21600" extrusionOk="0">
                <a:moveTo>
                  <a:pt x="0" y="6825"/>
                </a:moveTo>
                <a:lnTo>
                  <a:pt x="0" y="0"/>
                </a:lnTo>
                <a:lnTo>
                  <a:pt x="10794" y="0"/>
                </a:lnTo>
                <a:lnTo>
                  <a:pt x="10794" y="21600"/>
                </a:lnTo>
                <a:lnTo>
                  <a:pt x="21600" y="21600"/>
                </a:lnTo>
                <a:lnTo>
                  <a:pt x="21600" y="14775"/>
                </a:lnTo>
              </a:path>
            </a:pathLst>
          </a:custGeom>
          <a:ln w="6350">
            <a:solidFill>
              <a:srgbClr val="333F50"/>
            </a:solidFill>
            <a:prstDash val="dash"/>
            <a:miter/>
            <a:tailEnd type="triangle"/>
          </a:ln>
        </p:spPr>
        <p:txBody>
          <a:bodyPr/>
          <a:lstStyle/>
          <a:p>
            <a:endParaRPr/>
          </a:p>
        </p:txBody>
      </p:sp>
      <p:sp>
        <p:nvSpPr>
          <p:cNvPr id="158" name="Shape 158"/>
          <p:cNvSpPr/>
          <p:nvPr/>
        </p:nvSpPr>
        <p:spPr>
          <a:xfrm>
            <a:off x="5657849" y="1628140"/>
            <a:ext cx="2230121" cy="726440"/>
          </a:xfrm>
          <a:custGeom>
            <a:avLst/>
            <a:gdLst/>
            <a:ahLst/>
            <a:cxnLst>
              <a:cxn ang="0">
                <a:pos x="wd2" y="hd2"/>
              </a:cxn>
              <a:cxn ang="5400000">
                <a:pos x="wd2" y="hd2"/>
              </a:cxn>
              <a:cxn ang="10800000">
                <a:pos x="wd2" y="hd2"/>
              </a:cxn>
              <a:cxn ang="16200000">
                <a:pos x="wd2" y="hd2"/>
              </a:cxn>
            </a:cxnLst>
            <a:rect l="0" t="0" r="r" b="b"/>
            <a:pathLst>
              <a:path w="21600" h="21600" extrusionOk="0">
                <a:moveTo>
                  <a:pt x="0" y="7552"/>
                </a:moveTo>
                <a:lnTo>
                  <a:pt x="0" y="0"/>
                </a:lnTo>
                <a:lnTo>
                  <a:pt x="10800" y="0"/>
                </a:lnTo>
                <a:lnTo>
                  <a:pt x="10800" y="21600"/>
                </a:lnTo>
                <a:lnTo>
                  <a:pt x="21600" y="21600"/>
                </a:lnTo>
                <a:lnTo>
                  <a:pt x="21600" y="14048"/>
                </a:lnTo>
              </a:path>
            </a:pathLst>
          </a:custGeom>
          <a:ln w="6350">
            <a:solidFill>
              <a:srgbClr val="333F50"/>
            </a:solidFill>
            <a:prstDash val="dash"/>
            <a:miter/>
            <a:tailEnd type="triangle"/>
          </a:ln>
        </p:spPr>
        <p:txBody>
          <a:bodyPr/>
          <a:lstStyle/>
          <a:p>
            <a:endParaRPr/>
          </a:p>
        </p:txBody>
      </p:sp>
      <p:graphicFrame>
        <p:nvGraphicFramePr>
          <p:cNvPr id="148" name="Table 148"/>
          <p:cNvGraphicFramePr/>
          <p:nvPr/>
        </p:nvGraphicFramePr>
        <p:xfrm>
          <a:off x="4617087" y="3341080"/>
          <a:ext cx="2134008" cy="2978219"/>
        </p:xfrm>
        <a:graphic>
          <a:graphicData uri="http://schemas.openxmlformats.org/drawingml/2006/table">
            <a:tbl>
              <a:tblPr firstRow="1" bandRow="1">
                <a:tableStyleId>{4C3C2611-4C71-4FC5-86AE-919BDF0F9419}</a:tableStyleId>
              </a:tblPr>
              <a:tblGrid>
                <a:gridCol w="2134007">
                  <a:extLst>
                    <a:ext uri="{9D8B030D-6E8A-4147-A177-3AD203B41FA5}">
                      <a16:colId xmlns:a16="http://schemas.microsoft.com/office/drawing/2014/main" val="20000"/>
                    </a:ext>
                  </a:extLst>
                </a:gridCol>
              </a:tblGrid>
              <a:tr h="270747">
                <a:tc>
                  <a:txBody>
                    <a:bodyPr/>
                    <a:lstStyle/>
                    <a:p>
                      <a:pPr algn="ctr">
                        <a:defRPr sz="1800" b="0">
                          <a:solidFill>
                            <a:srgbClr val="000000"/>
                          </a:solidFill>
                        </a:defRPr>
                      </a:pPr>
                      <a:r>
                        <a:rPr sz="1200" b="1">
                          <a:solidFill>
                            <a:srgbClr val="333F50"/>
                          </a:solidFill>
                        </a:rPr>
                        <a:t>Module Map</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solidFill>
                      <a:srgbClr val="9DC3E6"/>
                    </a:solidFill>
                  </a:tcPr>
                </a:tc>
                <a:extLst>
                  <a:ext uri="{0D108BD9-81ED-4DB2-BD59-A6C34878D82A}">
                    <a16:rowId xmlns:a16="http://schemas.microsoft.com/office/drawing/2014/main" val="10000"/>
                  </a:ext>
                </a:extLst>
              </a:tr>
              <a:tr h="270747">
                <a:tc>
                  <a:txBody>
                    <a:bodyPr/>
                    <a:lstStyle/>
                    <a:p>
                      <a:pPr algn="ctr">
                        <a:defRPr sz="1800"/>
                      </a:pPr>
                      <a:r>
                        <a:rPr sz="1200">
                          <a:solidFill>
                            <a:srgbClr val="333F50"/>
                          </a:solidFill>
                        </a:rPr>
                        <a:t>Topic 1</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1"/>
                  </a:ext>
                </a:extLst>
              </a:tr>
              <a:tr h="270747">
                <a:tc>
                  <a:txBody>
                    <a:bodyPr/>
                    <a:lstStyle/>
                    <a:p>
                      <a:pPr algn="ctr">
                        <a:defRPr sz="1800"/>
                      </a:pPr>
                      <a:r>
                        <a:rPr sz="1200">
                          <a:solidFill>
                            <a:srgbClr val="333F50"/>
                          </a:solidFill>
                        </a:rPr>
                        <a:t>Activity</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2"/>
                  </a:ext>
                </a:extLst>
              </a:tr>
              <a:tr h="270747">
                <a:tc>
                  <a:txBody>
                    <a:bodyPr/>
                    <a:lstStyle/>
                    <a:p>
                      <a:pPr algn="ctr">
                        <a:defRPr sz="1800"/>
                      </a:pPr>
                      <a:r>
                        <a:rPr sz="1200">
                          <a:solidFill>
                            <a:srgbClr val="333F50"/>
                          </a:solidFill>
                        </a:rPr>
                        <a:t>Break</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3"/>
                  </a:ext>
                </a:extLst>
              </a:tr>
              <a:tr h="270747">
                <a:tc>
                  <a:txBody>
                    <a:bodyPr/>
                    <a:lstStyle/>
                    <a:p>
                      <a:pPr algn="ctr">
                        <a:defRPr sz="1800"/>
                      </a:pPr>
                      <a:r>
                        <a:rPr sz="1200">
                          <a:solidFill>
                            <a:srgbClr val="333F50"/>
                          </a:solidFill>
                        </a:rPr>
                        <a:t>Topic 2</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4"/>
                  </a:ext>
                </a:extLst>
              </a:tr>
              <a:tr h="270747">
                <a:tc>
                  <a:txBody>
                    <a:bodyPr/>
                    <a:lstStyle/>
                    <a:p>
                      <a:pPr algn="ctr">
                        <a:defRPr sz="1800"/>
                      </a:pPr>
                      <a:r>
                        <a:rPr sz="1200">
                          <a:solidFill>
                            <a:srgbClr val="333F50"/>
                          </a:solidFill>
                        </a:rPr>
                        <a:t>Topic 3</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5"/>
                  </a:ext>
                </a:extLst>
              </a:tr>
              <a:tr h="270747">
                <a:tc>
                  <a:txBody>
                    <a:bodyPr/>
                    <a:lstStyle/>
                    <a:p>
                      <a:pPr algn="ctr">
                        <a:defRPr sz="1800"/>
                      </a:pPr>
                      <a:r>
                        <a:rPr sz="1200">
                          <a:solidFill>
                            <a:srgbClr val="333F50"/>
                          </a:solidFill>
                        </a:rPr>
                        <a:t>Lunch</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6"/>
                  </a:ext>
                </a:extLst>
              </a:tr>
              <a:tr h="270747">
                <a:tc>
                  <a:txBody>
                    <a:bodyPr/>
                    <a:lstStyle/>
                    <a:p>
                      <a:pPr algn="ctr">
                        <a:defRPr sz="1800"/>
                      </a:pPr>
                      <a:r>
                        <a:rPr sz="1200">
                          <a:solidFill>
                            <a:srgbClr val="333F50"/>
                          </a:solidFill>
                        </a:rPr>
                        <a:t>Topic 4</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7"/>
                  </a:ext>
                </a:extLst>
              </a:tr>
              <a:tr h="270747">
                <a:tc>
                  <a:txBody>
                    <a:bodyPr/>
                    <a:lstStyle/>
                    <a:p>
                      <a:pPr algn="ctr">
                        <a:defRPr sz="1800"/>
                      </a:pPr>
                      <a:r>
                        <a:rPr sz="1200">
                          <a:solidFill>
                            <a:srgbClr val="333F50"/>
                          </a:solidFill>
                        </a:rPr>
                        <a:t>Discussion</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8"/>
                  </a:ext>
                </a:extLst>
              </a:tr>
              <a:tr h="270747">
                <a:tc>
                  <a:txBody>
                    <a:bodyPr/>
                    <a:lstStyle/>
                    <a:p>
                      <a:pPr algn="ctr">
                        <a:defRPr sz="1800"/>
                      </a:pPr>
                      <a:r>
                        <a:rPr sz="1200">
                          <a:solidFill>
                            <a:srgbClr val="333F50"/>
                          </a:solidFill>
                        </a:rPr>
                        <a:t>Topic 5</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9"/>
                  </a:ext>
                </a:extLst>
              </a:tr>
              <a:tr h="270747">
                <a:tc>
                  <a:txBody>
                    <a:bodyPr/>
                    <a:lstStyle/>
                    <a:p>
                      <a:pPr algn="ctr">
                        <a:defRPr sz="1800"/>
                      </a:pPr>
                      <a:r>
                        <a:rPr sz="1200">
                          <a:solidFill>
                            <a:srgbClr val="333F50"/>
                          </a:solidFill>
                        </a:rPr>
                        <a:t>Module Summary </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10"/>
                  </a:ext>
                </a:extLst>
              </a:tr>
            </a:tbl>
          </a:graphicData>
        </a:graphic>
      </p:graphicFrame>
      <p:sp>
        <p:nvSpPr>
          <p:cNvPr id="149" name="Shape 149"/>
          <p:cNvSpPr/>
          <p:nvPr/>
        </p:nvSpPr>
        <p:spPr>
          <a:xfrm>
            <a:off x="5657891" y="2460088"/>
            <a:ext cx="26201" cy="880994"/>
          </a:xfrm>
          <a:prstGeom prst="line">
            <a:avLst/>
          </a:prstGeom>
          <a:ln w="6350">
            <a:solidFill>
              <a:srgbClr val="333F50"/>
            </a:solidFill>
            <a:prstDash val="dash"/>
            <a:miter/>
            <a:tailEnd type="triangle"/>
          </a:ln>
        </p:spPr>
        <p:txBody>
          <a:bodyPr lIns="45719" rIns="45719"/>
          <a:lstStyle/>
          <a:p>
            <a:endParaRPr/>
          </a:p>
        </p:txBody>
      </p:sp>
      <p:sp>
        <p:nvSpPr>
          <p:cNvPr id="150" name="Shape 1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urseMap_Module4">
    <p:spTree>
      <p:nvGrpSpPr>
        <p:cNvPr id="1" name=""/>
        <p:cNvGrpSpPr/>
        <p:nvPr/>
      </p:nvGrpSpPr>
      <p:grpSpPr>
        <a:xfrm>
          <a:off x="0" y="0"/>
          <a:ext cx="0" cy="0"/>
          <a:chOff x="0" y="0"/>
          <a:chExt cx="0" cy="0"/>
        </a:xfrm>
      </p:grpSpPr>
      <p:sp>
        <p:nvSpPr>
          <p:cNvPr id="160" name="Shape 160"/>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161" name="Shape 161"/>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162" name="Shape 162"/>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163" name="Shape 163"/>
          <p:cNvSpPr/>
          <p:nvPr/>
        </p:nvSpPr>
        <p:spPr>
          <a:xfrm>
            <a:off x="1" y="325102"/>
            <a:ext cx="9144001"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4400" b="1">
                <a:solidFill>
                  <a:srgbClr val="333F50"/>
                </a:solidFill>
              </a:defRPr>
            </a:lvl1pPr>
          </a:lstStyle>
          <a:p>
            <a:r>
              <a:t>Course Map/Module Map</a:t>
            </a:r>
          </a:p>
        </p:txBody>
      </p:sp>
      <p:grpSp>
        <p:nvGrpSpPr>
          <p:cNvPr id="166" name="Group 166"/>
          <p:cNvGrpSpPr/>
          <p:nvPr/>
        </p:nvGrpSpPr>
        <p:grpSpPr>
          <a:xfrm>
            <a:off x="210608" y="2463313"/>
            <a:ext cx="1972638" cy="571501"/>
            <a:chOff x="0" y="0"/>
            <a:chExt cx="1972637" cy="571500"/>
          </a:xfrm>
        </p:grpSpPr>
        <p:sp>
          <p:nvSpPr>
            <p:cNvPr id="164" name="Shape 164"/>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5" name="Shape 165"/>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1</a:t>
              </a:r>
            </a:p>
          </p:txBody>
        </p:sp>
      </p:grpSp>
      <p:grpSp>
        <p:nvGrpSpPr>
          <p:cNvPr id="169" name="Group 169"/>
          <p:cNvGrpSpPr/>
          <p:nvPr/>
        </p:nvGrpSpPr>
        <p:grpSpPr>
          <a:xfrm>
            <a:off x="2441089" y="2177563"/>
            <a:ext cx="1972639" cy="571501"/>
            <a:chOff x="0" y="0"/>
            <a:chExt cx="1972637" cy="571500"/>
          </a:xfrm>
        </p:grpSpPr>
        <p:sp>
          <p:nvSpPr>
            <p:cNvPr id="167" name="Shape 167"/>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8" name="Shape 168"/>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2</a:t>
              </a:r>
            </a:p>
          </p:txBody>
        </p:sp>
      </p:grpSp>
      <p:grpSp>
        <p:nvGrpSpPr>
          <p:cNvPr id="172" name="Group 172"/>
          <p:cNvGrpSpPr/>
          <p:nvPr/>
        </p:nvGrpSpPr>
        <p:grpSpPr>
          <a:xfrm>
            <a:off x="4671571" y="1888588"/>
            <a:ext cx="1972639" cy="571501"/>
            <a:chOff x="0" y="0"/>
            <a:chExt cx="1972637" cy="571500"/>
          </a:xfrm>
        </p:grpSpPr>
        <p:sp>
          <p:nvSpPr>
            <p:cNvPr id="170" name="Shape 170"/>
            <p:cNvSpPr/>
            <p:nvPr/>
          </p:nvSpPr>
          <p:spPr>
            <a:xfrm>
              <a:off x="0" y="0"/>
              <a:ext cx="1972638" cy="571500"/>
            </a:xfrm>
            <a:prstGeom prst="roundRect">
              <a:avLst>
                <a:gd name="adj" fmla="val 16667"/>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1" name="Shape 171"/>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3</a:t>
              </a:r>
            </a:p>
          </p:txBody>
        </p:sp>
      </p:grpSp>
      <p:grpSp>
        <p:nvGrpSpPr>
          <p:cNvPr id="175" name="Group 175"/>
          <p:cNvGrpSpPr/>
          <p:nvPr/>
        </p:nvGrpSpPr>
        <p:grpSpPr>
          <a:xfrm>
            <a:off x="6902053" y="1523513"/>
            <a:ext cx="1972639" cy="571501"/>
            <a:chOff x="0" y="0"/>
            <a:chExt cx="1972637" cy="571500"/>
          </a:xfrm>
        </p:grpSpPr>
        <p:sp>
          <p:nvSpPr>
            <p:cNvPr id="173" name="Shape 173"/>
            <p:cNvSpPr/>
            <p:nvPr/>
          </p:nvSpPr>
          <p:spPr>
            <a:xfrm>
              <a:off x="0" y="0"/>
              <a:ext cx="1972638" cy="571500"/>
            </a:xfrm>
            <a:prstGeom prst="roundRect">
              <a:avLst>
                <a:gd name="adj" fmla="val 16667"/>
              </a:avLst>
            </a:prstGeom>
            <a:solidFill>
              <a:srgbClr val="9DC3E6"/>
            </a:solidFill>
            <a:ln w="12700" cap="flat">
              <a:solidFill>
                <a:srgbClr val="BFBFBF"/>
              </a:solidFill>
              <a:prstDash val="solid"/>
              <a:miter lim="8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74" name="Shape 174"/>
            <p:cNvSpPr/>
            <p:nvPr/>
          </p:nvSpPr>
          <p:spPr>
            <a:xfrm>
              <a:off x="27898" y="106680"/>
              <a:ext cx="1916841"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b="1">
                  <a:solidFill>
                    <a:srgbClr val="333F50"/>
                  </a:solidFill>
                </a:defRPr>
              </a:lvl1pPr>
            </a:lstStyle>
            <a:p>
              <a:r>
                <a:t>Module 4</a:t>
              </a:r>
            </a:p>
          </p:txBody>
        </p:sp>
      </p:grpSp>
      <p:sp>
        <p:nvSpPr>
          <p:cNvPr id="187" name="Shape 187"/>
          <p:cNvSpPr/>
          <p:nvPr/>
        </p:nvSpPr>
        <p:spPr>
          <a:xfrm>
            <a:off x="1196339" y="2202180"/>
            <a:ext cx="2230121" cy="806450"/>
          </a:xfrm>
          <a:custGeom>
            <a:avLst/>
            <a:gdLst/>
            <a:ahLst/>
            <a:cxnLst>
              <a:cxn ang="0">
                <a:pos x="wd2" y="hd2"/>
              </a:cxn>
              <a:cxn ang="5400000">
                <a:pos x="wd2" y="hd2"/>
              </a:cxn>
              <a:cxn ang="10800000">
                <a:pos x="wd2" y="hd2"/>
              </a:cxn>
              <a:cxn ang="16200000">
                <a:pos x="wd2" y="hd2"/>
              </a:cxn>
            </a:cxnLst>
            <a:rect l="0" t="0" r="r" b="b"/>
            <a:pathLst>
              <a:path w="21600" h="21600" extrusionOk="0">
                <a:moveTo>
                  <a:pt x="0" y="6803"/>
                </a:moveTo>
                <a:lnTo>
                  <a:pt x="0" y="0"/>
                </a:lnTo>
                <a:lnTo>
                  <a:pt x="10800" y="0"/>
                </a:lnTo>
                <a:lnTo>
                  <a:pt x="10800" y="21600"/>
                </a:lnTo>
                <a:lnTo>
                  <a:pt x="21600" y="21600"/>
                </a:lnTo>
                <a:lnTo>
                  <a:pt x="21600" y="14797"/>
                </a:lnTo>
              </a:path>
            </a:pathLst>
          </a:custGeom>
          <a:ln w="6350">
            <a:solidFill>
              <a:srgbClr val="333F50"/>
            </a:solidFill>
            <a:prstDash val="dash"/>
            <a:miter/>
            <a:tailEnd type="triangle"/>
          </a:ln>
        </p:spPr>
        <p:txBody>
          <a:bodyPr/>
          <a:lstStyle/>
          <a:p>
            <a:endParaRPr/>
          </a:p>
        </p:txBody>
      </p:sp>
      <p:sp>
        <p:nvSpPr>
          <p:cNvPr id="188" name="Shape 188"/>
          <p:cNvSpPr/>
          <p:nvPr/>
        </p:nvSpPr>
        <p:spPr>
          <a:xfrm>
            <a:off x="3426459" y="1916430"/>
            <a:ext cx="2231391" cy="803910"/>
          </a:xfrm>
          <a:custGeom>
            <a:avLst/>
            <a:gdLst/>
            <a:ahLst/>
            <a:cxnLst>
              <a:cxn ang="0">
                <a:pos x="wd2" y="hd2"/>
              </a:cxn>
              <a:cxn ang="5400000">
                <a:pos x="wd2" y="hd2"/>
              </a:cxn>
              <a:cxn ang="10800000">
                <a:pos x="wd2" y="hd2"/>
              </a:cxn>
              <a:cxn ang="16200000">
                <a:pos x="wd2" y="hd2"/>
              </a:cxn>
            </a:cxnLst>
            <a:rect l="0" t="0" r="r" b="b"/>
            <a:pathLst>
              <a:path w="21600" h="21600" extrusionOk="0">
                <a:moveTo>
                  <a:pt x="0" y="6825"/>
                </a:moveTo>
                <a:lnTo>
                  <a:pt x="0" y="0"/>
                </a:lnTo>
                <a:lnTo>
                  <a:pt x="10794" y="0"/>
                </a:lnTo>
                <a:lnTo>
                  <a:pt x="10794" y="21600"/>
                </a:lnTo>
                <a:lnTo>
                  <a:pt x="21600" y="21600"/>
                </a:lnTo>
                <a:lnTo>
                  <a:pt x="21600" y="14775"/>
                </a:lnTo>
              </a:path>
            </a:pathLst>
          </a:custGeom>
          <a:ln w="6350">
            <a:solidFill>
              <a:srgbClr val="333F50"/>
            </a:solidFill>
            <a:prstDash val="dash"/>
            <a:miter/>
            <a:tailEnd type="triangle"/>
          </a:ln>
        </p:spPr>
        <p:txBody>
          <a:bodyPr/>
          <a:lstStyle/>
          <a:p>
            <a:endParaRPr/>
          </a:p>
        </p:txBody>
      </p:sp>
      <p:sp>
        <p:nvSpPr>
          <p:cNvPr id="189" name="Shape 189"/>
          <p:cNvSpPr/>
          <p:nvPr/>
        </p:nvSpPr>
        <p:spPr>
          <a:xfrm>
            <a:off x="5657849" y="1628140"/>
            <a:ext cx="2230121" cy="726440"/>
          </a:xfrm>
          <a:custGeom>
            <a:avLst/>
            <a:gdLst/>
            <a:ahLst/>
            <a:cxnLst>
              <a:cxn ang="0">
                <a:pos x="wd2" y="hd2"/>
              </a:cxn>
              <a:cxn ang="5400000">
                <a:pos x="wd2" y="hd2"/>
              </a:cxn>
              <a:cxn ang="10800000">
                <a:pos x="wd2" y="hd2"/>
              </a:cxn>
              <a:cxn ang="16200000">
                <a:pos x="wd2" y="hd2"/>
              </a:cxn>
            </a:cxnLst>
            <a:rect l="0" t="0" r="r" b="b"/>
            <a:pathLst>
              <a:path w="21600" h="21600" extrusionOk="0">
                <a:moveTo>
                  <a:pt x="0" y="7552"/>
                </a:moveTo>
                <a:lnTo>
                  <a:pt x="0" y="0"/>
                </a:lnTo>
                <a:lnTo>
                  <a:pt x="10800" y="0"/>
                </a:lnTo>
                <a:lnTo>
                  <a:pt x="10800" y="21600"/>
                </a:lnTo>
                <a:lnTo>
                  <a:pt x="21600" y="21600"/>
                </a:lnTo>
                <a:lnTo>
                  <a:pt x="21600" y="14048"/>
                </a:lnTo>
              </a:path>
            </a:pathLst>
          </a:custGeom>
          <a:ln w="6350">
            <a:solidFill>
              <a:srgbClr val="333F50"/>
            </a:solidFill>
            <a:prstDash val="dash"/>
            <a:miter/>
            <a:tailEnd type="triangle"/>
          </a:ln>
        </p:spPr>
        <p:txBody>
          <a:bodyPr/>
          <a:lstStyle/>
          <a:p>
            <a:endParaRPr/>
          </a:p>
        </p:txBody>
      </p:sp>
      <p:graphicFrame>
        <p:nvGraphicFramePr>
          <p:cNvPr id="179" name="Table 179"/>
          <p:cNvGraphicFramePr/>
          <p:nvPr/>
        </p:nvGraphicFramePr>
        <p:xfrm>
          <a:off x="6857980" y="3341080"/>
          <a:ext cx="2134008" cy="2978219"/>
        </p:xfrm>
        <a:graphic>
          <a:graphicData uri="http://schemas.openxmlformats.org/drawingml/2006/table">
            <a:tbl>
              <a:tblPr firstRow="1" bandRow="1">
                <a:tableStyleId>{4C3C2611-4C71-4FC5-86AE-919BDF0F9419}</a:tableStyleId>
              </a:tblPr>
              <a:tblGrid>
                <a:gridCol w="2134007">
                  <a:extLst>
                    <a:ext uri="{9D8B030D-6E8A-4147-A177-3AD203B41FA5}">
                      <a16:colId xmlns:a16="http://schemas.microsoft.com/office/drawing/2014/main" val="20000"/>
                    </a:ext>
                  </a:extLst>
                </a:gridCol>
              </a:tblGrid>
              <a:tr h="270747">
                <a:tc>
                  <a:txBody>
                    <a:bodyPr/>
                    <a:lstStyle/>
                    <a:p>
                      <a:pPr algn="ctr">
                        <a:defRPr sz="1800" b="0">
                          <a:solidFill>
                            <a:srgbClr val="000000"/>
                          </a:solidFill>
                        </a:defRPr>
                      </a:pPr>
                      <a:r>
                        <a:rPr sz="1200" b="1">
                          <a:solidFill>
                            <a:srgbClr val="333F50"/>
                          </a:solidFill>
                        </a:rPr>
                        <a:t>Module Map</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solidFill>
                      <a:srgbClr val="9DC3E6"/>
                    </a:solidFill>
                  </a:tcPr>
                </a:tc>
                <a:extLst>
                  <a:ext uri="{0D108BD9-81ED-4DB2-BD59-A6C34878D82A}">
                    <a16:rowId xmlns:a16="http://schemas.microsoft.com/office/drawing/2014/main" val="10000"/>
                  </a:ext>
                </a:extLst>
              </a:tr>
              <a:tr h="270747">
                <a:tc>
                  <a:txBody>
                    <a:bodyPr/>
                    <a:lstStyle/>
                    <a:p>
                      <a:pPr algn="ctr">
                        <a:defRPr sz="1800"/>
                      </a:pPr>
                      <a:r>
                        <a:rPr sz="1200">
                          <a:solidFill>
                            <a:srgbClr val="333F50"/>
                          </a:solidFill>
                        </a:rPr>
                        <a:t>Topic 1</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1"/>
                  </a:ext>
                </a:extLst>
              </a:tr>
              <a:tr h="270747">
                <a:tc>
                  <a:txBody>
                    <a:bodyPr/>
                    <a:lstStyle/>
                    <a:p>
                      <a:pPr algn="ctr">
                        <a:defRPr sz="1800"/>
                      </a:pPr>
                      <a:r>
                        <a:rPr sz="1200">
                          <a:solidFill>
                            <a:srgbClr val="333F50"/>
                          </a:solidFill>
                        </a:rPr>
                        <a:t>Activity</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2"/>
                  </a:ext>
                </a:extLst>
              </a:tr>
              <a:tr h="270747">
                <a:tc>
                  <a:txBody>
                    <a:bodyPr/>
                    <a:lstStyle/>
                    <a:p>
                      <a:pPr algn="ctr">
                        <a:defRPr sz="1800"/>
                      </a:pPr>
                      <a:r>
                        <a:rPr sz="1200">
                          <a:solidFill>
                            <a:srgbClr val="333F50"/>
                          </a:solidFill>
                        </a:rPr>
                        <a:t>Break</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3"/>
                  </a:ext>
                </a:extLst>
              </a:tr>
              <a:tr h="270747">
                <a:tc>
                  <a:txBody>
                    <a:bodyPr/>
                    <a:lstStyle/>
                    <a:p>
                      <a:pPr algn="ctr">
                        <a:defRPr sz="1800"/>
                      </a:pPr>
                      <a:r>
                        <a:rPr sz="1200">
                          <a:solidFill>
                            <a:srgbClr val="333F50"/>
                          </a:solidFill>
                        </a:rPr>
                        <a:t>Topic 2</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4"/>
                  </a:ext>
                </a:extLst>
              </a:tr>
              <a:tr h="270747">
                <a:tc>
                  <a:txBody>
                    <a:bodyPr/>
                    <a:lstStyle/>
                    <a:p>
                      <a:pPr algn="ctr">
                        <a:defRPr sz="1800"/>
                      </a:pPr>
                      <a:r>
                        <a:rPr sz="1200">
                          <a:solidFill>
                            <a:srgbClr val="333F50"/>
                          </a:solidFill>
                        </a:rPr>
                        <a:t>Topic 3</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5"/>
                  </a:ext>
                </a:extLst>
              </a:tr>
              <a:tr h="270747">
                <a:tc>
                  <a:txBody>
                    <a:bodyPr/>
                    <a:lstStyle/>
                    <a:p>
                      <a:pPr algn="ctr">
                        <a:defRPr sz="1800"/>
                      </a:pPr>
                      <a:r>
                        <a:rPr sz="1200">
                          <a:solidFill>
                            <a:srgbClr val="333F50"/>
                          </a:solidFill>
                        </a:rPr>
                        <a:t>Lunch</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6"/>
                  </a:ext>
                </a:extLst>
              </a:tr>
              <a:tr h="270747">
                <a:tc>
                  <a:txBody>
                    <a:bodyPr/>
                    <a:lstStyle/>
                    <a:p>
                      <a:pPr algn="ctr">
                        <a:defRPr sz="1800"/>
                      </a:pPr>
                      <a:r>
                        <a:rPr sz="1200">
                          <a:solidFill>
                            <a:srgbClr val="333F50"/>
                          </a:solidFill>
                        </a:rPr>
                        <a:t>Topic 4</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7"/>
                  </a:ext>
                </a:extLst>
              </a:tr>
              <a:tr h="270747">
                <a:tc>
                  <a:txBody>
                    <a:bodyPr/>
                    <a:lstStyle/>
                    <a:p>
                      <a:pPr algn="ctr">
                        <a:defRPr sz="1800"/>
                      </a:pPr>
                      <a:r>
                        <a:rPr sz="1200">
                          <a:solidFill>
                            <a:srgbClr val="333F50"/>
                          </a:solidFill>
                        </a:rPr>
                        <a:t>Discussion</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8"/>
                  </a:ext>
                </a:extLst>
              </a:tr>
              <a:tr h="270747">
                <a:tc>
                  <a:txBody>
                    <a:bodyPr/>
                    <a:lstStyle/>
                    <a:p>
                      <a:pPr algn="ctr">
                        <a:defRPr sz="1800"/>
                      </a:pPr>
                      <a:r>
                        <a:rPr sz="1200">
                          <a:solidFill>
                            <a:srgbClr val="333F50"/>
                          </a:solidFill>
                        </a:rPr>
                        <a:t>Topic 5</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09"/>
                  </a:ext>
                </a:extLst>
              </a:tr>
              <a:tr h="270747">
                <a:tc>
                  <a:txBody>
                    <a:bodyPr/>
                    <a:lstStyle/>
                    <a:p>
                      <a:pPr algn="ctr">
                        <a:defRPr sz="1800"/>
                      </a:pPr>
                      <a:r>
                        <a:rPr sz="1200">
                          <a:solidFill>
                            <a:srgbClr val="333F50"/>
                          </a:solidFill>
                        </a:rPr>
                        <a:t>Module Summary </a:t>
                      </a:r>
                    </a:p>
                  </a:txBody>
                  <a:tcPr marL="45720" marR="45720" horzOverflow="overflow">
                    <a:lnL w="12700">
                      <a:solidFill>
                        <a:srgbClr val="9DC3E6"/>
                      </a:solidFill>
                    </a:lnL>
                    <a:lnR w="12700">
                      <a:solidFill>
                        <a:srgbClr val="9DC3E6"/>
                      </a:solidFill>
                    </a:lnR>
                    <a:lnT w="12700">
                      <a:solidFill>
                        <a:srgbClr val="9DC3E6"/>
                      </a:solidFill>
                    </a:lnT>
                    <a:lnB w="12700">
                      <a:solidFill>
                        <a:srgbClr val="9DC3E6"/>
                      </a:solidFill>
                    </a:lnB>
                    <a:noFill/>
                  </a:tcPr>
                </a:tc>
                <a:extLst>
                  <a:ext uri="{0D108BD9-81ED-4DB2-BD59-A6C34878D82A}">
                    <a16:rowId xmlns:a16="http://schemas.microsoft.com/office/drawing/2014/main" val="10010"/>
                  </a:ext>
                </a:extLst>
              </a:tr>
            </a:tbl>
          </a:graphicData>
        </a:graphic>
      </p:graphicFrame>
      <p:sp>
        <p:nvSpPr>
          <p:cNvPr id="180" name="Shape 180"/>
          <p:cNvSpPr/>
          <p:nvPr/>
        </p:nvSpPr>
        <p:spPr>
          <a:xfrm>
            <a:off x="7888372" y="2095012"/>
            <a:ext cx="1" cy="1246070"/>
          </a:xfrm>
          <a:prstGeom prst="line">
            <a:avLst/>
          </a:prstGeom>
          <a:ln w="6350">
            <a:solidFill>
              <a:srgbClr val="333F50"/>
            </a:solidFill>
            <a:prstDash val="dash"/>
            <a:miter/>
            <a:tailEnd type="triangle"/>
          </a:ln>
        </p:spPr>
        <p:txBody>
          <a:bodyPr lIns="45719" rIns="45719"/>
          <a:lstStyle/>
          <a:p>
            <a:endParaRPr/>
          </a:p>
        </p:txBody>
      </p:sp>
      <p:sp>
        <p:nvSpPr>
          <p:cNvPr id="181" name="Shape 1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slide">
    <p:spTree>
      <p:nvGrpSpPr>
        <p:cNvPr id="1" name=""/>
        <p:cNvGrpSpPr/>
        <p:nvPr/>
      </p:nvGrpSpPr>
      <p:grpSpPr>
        <a:xfrm>
          <a:off x="0" y="0"/>
          <a:ext cx="0" cy="0"/>
          <a:chOff x="0" y="0"/>
          <a:chExt cx="0" cy="0"/>
        </a:xfrm>
      </p:grpSpPr>
      <p:sp>
        <p:nvSpPr>
          <p:cNvPr id="191" name="Shape 191"/>
          <p:cNvSpPr/>
          <p:nvPr/>
        </p:nvSpPr>
        <p:spPr>
          <a:xfrm>
            <a:off x="0" y="6468183"/>
            <a:ext cx="9144001" cy="387050"/>
          </a:xfrm>
          <a:custGeom>
            <a:avLst/>
            <a:gdLst/>
            <a:ahLst/>
            <a:cxnLst>
              <a:cxn ang="0">
                <a:pos x="wd2" y="hd2"/>
              </a:cxn>
              <a:cxn ang="5400000">
                <a:pos x="wd2" y="hd2"/>
              </a:cxn>
              <a:cxn ang="10800000">
                <a:pos x="wd2" y="hd2"/>
              </a:cxn>
              <a:cxn ang="16200000">
                <a:pos x="wd2" y="hd2"/>
              </a:cxn>
            </a:cxnLst>
            <a:rect l="0" t="0" r="r" b="b"/>
            <a:pathLst>
              <a:path w="21600" h="21600" extrusionOk="0">
                <a:moveTo>
                  <a:pt x="349" y="0"/>
                </a:moveTo>
                <a:lnTo>
                  <a:pt x="21251" y="0"/>
                </a:lnTo>
                <a:lnTo>
                  <a:pt x="21600" y="8257"/>
                </a:lnTo>
                <a:lnTo>
                  <a:pt x="21600" y="21600"/>
                </a:lnTo>
                <a:lnTo>
                  <a:pt x="0" y="21600"/>
                </a:lnTo>
                <a:lnTo>
                  <a:pt x="0" y="8257"/>
                </a:lnTo>
                <a:close/>
              </a:path>
            </a:pathLst>
          </a:custGeom>
          <a:solidFill>
            <a:srgbClr val="AFABAB"/>
          </a:solidFill>
          <a:ln w="12700">
            <a:miter lim="400000"/>
          </a:ln>
        </p:spPr>
        <p:txBody>
          <a:bodyPr lIns="45719" rIns="45719" anchor="ctr"/>
          <a:lstStyle/>
          <a:p>
            <a:pPr algn="ctr">
              <a:defRPr>
                <a:solidFill>
                  <a:srgbClr val="FFFFFF"/>
                </a:solidFill>
              </a:defRPr>
            </a:pPr>
            <a:endParaRPr/>
          </a:p>
        </p:txBody>
      </p:sp>
      <p:sp>
        <p:nvSpPr>
          <p:cNvPr id="192" name="Shape 192"/>
          <p:cNvSpPr/>
          <p:nvPr/>
        </p:nvSpPr>
        <p:spPr>
          <a:xfrm>
            <a:off x="0" y="1057275"/>
            <a:ext cx="9144002" cy="0"/>
          </a:xfrm>
          <a:prstGeom prst="line">
            <a:avLst/>
          </a:prstGeom>
          <a:ln w="38100">
            <a:solidFill>
              <a:srgbClr val="3B3838"/>
            </a:solidFill>
            <a:miter/>
          </a:ln>
        </p:spPr>
        <p:txBody>
          <a:bodyPr lIns="45719" rIns="45719"/>
          <a:lstStyle/>
          <a:p>
            <a:endParaRPr/>
          </a:p>
        </p:txBody>
      </p:sp>
      <p:sp>
        <p:nvSpPr>
          <p:cNvPr id="193" name="Shape 193"/>
          <p:cNvSpPr>
            <a:spLocks noGrp="1"/>
          </p:cNvSpPr>
          <p:nvPr>
            <p:ph type="title"/>
          </p:nvPr>
        </p:nvSpPr>
        <p:spPr>
          <a:xfrm>
            <a:off x="1" y="325102"/>
            <a:ext cx="9144001" cy="567783"/>
          </a:xfrm>
          <a:prstGeom prst="rect">
            <a:avLst/>
          </a:prstGeom>
          <a:extLst>
            <a:ext uri="{C572A759-6A51-4108-AA02-DFA0A04FC94B}">
              <ma14:wrappingTextBoxFlag xmlns="" xmlns:ma14="http://schemas.microsoft.com/office/mac/drawingml/2011/main" val="1"/>
            </a:ext>
          </a:extLst>
        </p:spPr>
        <p:txBody>
          <a:bodyPr anchor="t">
            <a:normAutofit/>
          </a:bodyPr>
          <a:lstStyle>
            <a:lvl1pPr>
              <a:defRPr b="1">
                <a:solidFill>
                  <a:srgbClr val="333F50"/>
                </a:solidFill>
                <a:latin typeface="+mn-lt"/>
                <a:ea typeface="+mn-ea"/>
                <a:cs typeface="+mn-cs"/>
                <a:sym typeface="Calibri"/>
              </a:defRPr>
            </a:lvl1pPr>
          </a:lstStyle>
          <a:p>
            <a:r>
              <a:t>Topic Agenda</a:t>
            </a:r>
          </a:p>
        </p:txBody>
      </p:sp>
      <p:sp>
        <p:nvSpPr>
          <p:cNvPr id="194" name="Shape 194"/>
          <p:cNvSpPr/>
          <p:nvPr/>
        </p:nvSpPr>
        <p:spPr>
          <a:xfrm>
            <a:off x="6497782" y="6592234"/>
            <a:ext cx="2625522" cy="212161"/>
          </a:xfrm>
          <a:prstGeom prst="rect">
            <a:avLst/>
          </a:prstGeom>
          <a:ln w="12700">
            <a:miter lim="400000"/>
          </a:ln>
          <a:extLst>
            <a:ext uri="{C572A759-6A51-4108-AA02-DFA0A04FC94B}">
              <ma14:wrappingTextBoxFlag xmlns="" xmlns:ma14="http://schemas.microsoft.com/office/mac/drawingml/2011/main" val="1"/>
            </a:ext>
          </a:extLst>
        </p:spPr>
        <p:txBody>
          <a:bodyPr wrap="none" lIns="44450" tIns="44450" rIns="44450" bIns="44450">
            <a:spAutoFit/>
          </a:bodyPr>
          <a:lstStyle>
            <a:lvl1pPr marL="342900" indent="-342900">
              <a:spcBef>
                <a:spcPts val="200"/>
              </a:spcBef>
              <a:defRPr sz="900">
                <a:latin typeface="Arial"/>
                <a:ea typeface="Arial"/>
                <a:cs typeface="Arial"/>
                <a:sym typeface="Arial"/>
              </a:defRPr>
            </a:lvl1pPr>
          </a:lstStyle>
          <a:p>
            <a:r>
              <a:t>Copyright © 2016 Accenture All Rights Reserved. </a:t>
            </a:r>
          </a:p>
        </p:txBody>
      </p:sp>
      <p:sp>
        <p:nvSpPr>
          <p:cNvPr id="195" name="Shape 1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57">
            <a:extLst/>
          </a:blip>
          <a:stretch>
            <a:fillRect/>
          </a:stretch>
        </p:blipFill>
        <p:spPr>
          <a:xfrm>
            <a:off x="570" y="427"/>
            <a:ext cx="9142858" cy="6857144"/>
          </a:xfrm>
          <a:prstGeom prst="rect">
            <a:avLst/>
          </a:prstGeom>
          <a:ln w="12700">
            <a:miter lim="400000"/>
          </a:ln>
        </p:spPr>
      </p:pic>
      <p:grpSp>
        <p:nvGrpSpPr>
          <p:cNvPr id="5" name="Group 5"/>
          <p:cNvGrpSpPr/>
          <p:nvPr/>
        </p:nvGrpSpPr>
        <p:grpSpPr>
          <a:xfrm>
            <a:off x="6268763" y="1509376"/>
            <a:ext cx="2524121" cy="1691651"/>
            <a:chOff x="0" y="0"/>
            <a:chExt cx="2524119" cy="1691650"/>
          </a:xfrm>
        </p:grpSpPr>
        <p:sp>
          <p:nvSpPr>
            <p:cNvPr id="3" name="Shape 3"/>
            <p:cNvSpPr/>
            <p:nvPr/>
          </p:nvSpPr>
          <p:spPr>
            <a:xfrm>
              <a:off x="379791" y="-1"/>
              <a:ext cx="1653257" cy="1691652"/>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1D3C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4" name="image2.png"/>
            <p:cNvPicPr>
              <a:picLocks noChangeAspect="1"/>
            </p:cNvPicPr>
            <p:nvPr/>
          </p:nvPicPr>
          <p:blipFill>
            <a:blip r:embed="rId58">
              <a:extLst/>
            </a:blip>
            <a:stretch>
              <a:fillRect/>
            </a:stretch>
          </p:blipFill>
          <p:spPr>
            <a:xfrm>
              <a:off x="0" y="689856"/>
              <a:ext cx="2524120" cy="206896"/>
            </a:xfrm>
            <a:prstGeom prst="rect">
              <a:avLst/>
            </a:prstGeom>
            <a:ln w="12700" cap="flat">
              <a:noFill/>
              <a:miter lim="400000"/>
            </a:ln>
            <a:effectLst/>
          </p:spPr>
        </p:pic>
      </p:grpSp>
      <p:grpSp>
        <p:nvGrpSpPr>
          <p:cNvPr id="8" name="Group 8"/>
          <p:cNvGrpSpPr/>
          <p:nvPr/>
        </p:nvGrpSpPr>
        <p:grpSpPr>
          <a:xfrm>
            <a:off x="227902" y="90258"/>
            <a:ext cx="2823935" cy="822101"/>
            <a:chOff x="0" y="0"/>
            <a:chExt cx="2823933" cy="822099"/>
          </a:xfrm>
        </p:grpSpPr>
        <p:pic>
          <p:nvPicPr>
            <p:cNvPr id="6" name="image3.png"/>
            <p:cNvPicPr>
              <a:picLocks noChangeAspect="1"/>
            </p:cNvPicPr>
            <p:nvPr/>
          </p:nvPicPr>
          <p:blipFill>
            <a:blip r:embed="rId59">
              <a:extLst/>
            </a:blip>
            <a:stretch>
              <a:fillRect/>
            </a:stretch>
          </p:blipFill>
          <p:spPr>
            <a:xfrm>
              <a:off x="0" y="324490"/>
              <a:ext cx="2823934" cy="497610"/>
            </a:xfrm>
            <a:prstGeom prst="rect">
              <a:avLst/>
            </a:prstGeom>
            <a:ln w="12700" cap="flat">
              <a:noFill/>
              <a:miter lim="400000"/>
            </a:ln>
            <a:effectLst/>
          </p:spPr>
        </p:pic>
        <p:sp>
          <p:nvSpPr>
            <p:cNvPr id="7" name="Shape 7"/>
            <p:cNvSpPr/>
            <p:nvPr/>
          </p:nvSpPr>
          <p:spPr>
            <a:xfrm>
              <a:off x="1658453" y="-1"/>
              <a:ext cx="271853" cy="278166"/>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1D3C74"/>
            </a:solidFill>
            <a:ln w="12700" cap="flat">
              <a:noFill/>
              <a:miter lim="400000"/>
            </a:ln>
            <a:effectLst/>
          </p:spPr>
          <p:txBody>
            <a:bodyPr wrap="square" lIns="45719" tIns="45719" rIns="45719" bIns="45719" numCol="1" anchor="ctr">
              <a:noAutofit/>
            </a:bodyPr>
            <a:lstStyle/>
            <a:p>
              <a:pPr algn="ctr">
                <a:defRPr>
                  <a:solidFill>
                    <a:srgbClr val="002266"/>
                  </a:solidFill>
                </a:defRPr>
              </a:pPr>
              <a:endParaRPr/>
            </a:p>
          </p:txBody>
        </p:sp>
      </p:grpSp>
      <p:pic>
        <p:nvPicPr>
          <p:cNvPr id="9" name="image4.png" descr="Acc_Strat_Line_5_RGB_Wht.png"/>
          <p:cNvPicPr>
            <a:picLocks noChangeAspect="1"/>
          </p:cNvPicPr>
          <p:nvPr/>
        </p:nvPicPr>
        <p:blipFill>
          <a:blip r:embed="rId60">
            <a:extLst/>
          </a:blip>
          <a:stretch>
            <a:fillRect/>
          </a:stretch>
        </p:blipFill>
        <p:spPr>
          <a:xfrm>
            <a:off x="227902" y="1057958"/>
            <a:ext cx="4693925" cy="228601"/>
          </a:xfrm>
          <a:prstGeom prst="rect">
            <a:avLst/>
          </a:prstGeom>
          <a:ln w="12700">
            <a:miter lim="400000"/>
          </a:ln>
        </p:spPr>
      </p:pic>
      <p:sp>
        <p:nvSpPr>
          <p:cNvPr id="10" name="Shape 10"/>
          <p:cNvSpPr/>
          <p:nvPr/>
        </p:nvSpPr>
        <p:spPr>
          <a:xfrm>
            <a:off x="5144877" y="3771146"/>
            <a:ext cx="3780209" cy="184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000">
                <a:solidFill>
                  <a:srgbClr val="FFFFFF"/>
                </a:solidFill>
              </a:defRPr>
            </a:lvl1pPr>
          </a:lstStyle>
          <a:p>
            <a:r>
              <a:t>Course title</a:t>
            </a:r>
          </a:p>
        </p:txBody>
      </p:sp>
      <p:sp>
        <p:nvSpPr>
          <p:cNvPr id="11" name="Shape 11"/>
          <p:cNvSpPr/>
          <p:nvPr/>
        </p:nvSpPr>
        <p:spPr>
          <a:xfrm>
            <a:off x="5178057" y="4565225"/>
            <a:ext cx="3747029" cy="12852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4000">
                <a:solidFill>
                  <a:srgbClr val="FFFFFF"/>
                </a:solidFill>
              </a:defRPr>
            </a:lvl1pPr>
          </a:lstStyle>
          <a:p>
            <a:r>
              <a:t>Module 1: Name</a:t>
            </a:r>
          </a:p>
        </p:txBody>
      </p:sp>
      <p:sp>
        <p:nvSpPr>
          <p:cNvPr id="12" name="Shape 1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13" name="Shape 1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14" name="Shape 14"/>
          <p:cNvSpPr>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8" Type="http://schemas.openxmlformats.org/officeDocument/2006/relationships/hyperlink" Target="http://rseek.org/" TargetMode="External"/><Relationship Id="rId13" Type="http://schemas.openxmlformats.org/officeDocument/2006/relationships/hyperlink" Target="http://cran.r-project.org/doc/manuals/r-release/R-intro.html" TargetMode="External"/><Relationship Id="rId3" Type="http://schemas.openxmlformats.org/officeDocument/2006/relationships/hyperlink" Target="http://cran.r-project.org/doc/manuals/r-release/R-admin.html" TargetMode="External"/><Relationship Id="rId7" Type="http://schemas.openxmlformats.org/officeDocument/2006/relationships/hyperlink" Target="http://www.r-bloggers.com/" TargetMode="External"/><Relationship Id="rId12" Type="http://schemas.openxmlformats.org/officeDocument/2006/relationships/hyperlink" Target="http://en.wikibooks.org/wiki/R_Programming/Data_types" TargetMode="External"/><Relationship Id="rId2" Type="http://schemas.openxmlformats.org/officeDocument/2006/relationships/hyperlink" Target="http://cran.r-project.org/index.html" TargetMode="External"/><Relationship Id="rId1" Type="http://schemas.openxmlformats.org/officeDocument/2006/relationships/slideLayout" Target="../slideLayouts/slideLayout49.xml"/><Relationship Id="rId6" Type="http://schemas.openxmlformats.org/officeDocument/2006/relationships/hyperlink" Target="http://stackoverflow.com/questions/tagged/r" TargetMode="External"/><Relationship Id="rId11" Type="http://schemas.openxmlformats.org/officeDocument/2006/relationships/hyperlink" Target="http://cran.r-project.org/doc/manuals/r-release/R-data.html" TargetMode="External"/><Relationship Id="rId5" Type="http://schemas.openxmlformats.org/officeDocument/2006/relationships/hyperlink" Target="https://stat.ethz.ch/mailman/listinfo/r-help" TargetMode="External"/><Relationship Id="rId10" Type="http://schemas.openxmlformats.org/officeDocument/2006/relationships/hyperlink" Target="http://cran.r-project.org/web/packages/RODBC/" TargetMode="External"/><Relationship Id="rId4" Type="http://schemas.openxmlformats.org/officeDocument/2006/relationships/hyperlink" Target="http://cran.r-project.org/other-docs.html" TargetMode="External"/><Relationship Id="rId9" Type="http://schemas.openxmlformats.org/officeDocument/2006/relationships/hyperlink" Target="http://cran.r-project.org/web/packages/XLConnect/index.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hyperlink" Target="https://kx.accenture.com/repositories/contributionform.aspx?path=C33/47/69&amp;mode=read" TargetMode="External"/><Relationship Id="rId2" Type="http://schemas.openxmlformats.org/officeDocument/2006/relationships/hyperlink" Target="https://techtime.accenture.com/document/extraction-tweets" TargetMode="External"/><Relationship Id="rId1" Type="http://schemas.openxmlformats.org/officeDocument/2006/relationships/slideLayout" Target="../slideLayouts/slideLayout32.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Shape 1112"/>
          <p:cNvSpPr>
            <a:spLocks noGrp="1"/>
          </p:cNvSpPr>
          <p:nvPr>
            <p:ph type="title"/>
          </p:nvPr>
        </p:nvSpPr>
        <p:spPr>
          <a:xfrm>
            <a:off x="184484" y="1980134"/>
            <a:ext cx="5253789" cy="996951"/>
          </a:xfrm>
          <a:prstGeom prst="rect">
            <a:avLst/>
          </a:prstGeom>
        </p:spPr>
        <p:txBody>
          <a:bodyPr/>
          <a:lstStyle>
            <a:lvl1pPr>
              <a:lnSpc>
                <a:spcPts val="3100"/>
              </a:lnSpc>
              <a:spcBef>
                <a:spcPts val="800"/>
              </a:spcBef>
              <a:defRPr b="1">
                <a:latin typeface="Arial"/>
                <a:ea typeface="Arial"/>
                <a:cs typeface="Arial"/>
                <a:sym typeface="Arial"/>
              </a:defRPr>
            </a:lvl1pPr>
          </a:lstStyle>
          <a:p>
            <a:r>
              <a:t>Text Analytics and NLP</a:t>
            </a:r>
          </a:p>
        </p:txBody>
      </p:sp>
      <p:sp>
        <p:nvSpPr>
          <p:cNvPr id="1113" name="Shape 1113"/>
          <p:cNvSpPr>
            <a:spLocks noGrp="1"/>
          </p:cNvSpPr>
          <p:nvPr>
            <p:ph type="body" sz="quarter" idx="1"/>
          </p:nvPr>
        </p:nvSpPr>
        <p:spPr>
          <a:xfrm>
            <a:off x="457201" y="2743304"/>
            <a:ext cx="4059236" cy="467563"/>
          </a:xfrm>
          <a:prstGeom prst="rect">
            <a:avLst/>
          </a:prstGeom>
        </p:spPr>
        <p:txBody>
          <a:bodyPr/>
          <a:lstStyle>
            <a:lvl1pPr>
              <a:defRPr b="1">
                <a:latin typeface="Arial"/>
                <a:ea typeface="Arial"/>
                <a:cs typeface="Arial"/>
                <a:sym typeface="Arial"/>
              </a:defRPr>
            </a:lvl1pPr>
          </a:lstStyle>
          <a:p>
            <a:r>
              <a:t>- LKM Team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Shape 1189"/>
          <p:cNvSpPr>
            <a:spLocks noGrp="1"/>
          </p:cNvSpPr>
          <p:nvPr>
            <p:ph type="title"/>
          </p:nvPr>
        </p:nvSpPr>
        <p:spPr>
          <a:xfrm>
            <a:off x="628650" y="365126"/>
            <a:ext cx="7886700" cy="1325563"/>
          </a:xfrm>
          <a:prstGeom prst="rect">
            <a:avLst/>
          </a:prstGeom>
        </p:spPr>
        <p:txBody>
          <a:bodyPr/>
          <a:lstStyle>
            <a:lvl1pPr>
              <a:defRPr sz="3600" b="1">
                <a:latin typeface="Arial"/>
                <a:ea typeface="Arial"/>
                <a:cs typeface="Arial"/>
                <a:sym typeface="Arial"/>
              </a:defRPr>
            </a:lvl1pPr>
          </a:lstStyle>
          <a:p>
            <a:r>
              <a:t>Cleaning Irregularities </a:t>
            </a:r>
          </a:p>
        </p:txBody>
      </p:sp>
      <p:sp>
        <p:nvSpPr>
          <p:cNvPr id="1190" name="Shape 1190"/>
          <p:cNvSpPr>
            <a:spLocks noGrp="1"/>
          </p:cNvSpPr>
          <p:nvPr>
            <p:ph type="body" idx="1"/>
          </p:nvPr>
        </p:nvSpPr>
        <p:spPr>
          <a:xfrm>
            <a:off x="628650" y="1825625"/>
            <a:ext cx="7886700" cy="4351338"/>
          </a:xfrm>
          <a:prstGeom prst="rect">
            <a:avLst/>
          </a:prstGeom>
        </p:spPr>
        <p:txBody>
          <a:bodyPr/>
          <a:lstStyle/>
          <a:p>
            <a:pPr>
              <a:defRPr sz="2200"/>
            </a:pPr>
            <a:r>
              <a:t>Punctuation also causes problems :</a:t>
            </a:r>
          </a:p>
          <a:p>
            <a:pPr marL="0" indent="0">
              <a:buSzTx/>
              <a:buNone/>
              <a:defRPr sz="2200"/>
            </a:pPr>
            <a:r>
              <a:t>  basic approach is to remove everything that isn’t a,b,…,z </a:t>
            </a:r>
          </a:p>
          <a:p>
            <a:pPr>
              <a:defRPr sz="2200"/>
            </a:pPr>
            <a:r>
              <a:t> Sometimes punctuation is meaningful </a:t>
            </a:r>
          </a:p>
          <a:p>
            <a:pPr marL="0" indent="0">
              <a:buSzTx/>
              <a:buNone/>
              <a:defRPr sz="2200"/>
            </a:pPr>
            <a:r>
              <a:t> -  Twitter: @amazon is a message to amazon</a:t>
            </a:r>
          </a:p>
          <a:p>
            <a:pPr marL="0" indent="0">
              <a:buSzTx/>
              <a:buNone/>
              <a:defRPr sz="2200"/>
            </a:pPr>
            <a:r>
              <a:t> - “:(“, ”</a:t>
            </a:r>
            <a:r>
              <a:rPr sz="2100"/>
              <a:t>!!!”</a:t>
            </a:r>
            <a:r>
              <a:t> expresses negative sentiment</a:t>
            </a:r>
          </a:p>
          <a:p>
            <a:pPr marL="0" indent="0">
              <a:buSzTx/>
              <a:buNone/>
              <a:defRPr sz="2200"/>
            </a:pPr>
            <a:r>
              <a:t> - Web addresses: www.randomwebsite.com/somepage.html </a:t>
            </a:r>
          </a:p>
          <a:p>
            <a:pPr>
              <a:defRPr sz="2200"/>
            </a:pPr>
            <a:r>
              <a:t> Should tailor approach to the specific problem </a:t>
            </a:r>
          </a:p>
        </p:txBody>
      </p:sp>
      <p:graphicFrame>
        <p:nvGraphicFramePr>
          <p:cNvPr id="1191" name="Table 1191"/>
          <p:cNvGraphicFramePr/>
          <p:nvPr/>
        </p:nvGraphicFramePr>
        <p:xfrm>
          <a:off x="320349" y="4761293"/>
          <a:ext cx="6095999" cy="850232"/>
        </p:xfrm>
        <a:graphic>
          <a:graphicData uri="http://schemas.openxmlformats.org/drawingml/2006/table">
            <a:tbl>
              <a:tblPr firstRow="1" bandRow="1">
                <a:tableStyleId>{4C3C2611-4C71-4FC5-86AE-919BDF0F9419}</a:tableStyleId>
              </a:tblPr>
              <a:tblGrid>
                <a:gridCol w="2032000">
                  <a:extLst>
                    <a:ext uri="{9D8B030D-6E8A-4147-A177-3AD203B41FA5}">
                      <a16:colId xmlns:a16="http://schemas.microsoft.com/office/drawing/2014/main" val="20000"/>
                    </a:ext>
                  </a:extLst>
                </a:gridCol>
                <a:gridCol w="2023645">
                  <a:extLst>
                    <a:ext uri="{9D8B030D-6E8A-4147-A177-3AD203B41FA5}">
                      <a16:colId xmlns:a16="http://schemas.microsoft.com/office/drawing/2014/main" val="20001"/>
                    </a:ext>
                  </a:extLst>
                </a:gridCol>
                <a:gridCol w="2040354">
                  <a:extLst>
                    <a:ext uri="{9D8B030D-6E8A-4147-A177-3AD203B41FA5}">
                      <a16:colId xmlns:a16="http://schemas.microsoft.com/office/drawing/2014/main" val="20002"/>
                    </a:ext>
                  </a:extLst>
                </a:gridCol>
              </a:tblGrid>
              <a:tr h="425116">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25116">
                <a:tc>
                  <a:txBody>
                    <a:bodyPr/>
                    <a:lstStyle/>
                    <a:p>
                      <a:pPr algn="l" defTabSz="685800">
                        <a:defRPr sz="1800"/>
                      </a:pPr>
                      <a:r>
                        <a:rPr sz="2000"/>
                        <a:t>  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extLst>
                  <a:ext uri="{0D108BD9-81ED-4DB2-BD59-A6C34878D82A}">
                    <a16:rowId xmlns:a16="http://schemas.microsoft.com/office/drawing/2014/main" val="10001"/>
                  </a:ext>
                </a:extLst>
              </a:tr>
            </a:tbl>
          </a:graphicData>
        </a:graphic>
      </p:graphicFrame>
      <p:graphicFrame>
        <p:nvGraphicFramePr>
          <p:cNvPr id="1192" name="Table 1192"/>
          <p:cNvGraphicFramePr/>
          <p:nvPr/>
        </p:nvGraphicFramePr>
        <p:xfrm>
          <a:off x="7116794" y="4748105"/>
          <a:ext cx="1606467" cy="868232"/>
        </p:xfrm>
        <a:graphic>
          <a:graphicData uri="http://schemas.openxmlformats.org/drawingml/2006/table">
            <a:tbl>
              <a:tblPr firstRow="1" bandRow="1">
                <a:tableStyleId>{4C3C2611-4C71-4FC5-86AE-919BDF0F9419}</a:tableStyleId>
              </a:tblPr>
              <a:tblGrid>
                <a:gridCol w="1606467">
                  <a:extLst>
                    <a:ext uri="{9D8B030D-6E8A-4147-A177-3AD203B41FA5}">
                      <a16:colId xmlns:a16="http://schemas.microsoft.com/office/drawing/2014/main" val="20000"/>
                    </a:ext>
                  </a:extLst>
                </a:gridCol>
              </a:tblGrid>
              <a:tr h="378240">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71992">
                <a:tc>
                  <a:txBody>
                    <a:bodyPr/>
                    <a:lstStyle/>
                    <a:p>
                      <a:pPr algn="l" defTabSz="685800">
                        <a:defRPr sz="1800"/>
                      </a:pPr>
                      <a:r>
                        <a:rPr sz="2000"/>
                        <a:t>3</a:t>
                      </a:r>
                    </a:p>
                  </a:txBody>
                  <a:tcPr marL="45720" marR="45720" horzOverflow="overflow">
                    <a:solidFill>
                      <a:srgbClr val="C5E0B4"/>
                    </a:solidFill>
                  </a:tcPr>
                </a:tc>
                <a:extLst>
                  <a:ext uri="{0D108BD9-81ED-4DB2-BD59-A6C34878D82A}">
                    <a16:rowId xmlns:a16="http://schemas.microsoft.com/office/drawing/2014/main" val="10001"/>
                  </a:ext>
                </a:extLst>
              </a:tr>
            </a:tbl>
          </a:graphicData>
        </a:graphic>
      </p:graphicFrame>
      <p:sp>
        <p:nvSpPr>
          <p:cNvPr id="1193" name="Shape 1193"/>
          <p:cNvSpPr/>
          <p:nvPr/>
        </p:nvSpPr>
        <p:spPr>
          <a:xfrm>
            <a:off x="6609963" y="4997737"/>
            <a:ext cx="385012" cy="368969"/>
          </a:xfrm>
          <a:prstGeom prst="rightArrow">
            <a:avLst>
              <a:gd name="adj1" fmla="val 50000"/>
              <a:gd name="adj2" fmla="val 50000"/>
            </a:avLst>
          </a:prstGeom>
          <a:solidFill>
            <a:srgbClr val="548235"/>
          </a:solidFill>
          <a:ln w="12700">
            <a:solidFill>
              <a:srgbClr val="42719B"/>
            </a:solidFill>
            <a:miter/>
          </a:ln>
        </p:spPr>
        <p:txBody>
          <a:bodyPr lIns="45719" rIns="45719" anchor="ctr"/>
          <a:lstStyle/>
          <a:p>
            <a:pPr algn="ctr">
              <a:defRPr>
                <a:solidFill>
                  <a:srgbClr val="FFFFFF"/>
                </a:solidFill>
              </a:defRPr>
            </a:pPr>
            <a:endParaRPr/>
          </a:p>
        </p:txBody>
      </p:sp>
      <p:pic>
        <p:nvPicPr>
          <p:cNvPr id="1194"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195" name="Shape 1195"/>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1197"/>
          <p:cNvSpPr>
            <a:spLocks noGrp="1"/>
          </p:cNvSpPr>
          <p:nvPr>
            <p:ph type="title"/>
          </p:nvPr>
        </p:nvSpPr>
        <p:spPr>
          <a:xfrm>
            <a:off x="628650" y="365126"/>
            <a:ext cx="7886700" cy="1325563"/>
          </a:xfrm>
          <a:prstGeom prst="rect">
            <a:avLst/>
          </a:prstGeom>
        </p:spPr>
        <p:txBody>
          <a:bodyPr/>
          <a:lstStyle>
            <a:lvl1pPr>
              <a:defRPr sz="2800" b="1">
                <a:latin typeface="Arial"/>
                <a:ea typeface="Arial"/>
                <a:cs typeface="Arial"/>
                <a:sym typeface="Arial"/>
              </a:defRPr>
            </a:lvl1pPr>
          </a:lstStyle>
          <a:p>
            <a:r>
              <a:t>Removing Unhelpful Terms : Stop words</a:t>
            </a:r>
          </a:p>
        </p:txBody>
      </p:sp>
      <p:sp>
        <p:nvSpPr>
          <p:cNvPr id="1198" name="Shape 1198"/>
          <p:cNvSpPr>
            <a:spLocks noGrp="1"/>
          </p:cNvSpPr>
          <p:nvPr>
            <p:ph type="body" idx="1"/>
          </p:nvPr>
        </p:nvSpPr>
        <p:spPr>
          <a:xfrm>
            <a:off x="628650" y="1825625"/>
            <a:ext cx="7886700" cy="4351338"/>
          </a:xfrm>
          <a:prstGeom prst="rect">
            <a:avLst/>
          </a:prstGeom>
        </p:spPr>
        <p:txBody>
          <a:bodyPr/>
          <a:lstStyle/>
          <a:p>
            <a:pPr>
              <a:defRPr sz="2400"/>
            </a:pPr>
            <a:r>
              <a:t>Many words are frequently used but are only meaningful in a sentence - “stop words” </a:t>
            </a:r>
          </a:p>
          <a:p>
            <a:pPr marL="0" indent="0">
              <a:buSzTx/>
              <a:buNone/>
              <a:defRPr sz="2400"/>
            </a:pPr>
            <a:endParaRPr/>
          </a:p>
          <a:p>
            <a:pPr>
              <a:defRPr sz="2400"/>
            </a:pPr>
            <a:r>
              <a:t> Examples: the, is, at, and,a,which…  Unlikely to improve machine learning prediction quality</a:t>
            </a:r>
          </a:p>
          <a:p>
            <a:pPr marL="0" indent="0">
              <a:buSzTx/>
              <a:buNone/>
              <a:defRPr sz="2400"/>
            </a:pPr>
            <a:r>
              <a:t> </a:t>
            </a:r>
          </a:p>
          <a:p>
            <a:pPr>
              <a:defRPr sz="2400"/>
            </a:pPr>
            <a:r>
              <a:t> Remove to reduce size of data</a:t>
            </a:r>
          </a:p>
        </p:txBody>
      </p:sp>
      <p:pic>
        <p:nvPicPr>
          <p:cNvPr id="1199"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200" name="Shape 1200"/>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Shape 1202"/>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Stemming</a:t>
            </a:r>
          </a:p>
        </p:txBody>
      </p:sp>
      <p:sp>
        <p:nvSpPr>
          <p:cNvPr id="1203" name="Shape 1203"/>
          <p:cNvSpPr>
            <a:spLocks noGrp="1"/>
          </p:cNvSpPr>
          <p:nvPr>
            <p:ph type="body" idx="1"/>
          </p:nvPr>
        </p:nvSpPr>
        <p:spPr>
          <a:xfrm>
            <a:off x="628650" y="1825625"/>
            <a:ext cx="7886700" cy="4351338"/>
          </a:xfrm>
          <a:prstGeom prst="rect">
            <a:avLst/>
          </a:prstGeom>
        </p:spPr>
        <p:txBody>
          <a:bodyPr/>
          <a:lstStyle/>
          <a:p>
            <a:pPr>
              <a:defRPr sz="2200"/>
            </a:pPr>
            <a:r>
              <a:t>Do we need to draw a distinction between the following words? </a:t>
            </a:r>
          </a:p>
          <a:p>
            <a:pPr marL="0" indent="0">
              <a:buSzTx/>
              <a:buNone/>
              <a:defRPr sz="2200"/>
            </a:pPr>
            <a:r>
              <a:t>   </a:t>
            </a:r>
            <a:r>
              <a:rPr>
                <a:solidFill>
                  <a:srgbClr val="548235"/>
                </a:solidFill>
              </a:rPr>
              <a:t>argue argued argues arguing </a:t>
            </a:r>
          </a:p>
          <a:p>
            <a:pPr marL="0" indent="0">
              <a:buSzTx/>
              <a:buNone/>
              <a:defRPr sz="2200">
                <a:solidFill>
                  <a:srgbClr val="2E75B6"/>
                </a:solidFill>
              </a:defRPr>
            </a:pPr>
            <a:endParaRPr>
              <a:solidFill>
                <a:srgbClr val="548235"/>
              </a:solidFill>
            </a:endParaRPr>
          </a:p>
          <a:p>
            <a:pPr marL="0" indent="0">
              <a:buSzTx/>
              <a:buNone/>
              <a:defRPr sz="2200"/>
            </a:pPr>
            <a:r>
              <a:t>• Could all be represented by a common stem, </a:t>
            </a:r>
            <a:r>
              <a:rPr>
                <a:solidFill>
                  <a:srgbClr val="548235"/>
                </a:solidFill>
              </a:rPr>
              <a:t>argu</a:t>
            </a:r>
          </a:p>
          <a:p>
            <a:pPr marL="0" indent="0">
              <a:buSzTx/>
              <a:buNone/>
              <a:defRPr sz="2200">
                <a:solidFill>
                  <a:srgbClr val="2E75B6"/>
                </a:solidFill>
              </a:defRPr>
            </a:pPr>
            <a:endParaRPr>
              <a:solidFill>
                <a:srgbClr val="548235"/>
              </a:solidFill>
            </a:endParaRPr>
          </a:p>
          <a:p>
            <a:pPr marL="0" indent="0">
              <a:buSzTx/>
              <a:buNone/>
              <a:defRPr sz="2200"/>
            </a:pPr>
            <a:r>
              <a:t>• Algorithmic process of performing this reduction is called stemming </a:t>
            </a:r>
          </a:p>
          <a:p>
            <a:pPr marL="0" indent="0">
              <a:buSzTx/>
              <a:buNone/>
              <a:defRPr sz="2200"/>
            </a:pPr>
            <a:endParaRPr/>
          </a:p>
          <a:p>
            <a:pPr marL="0" indent="0">
              <a:buSzTx/>
              <a:buNone/>
              <a:defRPr sz="2200"/>
            </a:pPr>
            <a:r>
              <a:t>• Many ways to approach the problem </a:t>
            </a:r>
          </a:p>
        </p:txBody>
      </p:sp>
      <p:pic>
        <p:nvPicPr>
          <p:cNvPr id="1204" name="image12.jpeg"/>
          <p:cNvPicPr>
            <a:picLocks noChangeAspect="1"/>
          </p:cNvPicPr>
          <p:nvPr/>
        </p:nvPicPr>
        <p:blipFill>
          <a:blip r:embed="rId2">
            <a:extLst/>
          </a:blip>
          <a:stretch>
            <a:fillRect/>
          </a:stretch>
        </p:blipFill>
        <p:spPr>
          <a:xfrm>
            <a:off x="-2" y="5755964"/>
            <a:ext cx="9144001" cy="1111869"/>
          </a:xfrm>
          <a:prstGeom prst="rect">
            <a:avLst/>
          </a:prstGeom>
          <a:ln w="12700">
            <a:miter lim="400000"/>
          </a:ln>
        </p:spPr>
      </p:pic>
      <p:sp>
        <p:nvSpPr>
          <p:cNvPr id="1205" name="Shape 1205"/>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 name="Shape 1207"/>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Stemming</a:t>
            </a:r>
          </a:p>
        </p:txBody>
      </p:sp>
      <p:sp>
        <p:nvSpPr>
          <p:cNvPr id="1208" name="Shape 1208"/>
          <p:cNvSpPr>
            <a:spLocks noGrp="1"/>
          </p:cNvSpPr>
          <p:nvPr>
            <p:ph type="body" idx="1"/>
          </p:nvPr>
        </p:nvSpPr>
        <p:spPr>
          <a:xfrm>
            <a:off x="628650" y="1825625"/>
            <a:ext cx="7886700" cy="4351338"/>
          </a:xfrm>
          <a:prstGeom prst="rect">
            <a:avLst/>
          </a:prstGeom>
        </p:spPr>
        <p:txBody>
          <a:bodyPr/>
          <a:lstStyle/>
          <a:p>
            <a:pPr>
              <a:defRPr sz="2200"/>
            </a:pPr>
            <a:r>
              <a:t>plurals: dog and dogsCould build a database of words and their stems</a:t>
            </a:r>
          </a:p>
          <a:p>
            <a:pPr marL="0" indent="0">
              <a:buSzTx/>
              <a:buNone/>
              <a:defRPr sz="2200"/>
            </a:pPr>
            <a:r>
              <a:t>   Pro: handles exceptions </a:t>
            </a:r>
          </a:p>
          <a:p>
            <a:pPr marL="0" indent="0">
              <a:buSzTx/>
              <a:buNone/>
              <a:defRPr sz="2200"/>
            </a:pPr>
            <a:r>
              <a:t>   Con: won’t handle new words, bad for the Internet! </a:t>
            </a:r>
          </a:p>
          <a:p>
            <a:pPr marL="0" indent="0">
              <a:buSzTx/>
              <a:buNone/>
              <a:defRPr sz="2200"/>
            </a:pPr>
            <a:endParaRPr/>
          </a:p>
          <a:p>
            <a:pPr marL="0" indent="0">
              <a:buSzTx/>
              <a:buNone/>
              <a:defRPr sz="2200"/>
            </a:pPr>
            <a:r>
              <a:t>• Can write a rule-based algorithm </a:t>
            </a:r>
          </a:p>
          <a:p>
            <a:pPr marL="0" indent="0">
              <a:buSzTx/>
              <a:buNone/>
              <a:defRPr sz="2200"/>
            </a:pPr>
            <a:r>
              <a:t> e.g. if word ends in “</a:t>
            </a:r>
            <a:r>
              <a:rPr>
                <a:solidFill>
                  <a:srgbClr val="548235"/>
                </a:solidFill>
              </a:rPr>
              <a:t>ed</a:t>
            </a:r>
            <a:r>
              <a:t>”, “</a:t>
            </a:r>
            <a:r>
              <a:rPr>
                <a:solidFill>
                  <a:srgbClr val="548235"/>
                </a:solidFill>
              </a:rPr>
              <a:t>ing</a:t>
            </a:r>
            <a:r>
              <a:t>”, or “</a:t>
            </a:r>
            <a:r>
              <a:rPr>
                <a:solidFill>
                  <a:srgbClr val="548235"/>
                </a:solidFill>
              </a:rPr>
              <a:t>ly</a:t>
            </a:r>
            <a:r>
              <a:t>”, remove it</a:t>
            </a:r>
          </a:p>
          <a:p>
            <a:pPr marL="0" indent="0">
              <a:buSzTx/>
              <a:buNone/>
              <a:defRPr sz="2200"/>
            </a:pPr>
            <a:r>
              <a:t>Pro: handles new/unknown words well </a:t>
            </a:r>
          </a:p>
          <a:p>
            <a:pPr marL="0" indent="0">
              <a:buSzTx/>
              <a:buNone/>
              <a:defRPr sz="2200"/>
            </a:pPr>
            <a:r>
              <a:t>Con: many exceptions, misses words like child and children (but would get other )</a:t>
            </a:r>
          </a:p>
        </p:txBody>
      </p:sp>
      <p:pic>
        <p:nvPicPr>
          <p:cNvPr id="1209"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210" name="Shape 1210"/>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Shape 1212"/>
          <p:cNvSpPr>
            <a:spLocks noGrp="1"/>
          </p:cNvSpPr>
          <p:nvPr>
            <p:ph type="title"/>
          </p:nvPr>
        </p:nvSpPr>
        <p:spPr>
          <a:xfrm>
            <a:off x="628650" y="365126"/>
            <a:ext cx="7886700" cy="1325563"/>
          </a:xfrm>
          <a:prstGeom prst="rect">
            <a:avLst/>
          </a:prstGeom>
        </p:spPr>
        <p:txBody>
          <a:bodyPr/>
          <a:lstStyle>
            <a:lvl1pPr>
              <a:defRPr sz="2800" b="1">
                <a:latin typeface="Arial"/>
                <a:ea typeface="Arial"/>
                <a:cs typeface="Arial"/>
                <a:sym typeface="Arial"/>
              </a:defRPr>
            </a:lvl1pPr>
          </a:lstStyle>
          <a:p>
            <a:r>
              <a:t>Data: Sentiment Mining on Amazon feedback</a:t>
            </a:r>
          </a:p>
        </p:txBody>
      </p:sp>
      <p:sp>
        <p:nvSpPr>
          <p:cNvPr id="1213" name="Shape 1213"/>
          <p:cNvSpPr>
            <a:spLocks noGrp="1"/>
          </p:cNvSpPr>
          <p:nvPr>
            <p:ph type="body" idx="1"/>
          </p:nvPr>
        </p:nvSpPr>
        <p:spPr>
          <a:xfrm>
            <a:off x="628650" y="1825625"/>
            <a:ext cx="7886700" cy="4351338"/>
          </a:xfrm>
          <a:prstGeom prst="rect">
            <a:avLst/>
          </a:prstGeom>
        </p:spPr>
        <p:txBody>
          <a:bodyPr/>
          <a:lstStyle/>
          <a:p>
            <a:pPr>
              <a:defRPr sz="2800"/>
            </a:pPr>
            <a:r>
              <a:t>We have data which contains 1000  feedbacks from Amazon.com collected randomly and scored as 0 ( Negative) and 1 (Positive).</a:t>
            </a:r>
          </a:p>
          <a:p>
            <a:pPr marL="0" indent="0">
              <a:buSzTx/>
              <a:buNone/>
              <a:defRPr sz="2800"/>
            </a:pPr>
            <a:endParaRPr/>
          </a:p>
          <a:p>
            <a:pPr marL="0" indent="0">
              <a:buSzTx/>
              <a:buNone/>
              <a:defRPr sz="2800"/>
            </a:pPr>
            <a:endParaRPr/>
          </a:p>
          <a:p>
            <a:pPr>
              <a:defRPr sz="2800"/>
            </a:pPr>
            <a:r>
              <a:t>Challenge : Can we train a model to classify the feedbacks as positive and negative?</a:t>
            </a:r>
          </a:p>
        </p:txBody>
      </p:sp>
      <p:pic>
        <p:nvPicPr>
          <p:cNvPr id="1214"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215" name="Shape 1215"/>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Shape 1217"/>
          <p:cNvSpPr>
            <a:spLocks noGrp="1"/>
          </p:cNvSpPr>
          <p:nvPr>
            <p:ph type="body" sz="half" idx="4294967295"/>
          </p:nvPr>
        </p:nvSpPr>
        <p:spPr>
          <a:xfrm>
            <a:off x="0" y="1473751"/>
            <a:ext cx="6318250" cy="3835401"/>
          </a:xfrm>
          <a:prstGeom prst="rect">
            <a:avLst/>
          </a:prstGeom>
          <a:extLst>
            <a:ext uri="{C572A759-6A51-4108-AA02-DFA0A04FC94B}">
              <ma14:wrappingTextBoxFlag xmlns="" xmlns:ma14="http://schemas.microsoft.com/office/mac/drawingml/2011/main" val="1"/>
            </a:ext>
          </a:extLst>
        </p:spPr>
        <p:txBody>
          <a:bodyPr>
            <a:normAutofit/>
          </a:bodyPr>
          <a:lstStyle/>
          <a:p>
            <a:pPr marL="132158" indent="-132158" defTabSz="685800">
              <a:lnSpc>
                <a:spcPct val="72000"/>
              </a:lnSpc>
              <a:spcBef>
                <a:spcPts val="500"/>
              </a:spcBef>
              <a:defRPr sz="1400"/>
            </a:pPr>
            <a:r>
              <a:t>Be motivated. R has a steep learning curve. Find a problem you can't solve otherwise. E.g. plotting multivariate data, a statistical analysis for which an R function exists already.</a:t>
            </a:r>
          </a:p>
          <a:p>
            <a:pPr marL="132158" indent="-132158" defTabSz="685800">
              <a:lnSpc>
                <a:spcPct val="72000"/>
              </a:lnSpc>
              <a:spcBef>
                <a:spcPts val="500"/>
              </a:spcBef>
              <a:defRPr sz="1400" u="sng">
                <a:solidFill>
                  <a:srgbClr val="0000FF"/>
                </a:solidFill>
                <a:uFill>
                  <a:solidFill>
                    <a:srgbClr val="0000FF"/>
                  </a:solidFill>
                </a:uFill>
              </a:defRPr>
            </a:pPr>
            <a:r>
              <a:rPr>
                <a:solidFill>
                  <a:srgbClr val="0563C1"/>
                </a:solidFill>
                <a:uFill>
                  <a:solidFill>
                    <a:srgbClr val="0563C1"/>
                  </a:solidFill>
                </a:uFill>
                <a:hlinkClick r:id="rId2"/>
              </a:rPr>
              <a:t>Download and install R</a:t>
            </a:r>
            <a:r>
              <a:rPr u="none">
                <a:solidFill>
                  <a:srgbClr val="000000"/>
                </a:solidFill>
                <a:uFillTx/>
              </a:rPr>
              <a:t>. Get to know the R console. Learn how to install additional packages, how to access the history, how to use auto completion and open the help system. Review the </a:t>
            </a:r>
            <a:r>
              <a:rPr>
                <a:solidFill>
                  <a:srgbClr val="0563C1"/>
                </a:solidFill>
                <a:uFill>
                  <a:solidFill>
                    <a:srgbClr val="0563C1"/>
                  </a:solidFill>
                </a:uFill>
                <a:hlinkClick r:id="rId3"/>
              </a:rPr>
              <a:t>R Installation and Administration</a:t>
            </a:r>
            <a:r>
              <a:rPr u="none">
                <a:solidFill>
                  <a:srgbClr val="000000"/>
                </a:solidFill>
                <a:uFillTx/>
              </a:rPr>
              <a:t> manual and check out the </a:t>
            </a:r>
            <a:r>
              <a:rPr>
                <a:solidFill>
                  <a:srgbClr val="0563C1"/>
                </a:solidFill>
                <a:uFill>
                  <a:solidFill>
                    <a:srgbClr val="0563C1"/>
                  </a:solidFill>
                </a:uFill>
                <a:hlinkClick r:id="rId4"/>
              </a:rPr>
              <a:t>free books</a:t>
            </a:r>
            <a:r>
              <a:rPr u="none">
                <a:solidFill>
                  <a:srgbClr val="000000"/>
                </a:solidFill>
                <a:uFillTx/>
              </a:rPr>
              <a:t> section on CRAN. </a:t>
            </a:r>
            <a:endParaRPr>
              <a:solidFill>
                <a:srgbClr val="FF9900"/>
              </a:solidFill>
              <a:uFill>
                <a:solidFill>
                  <a:srgbClr val="FF9900"/>
                </a:solidFill>
              </a:uFill>
            </a:endParaRPr>
          </a:p>
          <a:p>
            <a:pPr marL="132158" indent="-132158" defTabSz="685800">
              <a:lnSpc>
                <a:spcPct val="72000"/>
              </a:lnSpc>
              <a:spcBef>
                <a:spcPts val="500"/>
              </a:spcBef>
              <a:defRPr sz="1400"/>
            </a:pPr>
            <a:r>
              <a:t>Get familiar with the R help files. They can appear cryptic at the start, but there is a structure to them. Read and re-read a couple of help files again and again. Look out for the input and output sections, execute the examples, run the demos, e.g. demo(graphics). Subscribe to </a:t>
            </a:r>
            <a:r>
              <a:rPr u="sng">
                <a:solidFill>
                  <a:srgbClr val="0563C1"/>
                </a:solidFill>
                <a:uFill>
                  <a:solidFill>
                    <a:srgbClr val="0563C1"/>
                  </a:solidFill>
                </a:uFill>
                <a:hlinkClick r:id="rId5"/>
              </a:rPr>
              <a:t>R-help</a:t>
            </a:r>
            <a:r>
              <a:t> and read questions and answers, check out </a:t>
            </a:r>
            <a:r>
              <a:rPr u="sng">
                <a:solidFill>
                  <a:srgbClr val="0563C1"/>
                </a:solidFill>
                <a:uFill>
                  <a:solidFill>
                    <a:srgbClr val="0563C1"/>
                  </a:solidFill>
                </a:uFill>
                <a:hlinkClick r:id="rId6"/>
              </a:rPr>
              <a:t>stackoverflow</a:t>
            </a:r>
            <a:r>
              <a:t>, follow </a:t>
            </a:r>
            <a:r>
              <a:rPr u="sng">
                <a:solidFill>
                  <a:srgbClr val="0563C1"/>
                </a:solidFill>
                <a:uFill>
                  <a:solidFill>
                    <a:srgbClr val="0563C1"/>
                  </a:solidFill>
                </a:uFill>
                <a:hlinkClick r:id="rId7"/>
              </a:rPr>
              <a:t>blogs</a:t>
            </a:r>
            <a:r>
              <a:t>. Search with </a:t>
            </a:r>
            <a:r>
              <a:rPr u="sng">
                <a:solidFill>
                  <a:srgbClr val="0563C1"/>
                </a:solidFill>
                <a:uFill>
                  <a:solidFill>
                    <a:srgbClr val="0563C1"/>
                  </a:solidFill>
                </a:uFill>
                <a:hlinkClick r:id="rId8"/>
              </a:rPr>
              <a:t>Rseek.org</a:t>
            </a:r>
            <a:r>
              <a:t>. </a:t>
            </a:r>
          </a:p>
          <a:p>
            <a:pPr marL="132158" indent="-132158" defTabSz="685800">
              <a:lnSpc>
                <a:spcPct val="72000"/>
              </a:lnSpc>
              <a:spcBef>
                <a:spcPts val="500"/>
              </a:spcBef>
              <a:defRPr sz="1400"/>
            </a:pPr>
            <a:r>
              <a:t>Learn how to get your data into R. The easiest way is usually via a CSV-file (CSV=comma separated values), using read.csv. Look into </a:t>
            </a:r>
            <a:r>
              <a:rPr u="sng">
                <a:solidFill>
                  <a:srgbClr val="0563C1"/>
                </a:solidFill>
                <a:uFill>
                  <a:solidFill>
                    <a:srgbClr val="0563C1"/>
                  </a:solidFill>
                </a:uFill>
                <a:hlinkClick r:id="rId9"/>
              </a:rPr>
              <a:t>XLConnect</a:t>
            </a:r>
            <a:r>
              <a:t>, if you have to deal with spreadsheet files. Move on to write queries against data bases, e.g. using </a:t>
            </a:r>
            <a:r>
              <a:rPr u="sng">
                <a:solidFill>
                  <a:srgbClr val="0563C1"/>
                </a:solidFill>
                <a:uFill>
                  <a:solidFill>
                    <a:srgbClr val="0563C1"/>
                  </a:solidFill>
                </a:uFill>
                <a:hlinkClick r:id="rId10"/>
              </a:rPr>
              <a:t>RODBC</a:t>
            </a:r>
            <a:r>
              <a:t>. Skim through the </a:t>
            </a:r>
            <a:r>
              <a:rPr u="sng">
                <a:solidFill>
                  <a:srgbClr val="0563C1"/>
                </a:solidFill>
                <a:uFill>
                  <a:solidFill>
                    <a:srgbClr val="0563C1"/>
                  </a:solidFill>
                </a:uFill>
                <a:hlinkClick r:id="rId11"/>
              </a:rPr>
              <a:t>R Data Import/Export</a:t>
            </a:r>
            <a:r>
              <a:t> manual. </a:t>
            </a:r>
          </a:p>
          <a:p>
            <a:pPr marL="132158" indent="-132158" defTabSz="685800">
              <a:lnSpc>
                <a:spcPct val="72000"/>
              </a:lnSpc>
              <a:spcBef>
                <a:spcPts val="500"/>
              </a:spcBef>
              <a:defRPr sz="1400"/>
            </a:pPr>
            <a:r>
              <a:t>Try to understand the </a:t>
            </a:r>
            <a:r>
              <a:rPr u="sng">
                <a:solidFill>
                  <a:srgbClr val="0563C1"/>
                </a:solidFill>
                <a:uFill>
                  <a:solidFill>
                    <a:srgbClr val="0563C1"/>
                  </a:solidFill>
                </a:uFill>
                <a:hlinkClick r:id="rId12"/>
              </a:rPr>
              <a:t>different data types in R</a:t>
            </a:r>
            <a:r>
              <a:t> and how to modify them. What are the differences between a matrix and a data frame? What is a factor? What is a list? Think about the different use cases. Review the </a:t>
            </a:r>
            <a:r>
              <a:rPr u="sng">
                <a:solidFill>
                  <a:srgbClr val="0563C1"/>
                </a:solidFill>
                <a:uFill>
                  <a:solidFill>
                    <a:srgbClr val="0563C1"/>
                  </a:solidFill>
                </a:uFill>
                <a:hlinkClick r:id="rId13"/>
              </a:rPr>
              <a:t>Introduction to R</a:t>
            </a:r>
            <a:r>
              <a:t> manual.</a:t>
            </a:r>
          </a:p>
        </p:txBody>
      </p:sp>
      <p:sp>
        <p:nvSpPr>
          <p:cNvPr id="1218" name="Shape 1218"/>
          <p:cNvSpPr/>
          <p:nvPr/>
        </p:nvSpPr>
        <p:spPr>
          <a:xfrm>
            <a:off x="-1" y="1031055"/>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
        <p:nvSpPr>
          <p:cNvPr id="1219" name="Shape 1219"/>
          <p:cNvSpPr/>
          <p:nvPr/>
        </p:nvSpPr>
        <p:spPr>
          <a:xfrm>
            <a:off x="628648" y="504630"/>
            <a:ext cx="7886701" cy="486207"/>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defTabSz="685800">
              <a:lnSpc>
                <a:spcPct val="90000"/>
              </a:lnSpc>
              <a:defRPr sz="2800" b="1">
                <a:latin typeface="Arial"/>
                <a:ea typeface="Arial"/>
                <a:cs typeface="Arial"/>
                <a:sym typeface="Arial"/>
              </a:defRPr>
            </a:lvl1pPr>
          </a:lstStyle>
          <a:p>
            <a:r>
              <a:t>Introduction to R</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Shape 1221"/>
          <p:cNvSpPr/>
          <p:nvPr/>
        </p:nvSpPr>
        <p:spPr>
          <a:xfrm>
            <a:off x="3028950" y="6429693"/>
            <a:ext cx="3086100"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22" name="Shape 1222"/>
          <p:cNvSpPr>
            <a:spLocks noGrp="1"/>
          </p:cNvSpPr>
          <p:nvPr>
            <p:ph type="sldNum" sz="quarter" idx="4294967295"/>
          </p:nvPr>
        </p:nvSpPr>
        <p:spPr>
          <a:xfrm>
            <a:off x="8291328" y="6429693"/>
            <a:ext cx="224023" cy="218441"/>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16</a:t>
            </a:fld>
            <a:endParaRPr/>
          </a:p>
        </p:txBody>
      </p:sp>
      <p:sp>
        <p:nvSpPr>
          <p:cNvPr id="1223" name="Shape 1223"/>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Word Cloud</a:t>
            </a:r>
          </a:p>
        </p:txBody>
      </p:sp>
      <p:sp>
        <p:nvSpPr>
          <p:cNvPr id="1224" name="Shape 1224"/>
          <p:cNvSpPr>
            <a:spLocks noGrp="1"/>
          </p:cNvSpPr>
          <p:nvPr>
            <p:ph type="body" idx="1"/>
          </p:nvPr>
        </p:nvSpPr>
        <p:spPr>
          <a:xfrm>
            <a:off x="328820" y="1332612"/>
            <a:ext cx="8380229" cy="5035229"/>
          </a:xfrm>
          <a:prstGeom prst="rect">
            <a:avLst/>
          </a:prstGeom>
        </p:spPr>
        <p:txBody>
          <a:bodyPr/>
          <a:lstStyle/>
          <a:p>
            <a:pPr algn="just">
              <a:defRPr sz="1800"/>
            </a:pPr>
            <a:endParaRPr/>
          </a:p>
          <a:p>
            <a:pPr algn="just">
              <a:defRPr sz="1800"/>
            </a:pPr>
            <a:r>
              <a:t>Word cloud is a visual representation for text data, typically used to depict keyword metadata (tags) on websites, or to visualize free form text. Tags are usually single words, and the importance of each tag is shown with font size or color. This format is useful for quickly perceiving the most prominent terms and for locating a term alphabetically to determine its relative prominence. When used as website navigation aids, the terms are hyperlinked to items associated with the tag.</a:t>
            </a:r>
          </a:p>
        </p:txBody>
      </p:sp>
      <p:pic>
        <p:nvPicPr>
          <p:cNvPr id="1225" name="image16.jpg" descr="WORDCLOUD_TWITTER.jpeg"/>
          <p:cNvPicPr>
            <a:picLocks noChangeAspect="1"/>
          </p:cNvPicPr>
          <p:nvPr/>
        </p:nvPicPr>
        <p:blipFill>
          <a:blip r:embed="rId2">
            <a:extLst/>
          </a:blip>
          <a:stretch>
            <a:fillRect/>
          </a:stretch>
        </p:blipFill>
        <p:spPr>
          <a:xfrm>
            <a:off x="1779857" y="3256546"/>
            <a:ext cx="5615555" cy="2746169"/>
          </a:xfrm>
          <a:prstGeom prst="rect">
            <a:avLst/>
          </a:prstGeom>
          <a:ln w="12700">
            <a:miter lim="400000"/>
          </a:ln>
        </p:spPr>
      </p:pic>
      <p:pic>
        <p:nvPicPr>
          <p:cNvPr id="1226" name="image12.jpeg"/>
          <p:cNvPicPr>
            <a:picLocks noChangeAspect="1"/>
          </p:cNvPicPr>
          <p:nvPr/>
        </p:nvPicPr>
        <p:blipFill>
          <a:blip r:embed="rId3">
            <a:extLst/>
          </a:blip>
          <a:stretch>
            <a:fillRect/>
          </a:stretch>
        </p:blipFill>
        <p:spPr>
          <a:xfrm>
            <a:off x="0" y="5746131"/>
            <a:ext cx="9144000" cy="1111869"/>
          </a:xfrm>
          <a:prstGeom prst="rect">
            <a:avLst/>
          </a:prstGeom>
          <a:ln w="12700">
            <a:miter lim="400000"/>
          </a:ln>
        </p:spPr>
      </p:pic>
      <p:sp>
        <p:nvSpPr>
          <p:cNvPr id="1227" name="Shape 1227"/>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Shape 1229"/>
          <p:cNvSpPr/>
          <p:nvPr/>
        </p:nvSpPr>
        <p:spPr>
          <a:xfrm>
            <a:off x="3028950" y="6429693"/>
            <a:ext cx="3086100"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30" name="Shape 1230"/>
          <p:cNvSpPr>
            <a:spLocks noGrp="1"/>
          </p:cNvSpPr>
          <p:nvPr>
            <p:ph type="sldNum" sz="quarter" idx="4294967295"/>
          </p:nvPr>
        </p:nvSpPr>
        <p:spPr>
          <a:xfrm>
            <a:off x="8291328" y="6429693"/>
            <a:ext cx="224023" cy="218441"/>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17</a:t>
            </a:fld>
            <a:endParaRPr/>
          </a:p>
        </p:txBody>
      </p:sp>
      <p:sp>
        <p:nvSpPr>
          <p:cNvPr id="1231" name="Shape 1231"/>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Text Clustering</a:t>
            </a:r>
          </a:p>
        </p:txBody>
      </p:sp>
      <p:sp>
        <p:nvSpPr>
          <p:cNvPr id="1232" name="Shape 1232"/>
          <p:cNvSpPr>
            <a:spLocks noGrp="1"/>
          </p:cNvSpPr>
          <p:nvPr>
            <p:ph type="body" idx="1"/>
          </p:nvPr>
        </p:nvSpPr>
        <p:spPr>
          <a:xfrm>
            <a:off x="328820" y="1268760"/>
            <a:ext cx="8380229" cy="5099082"/>
          </a:xfrm>
          <a:prstGeom prst="rect">
            <a:avLst/>
          </a:prstGeom>
        </p:spPr>
        <p:txBody>
          <a:bodyPr/>
          <a:lstStyle/>
          <a:p>
            <a:pPr algn="just">
              <a:defRPr sz="1600"/>
            </a:pPr>
            <a:endParaRPr/>
          </a:p>
          <a:p>
            <a:pPr algn="just">
              <a:defRPr sz="1600"/>
            </a:pPr>
            <a:r>
              <a:t>Document clustering (or Text clustering) is automatic document organization, topic extraction and fast information retrieval or filtering. A web search engine often returns thousands of pages in response to a broad query, making it difficult for users to browse or to identify relevant information. Clustering methods can be used to automatically group the retrieved documents into a list of meaningful categories. There are two common algorithms. The first one is the hierarchical based algorithm, which includes single link, complete linkage, group average and Ward's method. By aggregating or dividing, documents can be clustered into hierarchical structure, which is suitable for browsing. However, such an algorithm usually suffers from efficiency problems. The other algorithm is developed using the K-means algorithm and its variants. Usually, it is of greater efficiency, but less accurate than the hierarchical algorithm.</a:t>
            </a:r>
          </a:p>
        </p:txBody>
      </p:sp>
      <p:pic>
        <p:nvPicPr>
          <p:cNvPr id="1233" name="image17.png"/>
          <p:cNvPicPr>
            <a:picLocks noChangeAspect="1"/>
          </p:cNvPicPr>
          <p:nvPr/>
        </p:nvPicPr>
        <p:blipFill>
          <a:blip r:embed="rId2">
            <a:extLst/>
          </a:blip>
          <a:stretch>
            <a:fillRect/>
          </a:stretch>
        </p:blipFill>
        <p:spPr>
          <a:xfrm>
            <a:off x="2261935" y="3801978"/>
            <a:ext cx="5261812" cy="2200737"/>
          </a:xfrm>
          <a:prstGeom prst="rect">
            <a:avLst/>
          </a:prstGeom>
          <a:ln w="12700">
            <a:miter lim="400000"/>
          </a:ln>
        </p:spPr>
      </p:pic>
      <p:pic>
        <p:nvPicPr>
          <p:cNvPr id="1234" name="image12.jpeg"/>
          <p:cNvPicPr>
            <a:picLocks noChangeAspect="1"/>
          </p:cNvPicPr>
          <p:nvPr/>
        </p:nvPicPr>
        <p:blipFill>
          <a:blip r:embed="rId3">
            <a:extLst/>
          </a:blip>
          <a:stretch>
            <a:fillRect/>
          </a:stretch>
        </p:blipFill>
        <p:spPr>
          <a:xfrm>
            <a:off x="0" y="5746131"/>
            <a:ext cx="9144000" cy="1111869"/>
          </a:xfrm>
          <a:prstGeom prst="rect">
            <a:avLst/>
          </a:prstGeom>
          <a:ln w="12700">
            <a:miter lim="400000"/>
          </a:ln>
        </p:spPr>
      </p:pic>
      <p:sp>
        <p:nvSpPr>
          <p:cNvPr id="1235" name="Shape 1235"/>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 name="Shape 1237"/>
          <p:cNvSpPr/>
          <p:nvPr/>
        </p:nvSpPr>
        <p:spPr>
          <a:xfrm>
            <a:off x="3028950" y="6429693"/>
            <a:ext cx="3086100"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38" name="Shape 1238"/>
          <p:cNvSpPr>
            <a:spLocks noGrp="1"/>
          </p:cNvSpPr>
          <p:nvPr>
            <p:ph type="sldNum" sz="quarter" idx="4294967295"/>
          </p:nvPr>
        </p:nvSpPr>
        <p:spPr>
          <a:xfrm>
            <a:off x="8291328" y="6429693"/>
            <a:ext cx="224023" cy="218441"/>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18</a:t>
            </a:fld>
            <a:endParaRPr/>
          </a:p>
        </p:txBody>
      </p:sp>
      <p:sp>
        <p:nvSpPr>
          <p:cNvPr id="1239" name="Shape 1239"/>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Association Analysis</a:t>
            </a:r>
          </a:p>
        </p:txBody>
      </p:sp>
      <p:sp>
        <p:nvSpPr>
          <p:cNvPr id="1240" name="Shape 1240"/>
          <p:cNvSpPr>
            <a:spLocks noGrp="1"/>
          </p:cNvSpPr>
          <p:nvPr>
            <p:ph type="body" idx="1"/>
          </p:nvPr>
        </p:nvSpPr>
        <p:spPr>
          <a:xfrm>
            <a:off x="328820" y="1332612"/>
            <a:ext cx="8380229" cy="5035229"/>
          </a:xfrm>
          <a:prstGeom prst="rect">
            <a:avLst/>
          </a:prstGeom>
        </p:spPr>
        <p:txBody>
          <a:bodyPr/>
          <a:lstStyle/>
          <a:p>
            <a:pPr>
              <a:defRPr sz="2400"/>
            </a:pPr>
            <a:endParaRPr/>
          </a:p>
          <a:p>
            <a:pPr>
              <a:defRPr sz="2400"/>
            </a:pPr>
            <a:r>
              <a:t>Association analysis is the method of identification of associations or relationships among entities and information in text. It determines how closely a word (term) is associated with other words or sentences.</a:t>
            </a:r>
          </a:p>
        </p:txBody>
      </p:sp>
      <p:pic>
        <p:nvPicPr>
          <p:cNvPr id="1241" name="image18.png" descr="Network Plot.png"/>
          <p:cNvPicPr>
            <a:picLocks noChangeAspect="1"/>
          </p:cNvPicPr>
          <p:nvPr/>
        </p:nvPicPr>
        <p:blipFill>
          <a:blip r:embed="rId2">
            <a:extLst/>
          </a:blip>
          <a:stretch>
            <a:fillRect/>
          </a:stretch>
        </p:blipFill>
        <p:spPr>
          <a:xfrm>
            <a:off x="2839452" y="3224463"/>
            <a:ext cx="4366815" cy="2521670"/>
          </a:xfrm>
          <a:prstGeom prst="rect">
            <a:avLst/>
          </a:prstGeom>
          <a:ln w="12700">
            <a:miter lim="400000"/>
          </a:ln>
        </p:spPr>
      </p:pic>
      <p:pic>
        <p:nvPicPr>
          <p:cNvPr id="1242" name="image12.jpeg"/>
          <p:cNvPicPr>
            <a:picLocks noChangeAspect="1"/>
          </p:cNvPicPr>
          <p:nvPr/>
        </p:nvPicPr>
        <p:blipFill>
          <a:blip r:embed="rId3">
            <a:extLst/>
          </a:blip>
          <a:stretch>
            <a:fillRect/>
          </a:stretch>
        </p:blipFill>
        <p:spPr>
          <a:xfrm>
            <a:off x="0" y="5746131"/>
            <a:ext cx="9144000" cy="1111869"/>
          </a:xfrm>
          <a:prstGeom prst="rect">
            <a:avLst/>
          </a:prstGeom>
          <a:ln w="12700">
            <a:miter lim="400000"/>
          </a:ln>
        </p:spPr>
      </p:pic>
      <p:sp>
        <p:nvSpPr>
          <p:cNvPr id="1243" name="Shape 1243"/>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 name="Shape 1245"/>
          <p:cNvSpPr/>
          <p:nvPr/>
        </p:nvSpPr>
        <p:spPr>
          <a:xfrm>
            <a:off x="3028950" y="6429693"/>
            <a:ext cx="3086100"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46" name="Shape 1246"/>
          <p:cNvSpPr>
            <a:spLocks noGrp="1"/>
          </p:cNvSpPr>
          <p:nvPr>
            <p:ph type="sldNum" sz="quarter" idx="4294967295"/>
          </p:nvPr>
        </p:nvSpPr>
        <p:spPr>
          <a:xfrm>
            <a:off x="8291328" y="6429693"/>
            <a:ext cx="224023" cy="218441"/>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19</a:t>
            </a:fld>
            <a:endParaRPr/>
          </a:p>
        </p:txBody>
      </p:sp>
      <p:sp>
        <p:nvSpPr>
          <p:cNvPr id="1247" name="Shape 1247"/>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Sentiment Analytics</a:t>
            </a:r>
          </a:p>
        </p:txBody>
      </p:sp>
      <p:sp>
        <p:nvSpPr>
          <p:cNvPr id="1248" name="Shape 1248"/>
          <p:cNvSpPr>
            <a:spLocks noGrp="1"/>
          </p:cNvSpPr>
          <p:nvPr>
            <p:ph type="body" idx="1"/>
          </p:nvPr>
        </p:nvSpPr>
        <p:spPr>
          <a:xfrm>
            <a:off x="381885" y="1393443"/>
            <a:ext cx="8380229" cy="5035229"/>
          </a:xfrm>
          <a:prstGeom prst="rect">
            <a:avLst/>
          </a:prstGeom>
        </p:spPr>
        <p:txBody>
          <a:bodyPr/>
          <a:lstStyle/>
          <a:p>
            <a:pPr algn="just">
              <a:defRPr sz="2000"/>
            </a:pPr>
            <a:endParaRPr/>
          </a:p>
          <a:p>
            <a:pPr algn="just">
              <a:defRPr sz="2000"/>
            </a:pPr>
            <a:r>
              <a:t>Sentiment analysis or opinion mining refers to the application of natural language processing, computational linguistics, and text analytics to identify and extract subjective information in source materials. Sentiment analysis aims to determine the attitude of a speaker or a writer with respect to some topic or the overall contextual polarity of a document. The attitude may be his or her judgment or evaluation, affective state (the emotional state of the author when writing), or the intended emotional communication (the emotional effect the author wishes to have on the reader).</a:t>
            </a:r>
          </a:p>
        </p:txBody>
      </p:sp>
      <p:pic>
        <p:nvPicPr>
          <p:cNvPr id="1249" name="image19.png" descr="setiment_analysis1.bmp"/>
          <p:cNvPicPr>
            <a:picLocks noChangeAspect="1"/>
          </p:cNvPicPr>
          <p:nvPr/>
        </p:nvPicPr>
        <p:blipFill>
          <a:blip r:embed="rId2">
            <a:extLst/>
          </a:blip>
          <a:stretch>
            <a:fillRect/>
          </a:stretch>
        </p:blipFill>
        <p:spPr>
          <a:xfrm>
            <a:off x="1657350" y="4026568"/>
            <a:ext cx="2381694" cy="1900455"/>
          </a:xfrm>
          <a:prstGeom prst="rect">
            <a:avLst/>
          </a:prstGeom>
          <a:ln w="12700">
            <a:miter lim="400000"/>
          </a:ln>
        </p:spPr>
      </p:pic>
      <p:pic>
        <p:nvPicPr>
          <p:cNvPr id="1250" name="image20.jpg" descr="setiment_analysis2.jpg"/>
          <p:cNvPicPr>
            <a:picLocks noChangeAspect="1"/>
          </p:cNvPicPr>
          <p:nvPr/>
        </p:nvPicPr>
        <p:blipFill>
          <a:blip r:embed="rId3">
            <a:extLst/>
          </a:blip>
          <a:stretch>
            <a:fillRect/>
          </a:stretch>
        </p:blipFill>
        <p:spPr>
          <a:xfrm>
            <a:off x="5314508" y="4026568"/>
            <a:ext cx="2856895" cy="1719565"/>
          </a:xfrm>
          <a:prstGeom prst="rect">
            <a:avLst/>
          </a:prstGeom>
          <a:ln w="12700">
            <a:miter lim="400000"/>
          </a:ln>
        </p:spPr>
      </p:pic>
      <p:pic>
        <p:nvPicPr>
          <p:cNvPr id="1251" name="image12.jpeg"/>
          <p:cNvPicPr>
            <a:picLocks noChangeAspect="1"/>
          </p:cNvPicPr>
          <p:nvPr/>
        </p:nvPicPr>
        <p:blipFill>
          <a:blip r:embed="rId4">
            <a:extLst/>
          </a:blip>
          <a:stretch>
            <a:fillRect/>
          </a:stretch>
        </p:blipFill>
        <p:spPr>
          <a:xfrm>
            <a:off x="0" y="5746131"/>
            <a:ext cx="9144000" cy="1111869"/>
          </a:xfrm>
          <a:prstGeom prst="rect">
            <a:avLst/>
          </a:prstGeom>
          <a:ln w="12700">
            <a:miter lim="400000"/>
          </a:ln>
        </p:spPr>
      </p:pic>
      <p:sp>
        <p:nvSpPr>
          <p:cNvPr id="1252" name="Shape 1252"/>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Shape 1115"/>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Meeting Agenda</a:t>
            </a:r>
          </a:p>
        </p:txBody>
      </p:sp>
      <p:sp>
        <p:nvSpPr>
          <p:cNvPr id="1116" name="Shape 1116"/>
          <p:cNvSpPr>
            <a:spLocks noGrp="1"/>
          </p:cNvSpPr>
          <p:nvPr>
            <p:ph type="body" idx="1"/>
          </p:nvPr>
        </p:nvSpPr>
        <p:spPr>
          <a:xfrm>
            <a:off x="628650" y="1825625"/>
            <a:ext cx="7886700" cy="4351338"/>
          </a:xfrm>
          <a:prstGeom prst="rect">
            <a:avLst/>
          </a:prstGeom>
        </p:spPr>
        <p:txBody>
          <a:bodyPr/>
          <a:lstStyle/>
          <a:p>
            <a:pPr marL="514350" indent="-514350">
              <a:buFontTx/>
              <a:buAutoNum type="arabicPeriod"/>
              <a:defRPr sz="2400"/>
            </a:pPr>
            <a:r>
              <a:rPr dirty="0"/>
              <a:t>Brief about Natural Language Processing (NLP)</a:t>
            </a:r>
          </a:p>
          <a:p>
            <a:pPr marL="514350" indent="-514350">
              <a:buFontTx/>
              <a:buAutoNum type="arabicPeriod"/>
              <a:defRPr sz="2400"/>
            </a:pPr>
            <a:r>
              <a:rPr dirty="0"/>
              <a:t>Progress in NLP</a:t>
            </a:r>
          </a:p>
          <a:p>
            <a:pPr marL="514350" indent="-514350">
              <a:buFontTx/>
              <a:buAutoNum type="arabicPeriod"/>
              <a:defRPr sz="2400"/>
            </a:pPr>
            <a:r>
              <a:rPr dirty="0"/>
              <a:t>Challenges in NLP</a:t>
            </a:r>
          </a:p>
          <a:p>
            <a:pPr marL="514350" indent="-514350">
              <a:buFontTx/>
              <a:buAutoNum type="arabicPeriod"/>
              <a:defRPr sz="2400"/>
            </a:pPr>
            <a:r>
              <a:rPr dirty="0"/>
              <a:t>A bag of words approach</a:t>
            </a:r>
          </a:p>
          <a:p>
            <a:pPr marL="0" indent="0">
              <a:buSzTx/>
              <a:buNone/>
              <a:defRPr sz="2400"/>
            </a:pPr>
            <a:r>
              <a:rPr dirty="0"/>
              <a:t>         Cleaning Irregularities</a:t>
            </a:r>
          </a:p>
          <a:p>
            <a:pPr marL="0" indent="0">
              <a:buSzTx/>
              <a:buNone/>
              <a:defRPr sz="2400"/>
            </a:pPr>
            <a:r>
              <a:rPr/>
              <a:t>         Removing</a:t>
            </a:r>
            <a:r>
              <a:rPr lang="en-US"/>
              <a:t> </a:t>
            </a:r>
            <a:r>
              <a:rPr/>
              <a:t> </a:t>
            </a:r>
            <a:r>
              <a:rPr dirty="0"/>
              <a:t>Unhelpful Terms : Stop Words</a:t>
            </a:r>
          </a:p>
          <a:p>
            <a:pPr marL="0" indent="0">
              <a:buSzTx/>
              <a:buNone/>
              <a:defRPr sz="2400"/>
            </a:pPr>
            <a:r>
              <a:rPr dirty="0"/>
              <a:t>         Stemming</a:t>
            </a:r>
          </a:p>
          <a:p>
            <a:pPr marL="0" indent="0">
              <a:buSzTx/>
              <a:buNone/>
              <a:defRPr sz="2400"/>
            </a:pPr>
            <a:r>
              <a:rPr dirty="0"/>
              <a:t> 5. Hands on Data</a:t>
            </a:r>
          </a:p>
          <a:p>
            <a:pPr marL="0" indent="0">
              <a:buSzTx/>
              <a:buNone/>
              <a:defRPr sz="2400"/>
            </a:pPr>
            <a:r>
              <a:rPr dirty="0"/>
              <a:t> 6. Examples of Text analytics</a:t>
            </a:r>
          </a:p>
        </p:txBody>
      </p:sp>
      <p:sp>
        <p:nvSpPr>
          <p:cNvPr id="1117" name="Shape 1117"/>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pic>
        <p:nvPicPr>
          <p:cNvPr id="1118"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 name="Shape 1254"/>
          <p:cNvSpPr>
            <a:spLocks noGrp="1"/>
          </p:cNvSpPr>
          <p:nvPr>
            <p:ph type="sldNum" sz="quarter" idx="4294967295"/>
          </p:nvPr>
        </p:nvSpPr>
        <p:spPr>
          <a:xfrm>
            <a:off x="8291328" y="6429693"/>
            <a:ext cx="224023" cy="218441"/>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20</a:t>
            </a:fld>
            <a:endParaRPr/>
          </a:p>
        </p:txBody>
      </p:sp>
      <p:sp>
        <p:nvSpPr>
          <p:cNvPr id="1255" name="Shape 1255"/>
          <p:cNvSpPr>
            <a:spLocks noGrp="1"/>
          </p:cNvSpPr>
          <p:nvPr>
            <p:ph type="title"/>
          </p:nvPr>
        </p:nvSpPr>
        <p:spPr>
          <a:xfrm>
            <a:off x="322674" y="229516"/>
            <a:ext cx="8380230" cy="972983"/>
          </a:xfrm>
          <a:prstGeom prst="rect">
            <a:avLst/>
          </a:prstGeom>
        </p:spPr>
        <p:txBody>
          <a:bodyPr/>
          <a:lstStyle>
            <a:lvl1pPr indent="57150">
              <a:defRPr sz="4000" b="1">
                <a:latin typeface="Arial"/>
                <a:ea typeface="Arial"/>
                <a:cs typeface="Arial"/>
                <a:sym typeface="Arial"/>
              </a:defRPr>
            </a:lvl1pPr>
          </a:lstStyle>
          <a:p>
            <a:r>
              <a:t>References</a:t>
            </a:r>
          </a:p>
        </p:txBody>
      </p:sp>
      <p:sp>
        <p:nvSpPr>
          <p:cNvPr id="1256" name="Shape 1256"/>
          <p:cNvSpPr/>
          <p:nvPr/>
        </p:nvSpPr>
        <p:spPr>
          <a:xfrm>
            <a:off x="120316" y="1812717"/>
            <a:ext cx="8245703" cy="301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200" indent="-457200">
              <a:buSzPct val="100000"/>
              <a:buAutoNum type="arabicPeriod"/>
              <a:defRPr sz="2000"/>
            </a:pPr>
            <a:r>
              <a:t>Sentiment Analytics with Twitter Data : </a:t>
            </a:r>
          </a:p>
          <a:p>
            <a:pPr>
              <a:defRPr sz="2000"/>
            </a:pPr>
            <a:r>
              <a:t>      </a:t>
            </a:r>
          </a:p>
          <a:p>
            <a:pPr>
              <a:defRPr sz="2000"/>
            </a:pPr>
            <a:r>
              <a:rPr u="sng">
                <a:solidFill>
                  <a:srgbClr val="0563C1"/>
                </a:solidFill>
                <a:uFill>
                  <a:solidFill>
                    <a:srgbClr val="0563C1"/>
                  </a:solidFill>
                </a:uFill>
                <a:hlinkClick r:id="rId2"/>
              </a:rPr>
              <a:t>https://techtime.accenture.com/document/extraction-tweets</a:t>
            </a:r>
          </a:p>
          <a:p>
            <a:pPr>
              <a:defRPr sz="2000"/>
            </a:pPr>
            <a:endParaRPr u="sng">
              <a:solidFill>
                <a:srgbClr val="0563C1"/>
              </a:solidFill>
              <a:uFill>
                <a:solidFill>
                  <a:srgbClr val="0563C1"/>
                </a:solidFill>
              </a:uFill>
              <a:hlinkClick r:id="rId2"/>
            </a:endParaRPr>
          </a:p>
          <a:p>
            <a:pPr marL="457200" indent="-457200">
              <a:buSzPct val="100000"/>
              <a:buAutoNum type="arabicPeriod"/>
              <a:defRPr sz="2000"/>
            </a:pPr>
            <a:endParaRPr u="sng">
              <a:solidFill>
                <a:srgbClr val="0563C1"/>
              </a:solidFill>
              <a:uFill>
                <a:solidFill>
                  <a:srgbClr val="0563C1"/>
                </a:solidFill>
              </a:uFill>
              <a:hlinkClick r:id="rId2"/>
            </a:endParaRPr>
          </a:p>
          <a:p>
            <a:pPr>
              <a:defRPr sz="2000"/>
            </a:pPr>
            <a:r>
              <a:t>2.       A Document on NLP Design based on N GRAM :</a:t>
            </a:r>
          </a:p>
          <a:p>
            <a:pPr>
              <a:defRPr sz="2000"/>
            </a:pPr>
            <a:endParaRPr/>
          </a:p>
          <a:p>
            <a:pPr>
              <a:defRPr sz="2000"/>
            </a:pPr>
            <a:r>
              <a:rPr u="sng">
                <a:solidFill>
                  <a:srgbClr val="0563C1"/>
                </a:solidFill>
                <a:uFill>
                  <a:solidFill>
                    <a:srgbClr val="0563C1"/>
                  </a:solidFill>
                </a:uFill>
                <a:hlinkClick r:id="rId3"/>
              </a:rPr>
              <a:t>https://kx.accenture.com/repositories/contributionform.aspx?path=C33/47/69&amp;mode=read</a:t>
            </a:r>
          </a:p>
        </p:txBody>
      </p:sp>
      <p:pic>
        <p:nvPicPr>
          <p:cNvPr id="1257" name="image12.jpeg"/>
          <p:cNvPicPr>
            <a:picLocks noChangeAspect="1"/>
          </p:cNvPicPr>
          <p:nvPr/>
        </p:nvPicPr>
        <p:blipFill>
          <a:blip r:embed="rId4">
            <a:extLst/>
          </a:blip>
          <a:stretch>
            <a:fillRect/>
          </a:stretch>
        </p:blipFill>
        <p:spPr>
          <a:xfrm>
            <a:off x="0" y="5746131"/>
            <a:ext cx="9144000" cy="1111869"/>
          </a:xfrm>
          <a:prstGeom prst="rect">
            <a:avLst/>
          </a:prstGeom>
          <a:ln w="12700">
            <a:miter lim="400000"/>
          </a:ln>
        </p:spPr>
      </p:pic>
      <p:sp>
        <p:nvSpPr>
          <p:cNvPr id="1258" name="Shape 1258"/>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Shape 1120"/>
          <p:cNvSpPr>
            <a:spLocks noGrp="1"/>
          </p:cNvSpPr>
          <p:nvPr>
            <p:ph type="title"/>
          </p:nvPr>
        </p:nvSpPr>
        <p:spPr>
          <a:xfrm>
            <a:off x="628650" y="365126"/>
            <a:ext cx="7886700" cy="1325563"/>
          </a:xfrm>
          <a:prstGeom prst="rect">
            <a:avLst/>
          </a:prstGeom>
        </p:spPr>
        <p:txBody>
          <a:bodyPr/>
          <a:lstStyle>
            <a:lvl1pPr>
              <a:defRPr sz="4000"/>
            </a:lvl1pPr>
          </a:lstStyle>
          <a:p>
            <a:r>
              <a:t>Brief about NLP</a:t>
            </a:r>
          </a:p>
        </p:txBody>
      </p:sp>
      <p:sp>
        <p:nvSpPr>
          <p:cNvPr id="1121" name="Shape 1121"/>
          <p:cNvSpPr>
            <a:spLocks noGrp="1"/>
          </p:cNvSpPr>
          <p:nvPr>
            <p:ph type="body" idx="1"/>
          </p:nvPr>
        </p:nvSpPr>
        <p:spPr>
          <a:xfrm>
            <a:off x="628650" y="1825625"/>
            <a:ext cx="7886700" cy="4351338"/>
          </a:xfrm>
          <a:prstGeom prst="rect">
            <a:avLst/>
          </a:prstGeom>
        </p:spPr>
        <p:txBody>
          <a:bodyPr/>
          <a:lstStyle/>
          <a:p>
            <a:pPr marL="0" indent="0">
              <a:buSzTx/>
              <a:buNone/>
              <a:defRPr sz="2000" b="1"/>
            </a:pPr>
            <a:r>
              <a:t>Natural Language processing (NLP): </a:t>
            </a:r>
          </a:p>
          <a:p>
            <a:pPr marL="0" indent="0">
              <a:buSzTx/>
              <a:buNone/>
              <a:defRPr sz="2000"/>
            </a:pPr>
            <a:r>
              <a:t>It’s the field artificial intelligence which is focused on representing the natural language (such as human speech) in an algorithmic way so that the computer can understand the pattern of the language. </a:t>
            </a:r>
          </a:p>
          <a:p>
            <a:pPr marL="0" indent="0">
              <a:buSzTx/>
              <a:buNone/>
              <a:defRPr sz="2000"/>
            </a:pPr>
            <a:r>
              <a:t>The goal is to understand and derive meaning from human language. </a:t>
            </a:r>
          </a:p>
          <a:p>
            <a:pPr marL="0" indent="0">
              <a:buSzTx/>
              <a:buNone/>
              <a:defRPr sz="2000"/>
            </a:pPr>
            <a:endParaRPr/>
          </a:p>
          <a:p>
            <a:pPr marL="0" indent="0">
              <a:buSzTx/>
              <a:buNone/>
              <a:defRPr sz="2000" b="1"/>
            </a:pPr>
            <a:r>
              <a:t>Using text as data:</a:t>
            </a:r>
          </a:p>
          <a:p>
            <a:pPr marL="0" indent="0">
              <a:buSzTx/>
              <a:buNone/>
              <a:defRPr sz="2000"/>
            </a:pPr>
            <a:r>
              <a:t>Until now, our data has typically been </a:t>
            </a:r>
            <a:r>
              <a:rPr b="1" i="1"/>
              <a:t>Structured, Numerical, Categorical</a:t>
            </a:r>
            <a:r>
              <a:t>. </a:t>
            </a:r>
          </a:p>
          <a:p>
            <a:pPr marL="0" indent="0">
              <a:buSzTx/>
              <a:buNone/>
              <a:defRPr sz="2000"/>
            </a:pPr>
            <a:r>
              <a:t>Textual data can be : </a:t>
            </a:r>
            <a:r>
              <a:rPr b="1" i="1"/>
              <a:t>Loosely structured, spelling error, non-traditional grammar and Colloquial language, Multilingual </a:t>
            </a:r>
          </a:p>
        </p:txBody>
      </p:sp>
      <p:pic>
        <p:nvPicPr>
          <p:cNvPr id="1122"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123" name="Shape 1123"/>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Shape 1125"/>
          <p:cNvSpPr>
            <a:spLocks noGrp="1"/>
          </p:cNvSpPr>
          <p:nvPr>
            <p:ph type="sldNum" sz="quarter" idx="4294967295"/>
          </p:nvPr>
        </p:nvSpPr>
        <p:spPr>
          <a:xfrm>
            <a:off x="8351269" y="6429693"/>
            <a:ext cx="164082" cy="218441"/>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4</a:t>
            </a:fld>
            <a:endParaRPr/>
          </a:p>
        </p:txBody>
      </p:sp>
      <p:sp>
        <p:nvSpPr>
          <p:cNvPr id="1126" name="Shape 1126"/>
          <p:cNvSpPr>
            <a:spLocks noGrp="1"/>
          </p:cNvSpPr>
          <p:nvPr>
            <p:ph type="title"/>
          </p:nvPr>
        </p:nvSpPr>
        <p:spPr>
          <a:xfrm>
            <a:off x="322674" y="229516"/>
            <a:ext cx="8380230" cy="972983"/>
          </a:xfrm>
          <a:prstGeom prst="rect">
            <a:avLst/>
          </a:prstGeom>
        </p:spPr>
        <p:txBody>
          <a:bodyPr/>
          <a:lstStyle>
            <a:lvl1pPr indent="57150">
              <a:defRPr sz="4000" b="1">
                <a:latin typeface="Arial"/>
                <a:ea typeface="Arial"/>
                <a:cs typeface="Arial"/>
                <a:sym typeface="Arial"/>
              </a:defRPr>
            </a:lvl1pPr>
          </a:lstStyle>
          <a:p>
            <a:r>
              <a:t>NLP</a:t>
            </a:r>
          </a:p>
        </p:txBody>
      </p:sp>
      <p:sp>
        <p:nvSpPr>
          <p:cNvPr id="1127" name="Shape 1127"/>
          <p:cNvSpPr/>
          <p:nvPr/>
        </p:nvSpPr>
        <p:spPr>
          <a:xfrm>
            <a:off x="52937" y="3880761"/>
            <a:ext cx="4572001" cy="1920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buSzPct val="100000"/>
              <a:buAutoNum type="arabicPeriod"/>
              <a:defRPr sz="1600"/>
            </a:pPr>
            <a:r>
              <a:t>Language &amp; Learning </a:t>
            </a:r>
          </a:p>
          <a:p>
            <a:pPr marL="228600" indent="-228600">
              <a:buSzPct val="100000"/>
              <a:buAutoNum type="arabicPeriod"/>
              <a:defRPr sz="1600"/>
            </a:pPr>
            <a:r>
              <a:t>Taggers like N GRAM</a:t>
            </a:r>
          </a:p>
          <a:p>
            <a:pPr marL="228600" indent="-228600">
              <a:buSzPct val="100000"/>
              <a:buAutoNum type="arabicPeriod"/>
              <a:defRPr sz="1600"/>
            </a:pPr>
            <a:r>
              <a:t>Classification</a:t>
            </a:r>
          </a:p>
          <a:p>
            <a:pPr marL="228600" indent="-228600">
              <a:buSzPct val="100000"/>
              <a:buAutoNum type="arabicPeriod"/>
              <a:defRPr sz="1600"/>
            </a:pPr>
            <a:r>
              <a:t>Gzip</a:t>
            </a:r>
          </a:p>
          <a:p>
            <a:pPr marL="228600" indent="-228600">
              <a:buSzPct val="100000"/>
              <a:buAutoNum type="arabicPeriod"/>
              <a:defRPr sz="1600"/>
            </a:pPr>
            <a:r>
              <a:t>Segmentation</a:t>
            </a:r>
          </a:p>
          <a:p>
            <a:pPr marL="228600" indent="-228600">
              <a:buSzPct val="100000"/>
              <a:buAutoNum type="arabicPeriod"/>
              <a:defRPr sz="1600"/>
            </a:pPr>
            <a:r>
              <a:t>Spelling Check</a:t>
            </a:r>
          </a:p>
          <a:p>
            <a:pPr marL="228600" indent="-228600">
              <a:buSzPct val="100000"/>
              <a:buAutoNum type="arabicPeriod"/>
              <a:defRPr sz="1600"/>
            </a:pPr>
            <a:r>
              <a:t>Bag of words : wordcloud, association rules</a:t>
            </a:r>
          </a:p>
        </p:txBody>
      </p:sp>
      <p:sp>
        <p:nvSpPr>
          <p:cNvPr id="1128" name="Shape 1128"/>
          <p:cNvSpPr/>
          <p:nvPr/>
        </p:nvSpPr>
        <p:spPr>
          <a:xfrm>
            <a:off x="4718985" y="3804541"/>
            <a:ext cx="35052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buSzPct val="100000"/>
              <a:buAutoNum type="arabicPeriod"/>
              <a:defRPr sz="1600"/>
            </a:pPr>
            <a:r>
              <a:t>Language Translation</a:t>
            </a:r>
          </a:p>
          <a:p>
            <a:pPr marL="228600" indent="-228600">
              <a:buSzPct val="100000"/>
              <a:buAutoNum type="arabicPeriod"/>
              <a:defRPr sz="1600"/>
            </a:pPr>
            <a:r>
              <a:t>Sentiment analysis (hybrid)</a:t>
            </a:r>
          </a:p>
        </p:txBody>
      </p:sp>
      <p:grpSp>
        <p:nvGrpSpPr>
          <p:cNvPr id="1152" name="Group 1152"/>
          <p:cNvGrpSpPr/>
          <p:nvPr/>
        </p:nvGrpSpPr>
        <p:grpSpPr>
          <a:xfrm>
            <a:off x="79419" y="1631962"/>
            <a:ext cx="8646592" cy="4100342"/>
            <a:chOff x="0" y="0"/>
            <a:chExt cx="8646590" cy="4100340"/>
          </a:xfrm>
        </p:grpSpPr>
        <p:grpSp>
          <p:nvGrpSpPr>
            <p:cNvPr id="1149" name="Group 1149"/>
            <p:cNvGrpSpPr/>
            <p:nvPr/>
          </p:nvGrpSpPr>
          <p:grpSpPr>
            <a:xfrm>
              <a:off x="-1" y="-1"/>
              <a:ext cx="8646592" cy="4100342"/>
              <a:chOff x="0" y="0"/>
              <a:chExt cx="8646590" cy="4100340"/>
            </a:xfrm>
          </p:grpSpPr>
          <p:grpSp>
            <p:nvGrpSpPr>
              <p:cNvPr id="1131" name="Group 1131"/>
              <p:cNvGrpSpPr/>
              <p:nvPr/>
            </p:nvGrpSpPr>
            <p:grpSpPr>
              <a:xfrm>
                <a:off x="3501177" y="-1"/>
                <a:ext cx="1044342" cy="350663"/>
                <a:chOff x="0" y="0"/>
                <a:chExt cx="1044341" cy="350661"/>
              </a:xfrm>
            </p:grpSpPr>
            <p:sp>
              <p:nvSpPr>
                <p:cNvPr id="1129" name="Shape 1129"/>
                <p:cNvSpPr/>
                <p:nvPr/>
              </p:nvSpPr>
              <p:spPr>
                <a:xfrm>
                  <a:off x="0" y="0"/>
                  <a:ext cx="1044342" cy="243407"/>
                </a:xfrm>
                <a:prstGeom prst="rect">
                  <a:avLst/>
                </a:prstGeom>
                <a:solidFill>
                  <a:srgbClr val="A9D18E"/>
                </a:solidFill>
                <a:ln w="9525" cap="flat">
                  <a:solidFill>
                    <a:srgbClr val="385724"/>
                  </a:solidFill>
                  <a:prstDash val="solid"/>
                  <a:round/>
                </a:ln>
                <a:effectLst/>
              </p:spPr>
              <p:txBody>
                <a:bodyPr wrap="square" lIns="45719" tIns="45719" rIns="45719" bIns="45719" numCol="1" anchor="t">
                  <a:noAutofit/>
                </a:bodyPr>
                <a:lstStyle/>
                <a:p>
                  <a:pPr>
                    <a:lnSpc>
                      <a:spcPct val="80000"/>
                    </a:lnSpc>
                  </a:pPr>
                  <a:endParaRPr/>
                </a:p>
              </p:txBody>
            </p:sp>
            <p:sp>
              <p:nvSpPr>
                <p:cNvPr id="1130" name="Shape 1130"/>
                <p:cNvSpPr/>
                <p:nvPr/>
              </p:nvSpPr>
              <p:spPr>
                <a:xfrm>
                  <a:off x="0" y="0"/>
                  <a:ext cx="1044342"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80000"/>
                    </a:lnSpc>
                    <a:defRPr b="1">
                      <a:latin typeface="Arial"/>
                      <a:ea typeface="Arial"/>
                      <a:cs typeface="Arial"/>
                      <a:sym typeface="Arial"/>
                    </a:defRPr>
                  </a:lvl1pPr>
                </a:lstStyle>
                <a:p>
                  <a:r>
                    <a:t>NLP</a:t>
                  </a:r>
                </a:p>
              </p:txBody>
            </p:sp>
          </p:grpSp>
          <p:sp>
            <p:nvSpPr>
              <p:cNvPr id="1132" name="Shape 1132"/>
              <p:cNvSpPr/>
              <p:nvPr/>
            </p:nvSpPr>
            <p:spPr>
              <a:xfrm>
                <a:off x="4023349" y="243407"/>
                <a:ext cx="11778" cy="205290"/>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33" name="Shape 1133"/>
              <p:cNvSpPr/>
              <p:nvPr/>
            </p:nvSpPr>
            <p:spPr>
              <a:xfrm>
                <a:off x="236461" y="448696"/>
                <a:ext cx="7889655" cy="1"/>
              </a:xfrm>
              <a:prstGeom prst="lin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1134" name="Shape 1134"/>
              <p:cNvSpPr/>
              <p:nvPr/>
            </p:nvSpPr>
            <p:spPr>
              <a:xfrm flipH="1">
                <a:off x="228609" y="448696"/>
                <a:ext cx="1" cy="424679"/>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1137" name="Group 1137"/>
              <p:cNvGrpSpPr/>
              <p:nvPr/>
            </p:nvGrpSpPr>
            <p:grpSpPr>
              <a:xfrm>
                <a:off x="-1" y="890223"/>
                <a:ext cx="2387066" cy="374545"/>
                <a:chOff x="0" y="0"/>
                <a:chExt cx="2387064" cy="374544"/>
              </a:xfrm>
            </p:grpSpPr>
            <p:sp>
              <p:nvSpPr>
                <p:cNvPr id="1135" name="Shape 1135"/>
                <p:cNvSpPr/>
                <p:nvPr/>
              </p:nvSpPr>
              <p:spPr>
                <a:xfrm>
                  <a:off x="0" y="0"/>
                  <a:ext cx="2387065" cy="374544"/>
                </a:xfrm>
                <a:prstGeom prst="rect">
                  <a:avLst/>
                </a:prstGeom>
                <a:solidFill>
                  <a:srgbClr val="A9D18E"/>
                </a:solidFill>
                <a:ln w="9525" cap="flat">
                  <a:solidFill>
                    <a:srgbClr val="385724"/>
                  </a:solidFill>
                  <a:prstDash val="solid"/>
                  <a:round/>
                </a:ln>
                <a:effectLst/>
              </p:spPr>
              <p:txBody>
                <a:bodyPr wrap="square" lIns="45719" tIns="45719" rIns="45719" bIns="45719" numCol="1" anchor="t">
                  <a:noAutofit/>
                </a:bodyPr>
                <a:lstStyle/>
                <a:p>
                  <a:pPr>
                    <a:lnSpc>
                      <a:spcPct val="80000"/>
                    </a:lnSpc>
                  </a:pPr>
                  <a:endParaRPr/>
                </a:p>
              </p:txBody>
            </p:sp>
            <p:sp>
              <p:nvSpPr>
                <p:cNvPr id="1136" name="Shape 1136"/>
                <p:cNvSpPr/>
                <p:nvPr/>
              </p:nvSpPr>
              <p:spPr>
                <a:xfrm>
                  <a:off x="0" y="0"/>
                  <a:ext cx="2387065"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80000"/>
                    </a:lnSpc>
                    <a:defRPr sz="1400" b="1">
                      <a:latin typeface="Arial"/>
                      <a:ea typeface="Arial"/>
                      <a:cs typeface="Arial"/>
                      <a:sym typeface="Arial"/>
                    </a:defRPr>
                  </a:lvl1pPr>
                </a:lstStyle>
                <a:p>
                  <a:r>
                    <a:t>Probabilistic Word Based</a:t>
                  </a:r>
                </a:p>
              </p:txBody>
            </p:sp>
          </p:grpSp>
          <p:grpSp>
            <p:nvGrpSpPr>
              <p:cNvPr id="1140" name="Group 1140"/>
              <p:cNvGrpSpPr/>
              <p:nvPr/>
            </p:nvGrpSpPr>
            <p:grpSpPr>
              <a:xfrm>
                <a:off x="2413434" y="653986"/>
                <a:ext cx="1877786" cy="980078"/>
                <a:chOff x="0" y="0"/>
                <a:chExt cx="1877784" cy="980076"/>
              </a:xfrm>
            </p:grpSpPr>
            <p:sp>
              <p:nvSpPr>
                <p:cNvPr id="1138" name="Shape 1138"/>
                <p:cNvSpPr/>
                <p:nvPr/>
              </p:nvSpPr>
              <p:spPr>
                <a:xfrm>
                  <a:off x="0" y="0"/>
                  <a:ext cx="1877786" cy="980078"/>
                </a:xfrm>
                <a:custGeom>
                  <a:avLst/>
                  <a:gdLst/>
                  <a:ahLst/>
                  <a:cxnLst>
                    <a:cxn ang="0">
                      <a:pos x="wd2" y="hd2"/>
                    </a:cxn>
                    <a:cxn ang="5400000">
                      <a:pos x="wd2" y="hd2"/>
                    </a:cxn>
                    <a:cxn ang="10800000">
                      <a:pos x="wd2" y="hd2"/>
                    </a:cxn>
                    <a:cxn ang="16200000">
                      <a:pos x="wd2" y="hd2"/>
                    </a:cxn>
                  </a:cxnLst>
                  <a:rect l="0" t="0" r="r" b="b"/>
                  <a:pathLst>
                    <a:path w="21600" h="21600" extrusionOk="0">
                      <a:moveTo>
                        <a:pt x="1864" y="0"/>
                      </a:moveTo>
                      <a:lnTo>
                        <a:pt x="21600" y="0"/>
                      </a:lnTo>
                      <a:lnTo>
                        <a:pt x="21600" y="21600"/>
                      </a:lnTo>
                      <a:lnTo>
                        <a:pt x="1864" y="21600"/>
                      </a:lnTo>
                      <a:lnTo>
                        <a:pt x="1864" y="9000"/>
                      </a:lnTo>
                      <a:lnTo>
                        <a:pt x="0" y="9015"/>
                      </a:lnTo>
                      <a:lnTo>
                        <a:pt x="1864" y="3600"/>
                      </a:lnTo>
                      <a:close/>
                    </a:path>
                  </a:pathLst>
                </a:custGeom>
                <a:solidFill>
                  <a:srgbClr val="A9D18E"/>
                </a:solidFill>
                <a:ln w="9525" cap="flat">
                  <a:solidFill>
                    <a:srgbClr val="385724"/>
                  </a:solidFill>
                  <a:prstDash val="solid"/>
                  <a:round/>
                </a:ln>
                <a:effectLst/>
              </p:spPr>
              <p:txBody>
                <a:bodyPr wrap="square" lIns="45719" tIns="45719" rIns="45719" bIns="45719" numCol="1" anchor="t">
                  <a:noAutofit/>
                </a:bodyPr>
                <a:lstStyle/>
                <a:p>
                  <a:pPr>
                    <a:lnSpc>
                      <a:spcPct val="80000"/>
                    </a:lnSpc>
                    <a:defRPr sz="1200" b="1">
                      <a:latin typeface="Arial"/>
                      <a:ea typeface="Arial"/>
                      <a:cs typeface="Arial"/>
                      <a:sym typeface="Arial"/>
                    </a:defRPr>
                  </a:pPr>
                  <a:endParaRPr/>
                </a:p>
              </p:txBody>
            </p:sp>
            <p:sp>
              <p:nvSpPr>
                <p:cNvPr id="1139" name="Shape 1139"/>
                <p:cNvSpPr/>
                <p:nvPr/>
              </p:nvSpPr>
              <p:spPr>
                <a:xfrm>
                  <a:off x="162081" y="0"/>
                  <a:ext cx="1715705" cy="9794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nSpc>
                      <a:spcPct val="80000"/>
                    </a:lnSpc>
                    <a:defRPr sz="1200" b="1">
                      <a:latin typeface="Arial"/>
                      <a:ea typeface="Arial"/>
                      <a:cs typeface="Arial"/>
                      <a:sym typeface="Arial"/>
                    </a:defRPr>
                  </a:pPr>
                  <a:r>
                    <a:t>It depends on sequence of Words and are learned from data</a:t>
                  </a:r>
                </a:p>
                <a:p>
                  <a:pPr>
                    <a:lnSpc>
                      <a:spcPct val="80000"/>
                    </a:lnSpc>
                    <a:defRPr sz="1200" b="1"/>
                  </a:pPr>
                  <a:endParaRPr/>
                </a:p>
                <a:p>
                  <a:pPr>
                    <a:lnSpc>
                      <a:spcPct val="80000"/>
                    </a:lnSpc>
                    <a:defRPr sz="1200" b="1">
                      <a:latin typeface="Arial"/>
                      <a:ea typeface="Arial"/>
                      <a:cs typeface="Arial"/>
                      <a:sym typeface="Arial"/>
                    </a:defRPr>
                  </a:pPr>
                  <a:r>
                    <a:t>P(Word1 , word2 …)</a:t>
                  </a:r>
                </a:p>
              </p:txBody>
            </p:sp>
          </p:grpSp>
          <p:sp>
            <p:nvSpPr>
              <p:cNvPr id="1141" name="Shape 1141"/>
              <p:cNvSpPr/>
              <p:nvPr/>
            </p:nvSpPr>
            <p:spPr>
              <a:xfrm>
                <a:off x="8144764" y="448696"/>
                <a:ext cx="1" cy="424679"/>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1144" name="Group 1144"/>
              <p:cNvGrpSpPr/>
              <p:nvPr/>
            </p:nvGrpSpPr>
            <p:grpSpPr>
              <a:xfrm>
                <a:off x="7642938" y="890223"/>
                <a:ext cx="1003653" cy="374545"/>
                <a:chOff x="0" y="0"/>
                <a:chExt cx="1003652" cy="374544"/>
              </a:xfrm>
            </p:grpSpPr>
            <p:sp>
              <p:nvSpPr>
                <p:cNvPr id="1142" name="Shape 1142"/>
                <p:cNvSpPr/>
                <p:nvPr/>
              </p:nvSpPr>
              <p:spPr>
                <a:xfrm>
                  <a:off x="-1" y="0"/>
                  <a:ext cx="1003654" cy="374544"/>
                </a:xfrm>
                <a:prstGeom prst="rect">
                  <a:avLst/>
                </a:prstGeom>
                <a:solidFill>
                  <a:srgbClr val="C5E0B4"/>
                </a:solidFill>
                <a:ln w="9525" cap="flat">
                  <a:solidFill>
                    <a:srgbClr val="548235"/>
                  </a:solidFill>
                  <a:prstDash val="solid"/>
                  <a:round/>
                </a:ln>
                <a:effectLst/>
              </p:spPr>
              <p:txBody>
                <a:bodyPr wrap="square" lIns="45719" tIns="45719" rIns="45719" bIns="45719" numCol="1" anchor="t">
                  <a:noAutofit/>
                </a:bodyPr>
                <a:lstStyle/>
                <a:p>
                  <a:pPr>
                    <a:lnSpc>
                      <a:spcPct val="80000"/>
                    </a:lnSpc>
                  </a:pPr>
                  <a:endParaRPr/>
                </a:p>
              </p:txBody>
            </p:sp>
            <p:sp>
              <p:nvSpPr>
                <p:cNvPr id="1143" name="Shape 1143"/>
                <p:cNvSpPr/>
                <p:nvPr/>
              </p:nvSpPr>
              <p:spPr>
                <a:xfrm>
                  <a:off x="-1" y="0"/>
                  <a:ext cx="1003654"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80000"/>
                    </a:lnSpc>
                    <a:defRPr sz="1400" b="1">
                      <a:latin typeface="Arial"/>
                      <a:ea typeface="Arial"/>
                      <a:cs typeface="Arial"/>
                      <a:sym typeface="Arial"/>
                    </a:defRPr>
                  </a:lvl1pPr>
                </a:lstStyle>
                <a:p>
                  <a:r>
                    <a:t>Logical</a:t>
                  </a:r>
                </a:p>
              </p:txBody>
            </p:sp>
          </p:grpSp>
          <p:grpSp>
            <p:nvGrpSpPr>
              <p:cNvPr id="1147" name="Group 1147"/>
              <p:cNvGrpSpPr/>
              <p:nvPr/>
            </p:nvGrpSpPr>
            <p:grpSpPr>
              <a:xfrm>
                <a:off x="4962581" y="648591"/>
                <a:ext cx="2701702" cy="1387812"/>
                <a:chOff x="0" y="0"/>
                <a:chExt cx="2701701" cy="1387810"/>
              </a:xfrm>
            </p:grpSpPr>
            <p:sp>
              <p:nvSpPr>
                <p:cNvPr id="1145" name="Shape 1145"/>
                <p:cNvSpPr/>
                <p:nvPr/>
              </p:nvSpPr>
              <p:spPr>
                <a:xfrm>
                  <a:off x="0" y="0"/>
                  <a:ext cx="2701702" cy="13878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89" y="0"/>
                      </a:lnTo>
                      <a:lnTo>
                        <a:pt x="19689" y="3600"/>
                      </a:lnTo>
                      <a:lnTo>
                        <a:pt x="21600" y="2819"/>
                      </a:lnTo>
                      <a:lnTo>
                        <a:pt x="19689" y="9000"/>
                      </a:lnTo>
                      <a:lnTo>
                        <a:pt x="19689" y="21600"/>
                      </a:lnTo>
                      <a:lnTo>
                        <a:pt x="0" y="21600"/>
                      </a:lnTo>
                      <a:lnTo>
                        <a:pt x="0" y="3600"/>
                      </a:lnTo>
                      <a:close/>
                    </a:path>
                  </a:pathLst>
                </a:custGeom>
                <a:solidFill>
                  <a:srgbClr val="C5E0B4"/>
                </a:solidFill>
                <a:ln w="9525" cap="flat">
                  <a:solidFill>
                    <a:schemeClr val="accent6"/>
                  </a:solidFill>
                  <a:prstDash val="solid"/>
                  <a:round/>
                </a:ln>
                <a:effectLst/>
              </p:spPr>
              <p:txBody>
                <a:bodyPr wrap="square" lIns="45719" tIns="45719" rIns="45719" bIns="45719" numCol="1" anchor="t">
                  <a:noAutofit/>
                </a:bodyPr>
                <a:lstStyle/>
                <a:p>
                  <a:pPr>
                    <a:lnSpc>
                      <a:spcPct val="80000"/>
                    </a:lnSpc>
                    <a:defRPr sz="1400" b="1">
                      <a:latin typeface="Arial"/>
                      <a:ea typeface="Arial"/>
                      <a:cs typeface="Arial"/>
                      <a:sym typeface="Arial"/>
                    </a:defRPr>
                  </a:pPr>
                  <a:endParaRPr/>
                </a:p>
              </p:txBody>
            </p:sp>
            <p:sp>
              <p:nvSpPr>
                <p:cNvPr id="1146" name="Shape 1146"/>
                <p:cNvSpPr/>
                <p:nvPr/>
              </p:nvSpPr>
              <p:spPr>
                <a:xfrm>
                  <a:off x="0" y="0"/>
                  <a:ext cx="2462652" cy="12711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nSpc>
                      <a:spcPct val="80000"/>
                    </a:lnSpc>
                    <a:defRPr sz="1400" b="1">
                      <a:latin typeface="Arial"/>
                      <a:ea typeface="Arial"/>
                      <a:cs typeface="Arial"/>
                      <a:sym typeface="Arial"/>
                    </a:defRPr>
                  </a:pPr>
                  <a:r>
                    <a:t>This models are based on Abstraction such as TREES &amp; CATEGORY. These are Hand Coded rather than learning .</a:t>
                  </a:r>
                </a:p>
                <a:p>
                  <a:pPr>
                    <a:lnSpc>
                      <a:spcPct val="80000"/>
                    </a:lnSpc>
                    <a:defRPr sz="1400" b="1">
                      <a:latin typeface="Arial"/>
                      <a:ea typeface="Arial"/>
                      <a:cs typeface="Arial"/>
                      <a:sym typeface="Arial"/>
                    </a:defRPr>
                  </a:pPr>
                  <a:r>
                    <a:t>(e.g; NP , VP)</a:t>
                  </a:r>
                </a:p>
                <a:p>
                  <a:pPr>
                    <a:lnSpc>
                      <a:spcPct val="80000"/>
                    </a:lnSpc>
                    <a:defRPr sz="1400" b="1">
                      <a:latin typeface="Arial"/>
                      <a:ea typeface="Arial"/>
                      <a:cs typeface="Arial"/>
                      <a:sym typeface="Arial"/>
                    </a:defRPr>
                  </a:pPr>
                  <a:r>
                    <a:t>L(S1 , S2 …)</a:t>
                  </a:r>
                </a:p>
              </p:txBody>
            </p:sp>
          </p:grpSp>
          <p:sp>
            <p:nvSpPr>
              <p:cNvPr id="1148" name="Shape 1148"/>
              <p:cNvSpPr/>
              <p:nvPr/>
            </p:nvSpPr>
            <p:spPr>
              <a:xfrm>
                <a:off x="4545518" y="448696"/>
                <a:ext cx="54763" cy="3651645"/>
              </a:xfrm>
              <a:prstGeom prst="lin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grpSp>
        <p:sp>
          <p:nvSpPr>
            <p:cNvPr id="1150" name="Shape 1150"/>
            <p:cNvSpPr/>
            <p:nvPr/>
          </p:nvSpPr>
          <p:spPr>
            <a:xfrm>
              <a:off x="3337547" y="1710285"/>
              <a:ext cx="9595" cy="432315"/>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51" name="Shape 1151"/>
            <p:cNvSpPr/>
            <p:nvPr/>
          </p:nvSpPr>
          <p:spPr>
            <a:xfrm>
              <a:off x="8144764" y="1247603"/>
              <a:ext cx="1" cy="894997"/>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1153" name="Shape 1153"/>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
        <p:nvSpPr>
          <p:cNvPr id="1154" name="Shape 1154"/>
          <p:cNvSpPr/>
          <p:nvPr/>
        </p:nvSpPr>
        <p:spPr>
          <a:xfrm>
            <a:off x="176846" y="3435208"/>
            <a:ext cx="913840" cy="358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Utilities</a:t>
            </a:r>
          </a:p>
        </p:txBody>
      </p:sp>
      <p:sp>
        <p:nvSpPr>
          <p:cNvPr id="1155" name="Shape 1155"/>
          <p:cNvSpPr/>
          <p:nvPr/>
        </p:nvSpPr>
        <p:spPr>
          <a:xfrm>
            <a:off x="52938" y="3774563"/>
            <a:ext cx="9144001" cy="1"/>
          </a:xfrm>
          <a:prstGeom prst="line">
            <a:avLst/>
          </a:prstGeom>
          <a:ln w="6350">
            <a:solidFill>
              <a:srgbClr val="000000"/>
            </a:solidFill>
            <a:miter/>
          </a:ln>
        </p:spPr>
        <p:txBody>
          <a:bodyPr lIns="45719" rIns="45719"/>
          <a:lstStyle/>
          <a:p>
            <a:endParaRPr/>
          </a:p>
        </p:txBody>
      </p:sp>
      <p:pic>
        <p:nvPicPr>
          <p:cNvPr id="1156"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pic>
        <p:nvPicPr>
          <p:cNvPr id="1157" name="image14.jpg" descr="Parse tree PSG"/>
          <p:cNvPicPr>
            <a:picLocks noChangeAspect="1"/>
          </p:cNvPicPr>
          <p:nvPr/>
        </p:nvPicPr>
        <p:blipFill>
          <a:blip r:embed="rId3">
            <a:extLst/>
          </a:blip>
          <a:stretch>
            <a:fillRect/>
          </a:stretch>
        </p:blipFill>
        <p:spPr>
          <a:xfrm>
            <a:off x="5431068" y="4336644"/>
            <a:ext cx="2415278" cy="1377073"/>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Shape 1159"/>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NLP Progress</a:t>
            </a:r>
          </a:p>
        </p:txBody>
      </p:sp>
      <p:sp>
        <p:nvSpPr>
          <p:cNvPr id="1160" name="Shape 1160"/>
          <p:cNvSpPr>
            <a:spLocks noGrp="1"/>
          </p:cNvSpPr>
          <p:nvPr>
            <p:ph type="body" idx="1"/>
          </p:nvPr>
        </p:nvSpPr>
        <p:spPr>
          <a:xfrm>
            <a:off x="628650" y="1825625"/>
            <a:ext cx="7886700" cy="4351338"/>
          </a:xfrm>
          <a:prstGeom prst="rect">
            <a:avLst/>
          </a:prstGeom>
        </p:spPr>
        <p:txBody>
          <a:bodyPr/>
          <a:lstStyle/>
          <a:p>
            <a:pPr>
              <a:defRPr sz="2000"/>
            </a:pPr>
            <a:r>
              <a:t>Initial focus on understanding grammar </a:t>
            </a:r>
          </a:p>
          <a:p>
            <a:pPr>
              <a:defRPr sz="2000"/>
            </a:pPr>
            <a:endParaRPr/>
          </a:p>
          <a:p>
            <a:pPr>
              <a:defRPr sz="2000"/>
            </a:pPr>
            <a:r>
              <a:t> Focus shifting now towards statistical, </a:t>
            </a:r>
          </a:p>
          <a:p>
            <a:pPr marL="0" indent="0">
              <a:buSzTx/>
              <a:buNone/>
              <a:defRPr sz="2000"/>
            </a:pPr>
            <a:r>
              <a:t>machine learning techniques that learn </a:t>
            </a:r>
          </a:p>
          <a:p>
            <a:pPr marL="0" indent="0">
              <a:buSzTx/>
              <a:buNone/>
              <a:defRPr sz="2000"/>
            </a:pPr>
            <a:r>
              <a:t>from large bodies of text .</a:t>
            </a:r>
          </a:p>
          <a:p>
            <a:pPr>
              <a:defRPr sz="2000"/>
            </a:pPr>
            <a:endParaRPr/>
          </a:p>
          <a:p>
            <a:pPr>
              <a:defRPr sz="2000"/>
            </a:pPr>
            <a:r>
              <a:t> Modern “artificial intelligences”:</a:t>
            </a:r>
          </a:p>
          <a:p>
            <a:pPr marL="0" indent="0">
              <a:buSzTx/>
              <a:buNone/>
              <a:defRPr sz="2000"/>
            </a:pPr>
            <a:r>
              <a:t> Apple’s Siri and Google Now</a:t>
            </a:r>
          </a:p>
        </p:txBody>
      </p:sp>
      <p:pic>
        <p:nvPicPr>
          <p:cNvPr id="1161" name="image15.jpg" descr="http://i.kinja-img.com/gawker-media/image/upload/t_original/1514330801644279954.jpg"/>
          <p:cNvPicPr>
            <a:picLocks noChangeAspect="1"/>
          </p:cNvPicPr>
          <p:nvPr/>
        </p:nvPicPr>
        <p:blipFill>
          <a:blip r:embed="rId2">
            <a:extLst/>
          </a:blip>
          <a:stretch>
            <a:fillRect/>
          </a:stretch>
        </p:blipFill>
        <p:spPr>
          <a:xfrm>
            <a:off x="4989095" y="1572126"/>
            <a:ext cx="3850105" cy="4174007"/>
          </a:xfrm>
          <a:prstGeom prst="rect">
            <a:avLst/>
          </a:prstGeom>
          <a:ln w="12700">
            <a:miter lim="400000"/>
          </a:ln>
        </p:spPr>
      </p:pic>
      <p:pic>
        <p:nvPicPr>
          <p:cNvPr id="1162" name="image12.jpeg"/>
          <p:cNvPicPr>
            <a:picLocks noChangeAspect="1"/>
          </p:cNvPicPr>
          <p:nvPr/>
        </p:nvPicPr>
        <p:blipFill>
          <a:blip r:embed="rId3">
            <a:extLst/>
          </a:blip>
          <a:stretch>
            <a:fillRect/>
          </a:stretch>
        </p:blipFill>
        <p:spPr>
          <a:xfrm>
            <a:off x="0" y="5746131"/>
            <a:ext cx="9144000" cy="1111869"/>
          </a:xfrm>
          <a:prstGeom prst="rect">
            <a:avLst/>
          </a:prstGeom>
          <a:ln w="12700">
            <a:miter lim="400000"/>
          </a:ln>
        </p:spPr>
      </p:pic>
      <p:sp>
        <p:nvSpPr>
          <p:cNvPr id="1163" name="Shape 1163"/>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Shape 1165"/>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Challenges in NLP</a:t>
            </a:r>
          </a:p>
        </p:txBody>
      </p:sp>
      <p:sp>
        <p:nvSpPr>
          <p:cNvPr id="1166" name="Shape 1166"/>
          <p:cNvSpPr>
            <a:spLocks noGrp="1"/>
          </p:cNvSpPr>
          <p:nvPr>
            <p:ph type="body" idx="1"/>
          </p:nvPr>
        </p:nvSpPr>
        <p:spPr>
          <a:xfrm>
            <a:off x="628650" y="1614983"/>
            <a:ext cx="7886700" cy="4249713"/>
          </a:xfrm>
          <a:prstGeom prst="rect">
            <a:avLst/>
          </a:prstGeom>
        </p:spPr>
        <p:txBody>
          <a:bodyPr/>
          <a:lstStyle/>
          <a:p>
            <a:pPr marL="0" indent="0" defTabSz="678941">
              <a:spcBef>
                <a:spcPts val="600"/>
              </a:spcBef>
              <a:buSzTx/>
              <a:buNone/>
              <a:defRPr sz="2376"/>
            </a:pPr>
            <a:r>
              <a:t>Computers need to understand text </a:t>
            </a:r>
          </a:p>
          <a:p>
            <a:pPr marL="0" indent="0" defTabSz="678941">
              <a:spcBef>
                <a:spcPts val="600"/>
              </a:spcBef>
              <a:buSzTx/>
              <a:buNone/>
              <a:defRPr sz="2376"/>
            </a:pPr>
            <a:r>
              <a:t>• Ambiguity in context: </a:t>
            </a:r>
          </a:p>
          <a:p>
            <a:pPr marL="0" indent="0" defTabSz="678941">
              <a:spcBef>
                <a:spcPts val="600"/>
              </a:spcBef>
              <a:buSzTx/>
              <a:buNone/>
              <a:defRPr sz="2376"/>
            </a:pPr>
            <a:r>
              <a:t> “</a:t>
            </a:r>
            <a:r>
              <a:rPr>
                <a:solidFill>
                  <a:srgbClr val="548235"/>
                </a:solidFill>
              </a:rPr>
              <a:t>I have put my bag in the car. </a:t>
            </a:r>
            <a:r>
              <a:rPr>
                <a:solidFill>
                  <a:srgbClr val="C55A11"/>
                </a:solidFill>
              </a:rPr>
              <a:t>It</a:t>
            </a:r>
            <a:r>
              <a:rPr>
                <a:solidFill>
                  <a:srgbClr val="2E75B6"/>
                </a:solidFill>
              </a:rPr>
              <a:t> </a:t>
            </a:r>
            <a:r>
              <a:rPr>
                <a:solidFill>
                  <a:srgbClr val="548235"/>
                </a:solidFill>
              </a:rPr>
              <a:t>is large and blue</a:t>
            </a:r>
            <a:r>
              <a:t>” </a:t>
            </a:r>
          </a:p>
          <a:p>
            <a:pPr marL="0" indent="0" defTabSz="678941">
              <a:spcBef>
                <a:spcPts val="600"/>
              </a:spcBef>
              <a:buSzTx/>
              <a:buNone/>
              <a:defRPr sz="2376"/>
            </a:pPr>
            <a:r>
              <a:t> “</a:t>
            </a:r>
            <a:r>
              <a:rPr>
                <a:solidFill>
                  <a:srgbClr val="C55A11"/>
                </a:solidFill>
              </a:rPr>
              <a:t>It</a:t>
            </a:r>
            <a:r>
              <a:t> = bag? </a:t>
            </a:r>
            <a:r>
              <a:rPr>
                <a:solidFill>
                  <a:srgbClr val="C55A11"/>
                </a:solidFill>
              </a:rPr>
              <a:t>It</a:t>
            </a:r>
            <a:r>
              <a:t> = car? </a:t>
            </a:r>
          </a:p>
          <a:p>
            <a:pPr marL="0" indent="0" defTabSz="678941">
              <a:spcBef>
                <a:spcPts val="600"/>
              </a:spcBef>
              <a:buSzTx/>
              <a:buNone/>
              <a:defRPr sz="2376"/>
            </a:pPr>
            <a:r>
              <a:t>• Homonyms : </a:t>
            </a:r>
            <a:r>
              <a:rPr>
                <a:solidFill>
                  <a:srgbClr val="548235"/>
                </a:solidFill>
              </a:rPr>
              <a:t>US/us </a:t>
            </a:r>
          </a:p>
          <a:p>
            <a:pPr marL="0" indent="0" defTabSz="678941">
              <a:spcBef>
                <a:spcPts val="600"/>
              </a:spcBef>
              <a:buSzTx/>
              <a:buNone/>
              <a:defRPr sz="2376"/>
            </a:pPr>
            <a:r>
              <a:t>• metaphors : “</a:t>
            </a:r>
            <a:r>
              <a:rPr>
                <a:solidFill>
                  <a:srgbClr val="548235"/>
                </a:solidFill>
              </a:rPr>
              <a:t>The snow is a white blanket</a:t>
            </a:r>
            <a:r>
              <a:t> ” </a:t>
            </a:r>
          </a:p>
          <a:p>
            <a:pPr marL="0" indent="0" defTabSz="678941">
              <a:spcBef>
                <a:spcPts val="600"/>
              </a:spcBef>
              <a:buSzTx/>
              <a:buNone/>
              <a:defRPr sz="2376"/>
            </a:pPr>
            <a:r>
              <a:t>• Sarcasm : “</a:t>
            </a:r>
            <a:r>
              <a:rPr>
                <a:solidFill>
                  <a:srgbClr val="548235"/>
                </a:solidFill>
              </a:rPr>
              <a:t>Nice perfume! You must have marinated in it.”</a:t>
            </a:r>
          </a:p>
          <a:p>
            <a:pPr marL="0" indent="0" defTabSz="678941">
              <a:spcBef>
                <a:spcPts val="600"/>
              </a:spcBef>
              <a:buSzTx/>
              <a:buNone/>
              <a:defRPr sz="2376"/>
            </a:pPr>
            <a:r>
              <a:t>• Negation using not “</a:t>
            </a:r>
            <a:r>
              <a:rPr>
                <a:solidFill>
                  <a:srgbClr val="548235"/>
                </a:solidFill>
              </a:rPr>
              <a:t>This movie is not good</a:t>
            </a:r>
            <a:r>
              <a:t>”</a:t>
            </a:r>
          </a:p>
          <a:p>
            <a:pPr marL="0" indent="0" defTabSz="678941">
              <a:spcBef>
                <a:spcPts val="600"/>
              </a:spcBef>
              <a:buSzTx/>
              <a:buNone/>
              <a:defRPr sz="2376"/>
            </a:pPr>
            <a:r>
              <a:t>• Lack of Negation : </a:t>
            </a:r>
            <a:r>
              <a:rPr>
                <a:solidFill>
                  <a:srgbClr val="548235"/>
                </a:solidFill>
              </a:rPr>
              <a:t>“I liked your product as much as I like being poked in the eye with a stick”</a:t>
            </a:r>
          </a:p>
        </p:txBody>
      </p:sp>
      <p:pic>
        <p:nvPicPr>
          <p:cNvPr id="1167"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168" name="Shape 1168"/>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Shape 1170"/>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A bag of words approach</a:t>
            </a:r>
          </a:p>
        </p:txBody>
      </p:sp>
      <p:sp>
        <p:nvSpPr>
          <p:cNvPr id="1171" name="Shape 1171"/>
          <p:cNvSpPr>
            <a:spLocks noGrp="1"/>
          </p:cNvSpPr>
          <p:nvPr>
            <p:ph type="body" idx="1"/>
          </p:nvPr>
        </p:nvSpPr>
        <p:spPr>
          <a:xfrm>
            <a:off x="15173" y="1825625"/>
            <a:ext cx="8500177" cy="4351338"/>
          </a:xfrm>
          <a:prstGeom prst="rect">
            <a:avLst/>
          </a:prstGeom>
        </p:spPr>
        <p:txBody>
          <a:bodyPr/>
          <a:lstStyle/>
          <a:p>
            <a:pPr marL="0" indent="0">
              <a:buSzTx/>
              <a:buNone/>
              <a:defRPr sz="2400"/>
            </a:pPr>
            <a:r>
              <a:rPr lang="en-US" sz="1200" dirty="0"/>
              <a:t>The </a:t>
            </a:r>
            <a:r>
              <a:rPr lang="en-US" sz="1200" b="1" dirty="0"/>
              <a:t>bag-of-words</a:t>
            </a:r>
            <a:r>
              <a:rPr lang="en-US" sz="1200" dirty="0"/>
              <a:t> model is a simplifying representation used in natural language processing and information retrieval (IR). In this model, a text (such as a sentence or a document) is represented as the </a:t>
            </a:r>
            <a:r>
              <a:rPr lang="en-US" sz="1200" b="1" dirty="0"/>
              <a:t>bag</a:t>
            </a:r>
            <a:r>
              <a:rPr lang="en-US" sz="1200" dirty="0"/>
              <a:t> (multiset) of its </a:t>
            </a:r>
            <a:r>
              <a:rPr lang="en-US" sz="1200" b="1" dirty="0"/>
              <a:t>words</a:t>
            </a:r>
            <a:r>
              <a:rPr lang="en-US" sz="1200" dirty="0"/>
              <a:t>, disregarding grammar and even </a:t>
            </a:r>
            <a:r>
              <a:rPr lang="en-US" sz="1200" b="1" dirty="0"/>
              <a:t>word</a:t>
            </a:r>
            <a:r>
              <a:rPr lang="en-US" sz="1200" dirty="0"/>
              <a:t> order but keeping multiplicity.</a:t>
            </a:r>
          </a:p>
          <a:p>
            <a:pPr marL="0" indent="0">
              <a:buSzTx/>
              <a:buNone/>
              <a:defRPr sz="2400"/>
            </a:pPr>
            <a:endParaRPr lang="en-US" sz="1200" dirty="0"/>
          </a:p>
          <a:p>
            <a:pPr marL="0" indent="0">
              <a:buSzTx/>
              <a:buNone/>
              <a:defRPr sz="2400"/>
            </a:pPr>
            <a:r>
              <a:rPr sz="1200" dirty="0"/>
              <a:t>Fully understanding text is difficult </a:t>
            </a:r>
          </a:p>
          <a:p>
            <a:pPr>
              <a:defRPr sz="2400"/>
            </a:pPr>
            <a:r>
              <a:rPr sz="1200" dirty="0"/>
              <a:t>Simpler approach: Count the number of times each words appears </a:t>
            </a:r>
          </a:p>
          <a:p>
            <a:pPr marL="0" indent="0">
              <a:buSzTx/>
              <a:buNone/>
              <a:defRPr sz="2400"/>
            </a:pPr>
            <a:r>
              <a:rPr sz="1200" dirty="0"/>
              <a:t>“This place is great. I would recommend this place to my friends.”</a:t>
            </a:r>
          </a:p>
        </p:txBody>
      </p:sp>
      <p:graphicFrame>
        <p:nvGraphicFramePr>
          <p:cNvPr id="1172" name="Table 1172"/>
          <p:cNvGraphicFramePr/>
          <p:nvPr>
            <p:extLst>
              <p:ext uri="{D42A27DB-BD31-4B8C-83A1-F6EECF244321}">
                <p14:modId xmlns:p14="http://schemas.microsoft.com/office/powerpoint/2010/main" val="1642120117"/>
              </p:ext>
            </p:extLst>
          </p:nvPr>
        </p:nvGraphicFramePr>
        <p:xfrm>
          <a:off x="135122" y="3752286"/>
          <a:ext cx="8380228" cy="1251286"/>
        </p:xfrm>
        <a:graphic>
          <a:graphicData uri="http://schemas.openxmlformats.org/drawingml/2006/table">
            <a:tbl>
              <a:tblPr firstRow="1" bandRow="1">
                <a:tableStyleId>{4C3C2611-4C71-4FC5-86AE-919BDF0F9419}</a:tableStyleId>
              </a:tblPr>
              <a:tblGrid>
                <a:gridCol w="838023">
                  <a:extLst>
                    <a:ext uri="{9D8B030D-6E8A-4147-A177-3AD203B41FA5}">
                      <a16:colId xmlns:a16="http://schemas.microsoft.com/office/drawing/2014/main" val="20000"/>
                    </a:ext>
                  </a:extLst>
                </a:gridCol>
                <a:gridCol w="838023">
                  <a:extLst>
                    <a:ext uri="{9D8B030D-6E8A-4147-A177-3AD203B41FA5}">
                      <a16:colId xmlns:a16="http://schemas.microsoft.com/office/drawing/2014/main" val="20001"/>
                    </a:ext>
                  </a:extLst>
                </a:gridCol>
                <a:gridCol w="838023">
                  <a:extLst>
                    <a:ext uri="{9D8B030D-6E8A-4147-A177-3AD203B41FA5}">
                      <a16:colId xmlns:a16="http://schemas.microsoft.com/office/drawing/2014/main" val="20002"/>
                    </a:ext>
                  </a:extLst>
                </a:gridCol>
                <a:gridCol w="838023">
                  <a:extLst>
                    <a:ext uri="{9D8B030D-6E8A-4147-A177-3AD203B41FA5}">
                      <a16:colId xmlns:a16="http://schemas.microsoft.com/office/drawing/2014/main" val="20003"/>
                    </a:ext>
                  </a:extLst>
                </a:gridCol>
                <a:gridCol w="502008">
                  <a:extLst>
                    <a:ext uri="{9D8B030D-6E8A-4147-A177-3AD203B41FA5}">
                      <a16:colId xmlns:a16="http://schemas.microsoft.com/office/drawing/2014/main" val="20004"/>
                    </a:ext>
                  </a:extLst>
                </a:gridCol>
                <a:gridCol w="898357">
                  <a:extLst>
                    <a:ext uri="{9D8B030D-6E8A-4147-A177-3AD203B41FA5}">
                      <a16:colId xmlns:a16="http://schemas.microsoft.com/office/drawing/2014/main" val="20005"/>
                    </a:ext>
                  </a:extLst>
                </a:gridCol>
                <a:gridCol w="1627988">
                  <a:extLst>
                    <a:ext uri="{9D8B030D-6E8A-4147-A177-3AD203B41FA5}">
                      <a16:colId xmlns:a16="http://schemas.microsoft.com/office/drawing/2014/main" val="20006"/>
                    </a:ext>
                  </a:extLst>
                </a:gridCol>
                <a:gridCol w="590100">
                  <a:extLst>
                    <a:ext uri="{9D8B030D-6E8A-4147-A177-3AD203B41FA5}">
                      <a16:colId xmlns:a16="http://schemas.microsoft.com/office/drawing/2014/main" val="20007"/>
                    </a:ext>
                  </a:extLst>
                </a:gridCol>
                <a:gridCol w="476984">
                  <a:extLst>
                    <a:ext uri="{9D8B030D-6E8A-4147-A177-3AD203B41FA5}">
                      <a16:colId xmlns:a16="http://schemas.microsoft.com/office/drawing/2014/main" val="20008"/>
                    </a:ext>
                  </a:extLst>
                </a:gridCol>
                <a:gridCol w="932699">
                  <a:extLst>
                    <a:ext uri="{9D8B030D-6E8A-4147-A177-3AD203B41FA5}">
                      <a16:colId xmlns:a16="http://schemas.microsoft.com/office/drawing/2014/main" val="20009"/>
                    </a:ext>
                  </a:extLst>
                </a:gridCol>
              </a:tblGrid>
              <a:tr h="625643">
                <a:tc>
                  <a:txBody>
                    <a:bodyPr/>
                    <a:lstStyle/>
                    <a:p>
                      <a:pPr algn="l" defTabSz="685800">
                        <a:defRPr sz="1800" b="0">
                          <a:solidFill>
                            <a:srgbClr val="000000"/>
                          </a:solidFill>
                        </a:defRPr>
                      </a:pPr>
                      <a:r>
                        <a:rPr sz="2000" b="1" dirty="0">
                          <a:solidFill>
                            <a:srgbClr val="FFFFFF"/>
                          </a:solidFill>
                        </a:rPr>
                        <a:t>This</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place</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is</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I</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would</a:t>
                      </a:r>
                    </a:p>
                  </a:txBody>
                  <a:tcPr marL="45720" marR="45720" horzOverflow="overflow">
                    <a:solidFill>
                      <a:srgbClr val="548235"/>
                    </a:solidFill>
                  </a:tcPr>
                </a:tc>
                <a:tc>
                  <a:txBody>
                    <a:bodyPr/>
                    <a:lstStyle/>
                    <a:p>
                      <a:pPr algn="l" defTabSz="685800">
                        <a:defRPr sz="1800" b="0">
                          <a:solidFill>
                            <a:srgbClr val="000000"/>
                          </a:solidFill>
                        </a:defRPr>
                      </a:pPr>
                      <a:r>
                        <a:rPr sz="2000" b="1" dirty="0">
                          <a:solidFill>
                            <a:srgbClr val="FFFFFF"/>
                          </a:solidFill>
                        </a:rPr>
                        <a:t>recommend</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to</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my</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friends</a:t>
                      </a:r>
                    </a:p>
                  </a:txBody>
                  <a:tcPr marL="45720" marR="45720" horzOverflow="overflow">
                    <a:solidFill>
                      <a:srgbClr val="548235"/>
                    </a:solidFill>
                  </a:tcPr>
                </a:tc>
                <a:extLst>
                  <a:ext uri="{0D108BD9-81ED-4DB2-BD59-A6C34878D82A}">
                    <a16:rowId xmlns:a16="http://schemas.microsoft.com/office/drawing/2014/main" val="10000"/>
                  </a:ext>
                </a:extLst>
              </a:tr>
              <a:tr h="625643">
                <a:tc>
                  <a:txBody>
                    <a:bodyPr/>
                    <a:lstStyle/>
                    <a:p>
                      <a:pPr algn="l" defTabSz="685800">
                        <a:defRPr sz="1800"/>
                      </a:pPr>
                      <a:r>
                        <a:rPr sz="2000"/>
                        <a:t>2</a:t>
                      </a:r>
                    </a:p>
                  </a:txBody>
                  <a:tcPr marL="45720" marR="45720" horzOverflow="overflow">
                    <a:solidFill>
                      <a:srgbClr val="C5E0B4"/>
                    </a:solidFill>
                  </a:tcPr>
                </a:tc>
                <a:tc>
                  <a:txBody>
                    <a:bodyPr/>
                    <a:lstStyle/>
                    <a:p>
                      <a:pPr algn="l" defTabSz="685800">
                        <a:defRPr sz="1800"/>
                      </a:pPr>
                      <a:r>
                        <a:rPr sz="2000"/>
                        <a:t>2</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dirty="0"/>
                        <a:t>1</a:t>
                      </a:r>
                    </a:p>
                  </a:txBody>
                  <a:tcPr marL="45720" marR="45720" horzOverflow="overflow">
                    <a:solidFill>
                      <a:srgbClr val="C5E0B4"/>
                    </a:solidFill>
                  </a:tcPr>
                </a:tc>
                <a:extLst>
                  <a:ext uri="{0D108BD9-81ED-4DB2-BD59-A6C34878D82A}">
                    <a16:rowId xmlns:a16="http://schemas.microsoft.com/office/drawing/2014/main" val="10001"/>
                  </a:ext>
                </a:extLst>
              </a:tr>
            </a:tbl>
          </a:graphicData>
        </a:graphic>
      </p:graphicFrame>
      <p:pic>
        <p:nvPicPr>
          <p:cNvPr id="1173" name="image12.jpeg"/>
          <p:cNvPicPr>
            <a:picLocks noChangeAspect="1"/>
          </p:cNvPicPr>
          <p:nvPr/>
        </p:nvPicPr>
        <p:blipFill>
          <a:blip r:embed="rId2">
            <a:extLst/>
          </a:blip>
          <a:stretch>
            <a:fillRect/>
          </a:stretch>
        </p:blipFill>
        <p:spPr>
          <a:xfrm>
            <a:off x="15173" y="5755964"/>
            <a:ext cx="9144001" cy="1111869"/>
          </a:xfrm>
          <a:prstGeom prst="rect">
            <a:avLst/>
          </a:prstGeom>
          <a:ln w="12700">
            <a:miter lim="400000"/>
          </a:ln>
        </p:spPr>
      </p:pic>
      <p:sp>
        <p:nvSpPr>
          <p:cNvPr id="1174" name="Shape 1174"/>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Shape 1176"/>
          <p:cNvSpPr>
            <a:spLocks noGrp="1"/>
          </p:cNvSpPr>
          <p:nvPr>
            <p:ph type="title"/>
          </p:nvPr>
        </p:nvSpPr>
        <p:spPr>
          <a:xfrm>
            <a:off x="628650" y="365126"/>
            <a:ext cx="7886700" cy="1325563"/>
          </a:xfrm>
          <a:prstGeom prst="rect">
            <a:avLst/>
          </a:prstGeom>
        </p:spPr>
        <p:txBody>
          <a:bodyPr/>
          <a:lstStyle/>
          <a:p>
            <a:pPr>
              <a:defRPr sz="3200">
                <a:latin typeface="Arial"/>
                <a:ea typeface="Arial"/>
                <a:cs typeface="Arial"/>
                <a:sym typeface="Arial"/>
              </a:defRPr>
            </a:pPr>
            <a:r>
              <a:t>Bag of words: Simple but </a:t>
            </a:r>
            <a:r>
              <a:rPr b="1"/>
              <a:t>Effective</a:t>
            </a:r>
          </a:p>
        </p:txBody>
      </p:sp>
      <p:sp>
        <p:nvSpPr>
          <p:cNvPr id="1177" name="Shape 1177"/>
          <p:cNvSpPr>
            <a:spLocks noGrp="1"/>
          </p:cNvSpPr>
          <p:nvPr>
            <p:ph type="body" idx="1"/>
          </p:nvPr>
        </p:nvSpPr>
        <p:spPr>
          <a:xfrm>
            <a:off x="628650" y="1825625"/>
            <a:ext cx="7886700" cy="4351338"/>
          </a:xfrm>
          <a:prstGeom prst="rect">
            <a:avLst/>
          </a:prstGeom>
        </p:spPr>
        <p:txBody>
          <a:bodyPr/>
          <a:lstStyle/>
          <a:p>
            <a:pPr>
              <a:defRPr sz="2800"/>
            </a:pPr>
            <a:r>
              <a:t>One feature for each word - a simple approach, but effective  </a:t>
            </a:r>
          </a:p>
          <a:p>
            <a:pPr marL="0" indent="0">
              <a:buSzTx/>
              <a:buNone/>
              <a:defRPr sz="2800"/>
            </a:pPr>
            <a:endParaRPr/>
          </a:p>
          <a:p>
            <a:pPr>
              <a:defRPr sz="2800"/>
            </a:pPr>
            <a:r>
              <a:t>Used as a baseline in text analytics projects and natural language processing</a:t>
            </a:r>
          </a:p>
          <a:p>
            <a:pPr marL="0" indent="0">
              <a:buSzTx/>
              <a:buNone/>
              <a:defRPr sz="2800"/>
            </a:pPr>
            <a:r>
              <a:t> </a:t>
            </a:r>
          </a:p>
          <a:p>
            <a:pPr>
              <a:defRPr sz="2800"/>
            </a:pPr>
            <a:r>
              <a:t> Not the whole story though - preprocessing can dramatically improve performance! </a:t>
            </a:r>
          </a:p>
        </p:txBody>
      </p:sp>
      <p:pic>
        <p:nvPicPr>
          <p:cNvPr id="1178"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179" name="Shape 1179"/>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 name="Shape 1181"/>
          <p:cNvSpPr>
            <a:spLocks noGrp="1"/>
          </p:cNvSpPr>
          <p:nvPr>
            <p:ph type="title"/>
          </p:nvPr>
        </p:nvSpPr>
        <p:spPr>
          <a:xfrm>
            <a:off x="628650" y="365126"/>
            <a:ext cx="7886700" cy="1325563"/>
          </a:xfrm>
          <a:prstGeom prst="rect">
            <a:avLst/>
          </a:prstGeom>
        </p:spPr>
        <p:txBody>
          <a:bodyPr/>
          <a:lstStyle>
            <a:lvl1pPr>
              <a:defRPr sz="4000" b="1">
                <a:latin typeface="Arial"/>
                <a:ea typeface="Arial"/>
                <a:cs typeface="Arial"/>
                <a:sym typeface="Arial"/>
              </a:defRPr>
            </a:lvl1pPr>
          </a:lstStyle>
          <a:p>
            <a:r>
              <a:t>Cleaning Irregularities </a:t>
            </a:r>
          </a:p>
        </p:txBody>
      </p:sp>
      <p:sp>
        <p:nvSpPr>
          <p:cNvPr id="1182" name="Shape 1182"/>
          <p:cNvSpPr>
            <a:spLocks noGrp="1"/>
          </p:cNvSpPr>
          <p:nvPr>
            <p:ph type="body" idx="1"/>
          </p:nvPr>
        </p:nvSpPr>
        <p:spPr>
          <a:xfrm>
            <a:off x="628650" y="1825625"/>
            <a:ext cx="7886700" cy="4351338"/>
          </a:xfrm>
          <a:prstGeom prst="rect">
            <a:avLst/>
          </a:prstGeom>
        </p:spPr>
        <p:txBody>
          <a:bodyPr/>
          <a:lstStyle/>
          <a:p>
            <a:pPr>
              <a:defRPr sz="2400"/>
            </a:pPr>
            <a:r>
              <a:t>Text data often has many inconsistencies that will cause algorithms trouble </a:t>
            </a:r>
          </a:p>
          <a:p>
            <a:pPr>
              <a:defRPr sz="2400"/>
            </a:pPr>
            <a:r>
              <a:t> Computers are very literal by default – </a:t>
            </a:r>
          </a:p>
          <a:p>
            <a:pPr marL="0" indent="0">
              <a:buSzTx/>
              <a:buNone/>
              <a:defRPr sz="2400">
                <a:solidFill>
                  <a:srgbClr val="548235"/>
                </a:solidFill>
              </a:defRPr>
            </a:pPr>
            <a:r>
              <a:t>Great, great, GREAT </a:t>
            </a:r>
            <a:r>
              <a:rPr>
                <a:solidFill>
                  <a:srgbClr val="000000"/>
                </a:solidFill>
              </a:rPr>
              <a:t>will all be counted separately. </a:t>
            </a:r>
          </a:p>
          <a:p>
            <a:pPr>
              <a:defRPr sz="2400"/>
            </a:pPr>
            <a:r>
              <a:t> Change all words to either lower-case or upper-case</a:t>
            </a:r>
          </a:p>
          <a:p>
            <a:pPr>
              <a:defRPr sz="2400"/>
            </a:pPr>
            <a:r>
              <a:t>Loss of information : eg </a:t>
            </a:r>
            <a:r>
              <a:rPr>
                <a:solidFill>
                  <a:srgbClr val="548235"/>
                </a:solidFill>
              </a:rPr>
              <a:t>US, us -&gt; us</a:t>
            </a:r>
          </a:p>
        </p:txBody>
      </p:sp>
      <p:graphicFrame>
        <p:nvGraphicFramePr>
          <p:cNvPr id="1183" name="Table 1183"/>
          <p:cNvGraphicFramePr/>
          <p:nvPr/>
        </p:nvGraphicFramePr>
        <p:xfrm>
          <a:off x="446171" y="4438582"/>
          <a:ext cx="6096000" cy="951564"/>
        </p:xfrm>
        <a:graphic>
          <a:graphicData uri="http://schemas.openxmlformats.org/drawingml/2006/table">
            <a:tbl>
              <a:tblPr firstRow="1" bandRow="1">
                <a:tableStyleId>{4C3C2611-4C71-4FC5-86AE-919BDF0F9419}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75782">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75782">
                <a:tc>
                  <a:txBody>
                    <a:bodyPr/>
                    <a:lstStyle/>
                    <a:p>
                      <a:pPr algn="l" defTabSz="685800">
                        <a:defRPr sz="1800"/>
                      </a:pPr>
                      <a:r>
                        <a:rPr sz="2400"/>
                        <a:t>  1</a:t>
                      </a:r>
                    </a:p>
                  </a:txBody>
                  <a:tcPr marL="45720" marR="45720" horzOverflow="overflow">
                    <a:solidFill>
                      <a:srgbClr val="A9D18E"/>
                    </a:solidFill>
                  </a:tcPr>
                </a:tc>
                <a:tc>
                  <a:txBody>
                    <a:bodyPr/>
                    <a:lstStyle/>
                    <a:p>
                      <a:pPr algn="l" defTabSz="685800">
                        <a:defRPr sz="1800"/>
                      </a:pPr>
                      <a:r>
                        <a:rPr sz="2400"/>
                        <a:t>1</a:t>
                      </a:r>
                    </a:p>
                  </a:txBody>
                  <a:tcPr marL="45720" marR="45720" horzOverflow="overflow">
                    <a:solidFill>
                      <a:srgbClr val="A9D18E"/>
                    </a:solidFill>
                  </a:tcPr>
                </a:tc>
                <a:tc>
                  <a:txBody>
                    <a:bodyPr/>
                    <a:lstStyle/>
                    <a:p>
                      <a:pPr algn="l" defTabSz="685800">
                        <a:defRPr sz="1800"/>
                      </a:pPr>
                      <a:r>
                        <a:rPr sz="2400"/>
                        <a:t>1</a:t>
                      </a:r>
                    </a:p>
                  </a:txBody>
                  <a:tcPr marL="45720" marR="45720" horzOverflow="overflow">
                    <a:solidFill>
                      <a:srgbClr val="A9D18E"/>
                    </a:solidFill>
                  </a:tcPr>
                </a:tc>
                <a:extLst>
                  <a:ext uri="{0D108BD9-81ED-4DB2-BD59-A6C34878D82A}">
                    <a16:rowId xmlns:a16="http://schemas.microsoft.com/office/drawing/2014/main" val="10001"/>
                  </a:ext>
                </a:extLst>
              </a:tr>
            </a:tbl>
          </a:graphicData>
        </a:graphic>
      </p:graphicFrame>
      <p:graphicFrame>
        <p:nvGraphicFramePr>
          <p:cNvPr id="1184" name="Table 1184"/>
          <p:cNvGraphicFramePr/>
          <p:nvPr/>
        </p:nvGraphicFramePr>
        <p:xfrm>
          <a:off x="7170821" y="4438582"/>
          <a:ext cx="1606467" cy="951564"/>
        </p:xfrm>
        <a:graphic>
          <a:graphicData uri="http://schemas.openxmlformats.org/drawingml/2006/table">
            <a:tbl>
              <a:tblPr firstRow="1" bandRow="1">
                <a:tableStyleId>{4C3C2611-4C71-4FC5-86AE-919BDF0F9419}</a:tableStyleId>
              </a:tblPr>
              <a:tblGrid>
                <a:gridCol w="1606467">
                  <a:extLst>
                    <a:ext uri="{9D8B030D-6E8A-4147-A177-3AD203B41FA5}">
                      <a16:colId xmlns:a16="http://schemas.microsoft.com/office/drawing/2014/main" val="20000"/>
                    </a:ext>
                  </a:extLst>
                </a:gridCol>
              </a:tblGrid>
              <a:tr h="475782">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75782">
                <a:tc>
                  <a:txBody>
                    <a:bodyPr/>
                    <a:lstStyle/>
                    <a:p>
                      <a:pPr algn="l" defTabSz="685800">
                        <a:defRPr sz="1800"/>
                      </a:pPr>
                      <a:r>
                        <a:rPr sz="2400"/>
                        <a:t>3</a:t>
                      </a:r>
                    </a:p>
                  </a:txBody>
                  <a:tcPr marL="45720" marR="45720" horzOverflow="overflow">
                    <a:solidFill>
                      <a:srgbClr val="A9D18E"/>
                    </a:solidFill>
                  </a:tcPr>
                </a:tc>
                <a:extLst>
                  <a:ext uri="{0D108BD9-81ED-4DB2-BD59-A6C34878D82A}">
                    <a16:rowId xmlns:a16="http://schemas.microsoft.com/office/drawing/2014/main" val="10001"/>
                  </a:ext>
                </a:extLst>
              </a:tr>
            </a:tbl>
          </a:graphicData>
        </a:graphic>
      </p:graphicFrame>
      <p:sp>
        <p:nvSpPr>
          <p:cNvPr id="1185" name="Shape 1185"/>
          <p:cNvSpPr/>
          <p:nvPr/>
        </p:nvSpPr>
        <p:spPr>
          <a:xfrm>
            <a:off x="6663488" y="4705817"/>
            <a:ext cx="385012" cy="417096"/>
          </a:xfrm>
          <a:prstGeom prst="rightArrow">
            <a:avLst>
              <a:gd name="adj1" fmla="val 50000"/>
              <a:gd name="adj2" fmla="val 50000"/>
            </a:avLst>
          </a:prstGeom>
          <a:solidFill>
            <a:srgbClr val="548235"/>
          </a:solidFill>
          <a:ln w="12700">
            <a:solidFill>
              <a:srgbClr val="42719B"/>
            </a:solidFill>
            <a:miter/>
          </a:ln>
        </p:spPr>
        <p:txBody>
          <a:bodyPr lIns="45719" rIns="45719" anchor="ctr"/>
          <a:lstStyle/>
          <a:p>
            <a:pPr algn="ctr">
              <a:defRPr>
                <a:solidFill>
                  <a:srgbClr val="FFFFFF"/>
                </a:solidFill>
              </a:defRPr>
            </a:pPr>
            <a:endParaRPr/>
          </a:p>
        </p:txBody>
      </p:sp>
      <p:pic>
        <p:nvPicPr>
          <p:cNvPr id="1186" name="image12.jpeg"/>
          <p:cNvPicPr>
            <a:picLocks noChangeAspect="1"/>
          </p:cNvPicPr>
          <p:nvPr/>
        </p:nvPicPr>
        <p:blipFill>
          <a:blip r:embed="rId2">
            <a:extLst/>
          </a:blip>
          <a:stretch>
            <a:fillRect/>
          </a:stretch>
        </p:blipFill>
        <p:spPr>
          <a:xfrm>
            <a:off x="0" y="5746131"/>
            <a:ext cx="9144000" cy="1111869"/>
          </a:xfrm>
          <a:prstGeom prst="rect">
            <a:avLst/>
          </a:prstGeom>
          <a:ln w="12700">
            <a:miter lim="400000"/>
          </a:ln>
        </p:spPr>
      </p:pic>
      <p:sp>
        <p:nvSpPr>
          <p:cNvPr id="1187" name="Shape 1187"/>
          <p:cNvSpPr/>
          <p:nvPr/>
        </p:nvSpPr>
        <p:spPr>
          <a:xfrm>
            <a:off x="-1" y="1299411"/>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cSld>
  <p:clrMapOvr>
    <a:masterClrMapping/>
  </p:clrMapOvr>
  <p:transition spd="slow"/>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1537</Words>
  <Application>Microsoft Office PowerPoint</Application>
  <PresentationFormat>On-screen Show (4:3)</PresentationFormat>
  <Paragraphs>187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Custom Design</vt:lpstr>
      <vt:lpstr>Text Analytics and NLP</vt:lpstr>
      <vt:lpstr>Meeting Agenda</vt:lpstr>
      <vt:lpstr>Brief about NLP</vt:lpstr>
      <vt:lpstr>NLP</vt:lpstr>
      <vt:lpstr>NLP Progress</vt:lpstr>
      <vt:lpstr>Challenges in NLP</vt:lpstr>
      <vt:lpstr>A bag of words approach</vt:lpstr>
      <vt:lpstr>Bag of words: Simple but Effective</vt:lpstr>
      <vt:lpstr>Cleaning Irregularities </vt:lpstr>
      <vt:lpstr>Cleaning Irregularities </vt:lpstr>
      <vt:lpstr>Removing Unhelpful Terms : Stop words</vt:lpstr>
      <vt:lpstr>Stemming</vt:lpstr>
      <vt:lpstr>Stemming</vt:lpstr>
      <vt:lpstr>Data: Sentiment Mining on Amazon feedback</vt:lpstr>
      <vt:lpstr>PowerPoint Presentation</vt:lpstr>
      <vt:lpstr>Word Cloud</vt:lpstr>
      <vt:lpstr>Text Clustering</vt:lpstr>
      <vt:lpstr>Association Analysis</vt:lpstr>
      <vt:lpstr>Sentiment Analytics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 and NLP</dc:title>
  <dc:creator>Halder, Kaushik</dc:creator>
  <cp:lastModifiedBy>Bhat, Abhijith</cp:lastModifiedBy>
  <cp:revision>4</cp:revision>
  <dcterms:modified xsi:type="dcterms:W3CDTF">2017-09-20T01:45:48Z</dcterms:modified>
</cp:coreProperties>
</file>