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e762aa442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e762aa442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presentation will include the Smartthings intro and ecosystem, architecture, </a:t>
            </a:r>
            <a:r>
              <a:rPr lang="en"/>
              <a:t>framework</a:t>
            </a:r>
            <a:r>
              <a:rPr lang="en"/>
              <a:t>. Security analysis that researchers did, four attack that are proof of concepts, key finding s of paper and work proposal.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e02ca94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e02ca94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e02ca94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e02ca94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eb5ce560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eb5ce560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ce02ca94a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ce02ca94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0ca4bb6d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0ca4bb6d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e02ca94a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ce02ca94a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ceb5ce560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ceb5ce560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TN38J76Zrg2HDx78I_DptrbHzsSmn-U4/view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54575" y="825100"/>
            <a:ext cx="8520600" cy="27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5"/>
              <a:t>CS G513 NETWORK SECURITY </a:t>
            </a:r>
            <a:endParaRPr sz="27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5"/>
              <a:t>Final Project Evaluation</a:t>
            </a:r>
            <a:endParaRPr sz="33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Analysis of Emerging Smart Home Applications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4061225"/>
            <a:ext cx="85206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12: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Abhilash Gahankari (2020H1030113H)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Satish Phale (2020H1030155H)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Agenda: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03750"/>
            <a:ext cx="7030500" cy="3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Current </a:t>
            </a:r>
            <a:r>
              <a:rPr lang="en" sz="1600"/>
              <a:t>Experimental</a:t>
            </a:r>
            <a:r>
              <a:rPr lang="en" sz="1600"/>
              <a:t> Setup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Dos </a:t>
            </a:r>
            <a:r>
              <a:rPr lang="en" sz="1600"/>
              <a:t>Attack 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Vulnerability 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513950" y="380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Experimental Setup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994750"/>
            <a:ext cx="74508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current experimental setup consist of the smart bulb, router/hotspot for wifi access point and mobile companion application.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Wipro smart bulb has an android mobile companion </a:t>
            </a:r>
            <a:r>
              <a:rPr lang="en" sz="1700"/>
              <a:t>application</a:t>
            </a:r>
            <a:r>
              <a:rPr lang="en" sz="1700"/>
              <a:t> named “Wipro Next Smart Home”. By reading on the internet about the device, we also found out that the device is compatible with “Tuya Smart” which is by </a:t>
            </a:r>
            <a:r>
              <a:rPr lang="en" sz="1700"/>
              <a:t>company</a:t>
            </a:r>
            <a:r>
              <a:rPr lang="en" sz="1700"/>
              <a:t> Tuya.Inc.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</a:t>
            </a:r>
            <a:r>
              <a:rPr lang="en" sz="1700"/>
              <a:t>device does not require any special intermediate hub and connects to applications directly over the internet.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Tuya Smart application is used throughout the process as the mobile companion application.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Laptop hotspot is used as the wifi access point. 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Dos Attack Steps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371600"/>
            <a:ext cx="7030500" cy="3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 Run the following command to scan the open ports on the device: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nmap -sV -p- 192.168.137.63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2.Check which port is in open state.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3. Try using the above open port for the flood attack as follows: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hping --syn --rand-source --flood -p 6668 </a:t>
            </a:r>
            <a:r>
              <a:rPr lang="en" sz="1400"/>
              <a:t>192.168.137.63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performing a TCP SYN flood attack and block the user with the registered device from controlling the bulb. This is a type of DoS attack that exploits the TCP three-way handshake by overflowing the bulb with TCP connections faster than it can handle it.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The attack consists of repeated SYN packets sent to 6668, and the smart bulb responds repeatedly with an SYN-ACK. This way the smart bulb is kept “busy” and the owner is not able to connect to it.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318025"/>
            <a:ext cx="70305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303" name="Google Shape;303;p17" title="2021-06-05-10-41-4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1318025"/>
            <a:ext cx="7030502" cy="369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846525"/>
            <a:ext cx="7030500" cy="3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Steps involve :</a:t>
            </a:r>
            <a:endParaRPr sz="16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You set the smart bulb into a promiscuous listening mode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From a mobile device connected to a WiFi Access Point, you start SmartConfig pairing using the relevant app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Your mobile device encodes your WiFi credentials into sequences of data length values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Your mobile device sends the sequences of broadcast UDP packets to your WiFi AP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 IoT device sniffs the sequences and decodes the data lengths to retrieve the WiFi credentials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 IoT device joins the WiFi network using the credentials and continues communication from there</a:t>
            </a:r>
            <a:endParaRPr sz="1600"/>
          </a:p>
        </p:txBody>
      </p:sp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3074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77"/>
              <a:t>Vulnerability </a:t>
            </a:r>
            <a:r>
              <a:rPr lang="en" sz="3577"/>
              <a:t>: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450" y="573164"/>
            <a:ext cx="6397551" cy="42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725" y="443725"/>
            <a:ext cx="6950824" cy="42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