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67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0066"/>
    <a:srgbClr val="A50021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AFE765-BEDB-4D84-9DBB-562A174FF671}" type="doc">
      <dgm:prSet loTypeId="urn:microsoft.com/office/officeart/2005/8/layout/hierarchy1" loCatId="hierarchy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IN"/>
        </a:p>
      </dgm:t>
    </dgm:pt>
    <dgm:pt modelId="{774739DD-6C3C-4F36-8972-62387861720B}">
      <dgm:prSet phldrT="[Text]"/>
      <dgm:spPr/>
      <dgm:t>
        <a:bodyPr/>
        <a:lstStyle/>
        <a:p>
          <a:r>
            <a:rPr lang="en-IN" dirty="0" smtClean="0"/>
            <a:t>&lt;players&gt;</a:t>
          </a:r>
          <a:endParaRPr lang="en-IN" dirty="0"/>
        </a:p>
      </dgm:t>
    </dgm:pt>
    <dgm:pt modelId="{097600DC-7E15-4D40-964B-C327FE7A16B0}" type="parTrans" cxnId="{44088CB5-7BBA-48E6-8CBE-61D953638D0B}">
      <dgm:prSet/>
      <dgm:spPr/>
      <dgm:t>
        <a:bodyPr/>
        <a:lstStyle/>
        <a:p>
          <a:endParaRPr lang="en-IN"/>
        </a:p>
      </dgm:t>
    </dgm:pt>
    <dgm:pt modelId="{37E4B16D-66EA-47B3-A1DB-9FB13AEDE89F}" type="sibTrans" cxnId="{44088CB5-7BBA-48E6-8CBE-61D953638D0B}">
      <dgm:prSet/>
      <dgm:spPr/>
      <dgm:t>
        <a:bodyPr/>
        <a:lstStyle/>
        <a:p>
          <a:endParaRPr lang="en-IN"/>
        </a:p>
      </dgm:t>
    </dgm:pt>
    <dgm:pt modelId="{67191010-7439-4DB7-9885-CAA57C8D3052}">
      <dgm:prSet phldrT="[Text]"/>
      <dgm:spPr/>
      <dgm:t>
        <a:bodyPr/>
        <a:lstStyle/>
        <a:p>
          <a:r>
            <a:rPr lang="en-IN" dirty="0" smtClean="0"/>
            <a:t>&lt;player&gt;</a:t>
          </a:r>
          <a:endParaRPr lang="en-IN" dirty="0"/>
        </a:p>
      </dgm:t>
    </dgm:pt>
    <dgm:pt modelId="{8E4CC043-F2C3-4F17-AFB9-4F2333A00AB8}" type="parTrans" cxnId="{6C2F46E6-D0C6-45D8-ADB3-0EA3B1CBC3C4}">
      <dgm:prSet/>
      <dgm:spPr/>
      <dgm:t>
        <a:bodyPr/>
        <a:lstStyle/>
        <a:p>
          <a:endParaRPr lang="en-IN"/>
        </a:p>
      </dgm:t>
    </dgm:pt>
    <dgm:pt modelId="{42EC063C-3C4B-4E1C-93C5-D72D80D63784}" type="sibTrans" cxnId="{6C2F46E6-D0C6-45D8-ADB3-0EA3B1CBC3C4}">
      <dgm:prSet/>
      <dgm:spPr/>
      <dgm:t>
        <a:bodyPr/>
        <a:lstStyle/>
        <a:p>
          <a:endParaRPr lang="en-IN"/>
        </a:p>
      </dgm:t>
    </dgm:pt>
    <dgm:pt modelId="{878F3965-7A94-40B0-8851-EF2506A9E3D3}">
      <dgm:prSet phldrT="[Text]"/>
      <dgm:spPr/>
      <dgm:t>
        <a:bodyPr/>
        <a:lstStyle/>
        <a:p>
          <a:r>
            <a:rPr lang="en-IN" dirty="0" smtClean="0"/>
            <a:t>@id</a:t>
          </a:r>
          <a:endParaRPr lang="en-IN" dirty="0"/>
        </a:p>
      </dgm:t>
    </dgm:pt>
    <dgm:pt modelId="{DB2E8EB7-9454-447D-8E84-A36CF5D1CAF3}" type="parTrans" cxnId="{DD499FD0-04B3-42CC-AAA7-E92407CE1BE2}">
      <dgm:prSet/>
      <dgm:spPr/>
      <dgm:t>
        <a:bodyPr/>
        <a:lstStyle/>
        <a:p>
          <a:endParaRPr lang="en-IN"/>
        </a:p>
      </dgm:t>
    </dgm:pt>
    <dgm:pt modelId="{2964A702-A05E-4DAF-A40A-6FCACF6C5E6F}" type="sibTrans" cxnId="{DD499FD0-04B3-42CC-AAA7-E92407CE1BE2}">
      <dgm:prSet/>
      <dgm:spPr/>
      <dgm:t>
        <a:bodyPr/>
        <a:lstStyle/>
        <a:p>
          <a:endParaRPr lang="en-IN"/>
        </a:p>
      </dgm:t>
    </dgm:pt>
    <dgm:pt modelId="{3A957C22-D416-4D68-A0A7-F904A460B789}">
      <dgm:prSet phldrT="[Text]"/>
      <dgm:spPr/>
      <dgm:t>
        <a:bodyPr/>
        <a:lstStyle/>
        <a:p>
          <a:r>
            <a:rPr lang="en-IN" dirty="0" smtClean="0"/>
            <a:t>&lt;name&gt;</a:t>
          </a:r>
          <a:endParaRPr lang="en-IN" dirty="0"/>
        </a:p>
      </dgm:t>
    </dgm:pt>
    <dgm:pt modelId="{58747262-012A-4BDD-861B-8A48D4FC6715}" type="parTrans" cxnId="{0180599A-C262-42D8-BB87-03AC16785B68}">
      <dgm:prSet/>
      <dgm:spPr/>
      <dgm:t>
        <a:bodyPr/>
        <a:lstStyle/>
        <a:p>
          <a:endParaRPr lang="en-IN"/>
        </a:p>
      </dgm:t>
    </dgm:pt>
    <dgm:pt modelId="{93AA28AD-CC99-4F67-B0BF-985F11712F8F}" type="sibTrans" cxnId="{0180599A-C262-42D8-BB87-03AC16785B68}">
      <dgm:prSet/>
      <dgm:spPr/>
      <dgm:t>
        <a:bodyPr/>
        <a:lstStyle/>
        <a:p>
          <a:endParaRPr lang="en-IN"/>
        </a:p>
      </dgm:t>
    </dgm:pt>
    <dgm:pt modelId="{8A494C32-F96C-42BD-9DC0-886AE3487734}">
      <dgm:prSet phldrT="[Text]"/>
      <dgm:spPr/>
      <dgm:t>
        <a:bodyPr/>
        <a:lstStyle/>
        <a:p>
          <a:r>
            <a:rPr lang="en-IN" dirty="0" smtClean="0"/>
            <a:t>&lt;player&gt;</a:t>
          </a:r>
          <a:endParaRPr lang="en-IN" dirty="0"/>
        </a:p>
      </dgm:t>
    </dgm:pt>
    <dgm:pt modelId="{F41D74E6-1523-4E9A-9ACA-71E942FE2751}" type="parTrans" cxnId="{9075637E-04E2-4487-9660-A900F8BD9C40}">
      <dgm:prSet/>
      <dgm:spPr/>
      <dgm:t>
        <a:bodyPr/>
        <a:lstStyle/>
        <a:p>
          <a:endParaRPr lang="en-IN"/>
        </a:p>
      </dgm:t>
    </dgm:pt>
    <dgm:pt modelId="{7A6FB1EC-0E13-4D7C-8D7D-4AC32444CEC9}" type="sibTrans" cxnId="{9075637E-04E2-4487-9660-A900F8BD9C40}">
      <dgm:prSet/>
      <dgm:spPr/>
      <dgm:t>
        <a:bodyPr/>
        <a:lstStyle/>
        <a:p>
          <a:endParaRPr lang="en-IN"/>
        </a:p>
      </dgm:t>
    </dgm:pt>
    <dgm:pt modelId="{19ACDF61-81CF-456C-B1E4-D178027137D7}">
      <dgm:prSet phldrT="[Text]"/>
      <dgm:spPr/>
      <dgm:t>
        <a:bodyPr/>
        <a:lstStyle/>
        <a:p>
          <a:r>
            <a:rPr lang="en-IN" dirty="0" smtClean="0"/>
            <a:t>@id</a:t>
          </a:r>
          <a:endParaRPr lang="en-IN" dirty="0"/>
        </a:p>
      </dgm:t>
    </dgm:pt>
    <dgm:pt modelId="{3C27DCDA-850D-4B9C-AD45-8B6355D56C12}" type="parTrans" cxnId="{0589B214-1AA1-4E01-B6DD-F72C4A66875E}">
      <dgm:prSet/>
      <dgm:spPr/>
      <dgm:t>
        <a:bodyPr/>
        <a:lstStyle/>
        <a:p>
          <a:endParaRPr lang="en-IN"/>
        </a:p>
      </dgm:t>
    </dgm:pt>
    <dgm:pt modelId="{6E39AB42-01F6-424F-8139-B00EF9633ABB}" type="sibTrans" cxnId="{0589B214-1AA1-4E01-B6DD-F72C4A66875E}">
      <dgm:prSet/>
      <dgm:spPr/>
      <dgm:t>
        <a:bodyPr/>
        <a:lstStyle/>
        <a:p>
          <a:endParaRPr lang="en-IN"/>
        </a:p>
      </dgm:t>
    </dgm:pt>
    <dgm:pt modelId="{A44B2565-C548-4F7C-86A4-23B1CBC84011}">
      <dgm:prSet phldrT="[Text]"/>
      <dgm:spPr/>
      <dgm:t>
        <a:bodyPr/>
        <a:lstStyle/>
        <a:p>
          <a:r>
            <a:rPr lang="en-IN" dirty="0" smtClean="0"/>
            <a:t>268</a:t>
          </a:r>
          <a:endParaRPr lang="en-IN" dirty="0"/>
        </a:p>
      </dgm:t>
    </dgm:pt>
    <dgm:pt modelId="{E69712D4-774F-4B06-A7F3-DDC148126B96}" type="parTrans" cxnId="{31AD4847-9240-437D-8A3E-F8FEFA3465C5}">
      <dgm:prSet/>
      <dgm:spPr/>
      <dgm:t>
        <a:bodyPr/>
        <a:lstStyle/>
        <a:p>
          <a:endParaRPr lang="en-IN"/>
        </a:p>
      </dgm:t>
    </dgm:pt>
    <dgm:pt modelId="{C9D3FC8C-080B-4EF3-9D7A-F057B988917C}" type="sibTrans" cxnId="{31AD4847-9240-437D-8A3E-F8FEFA3465C5}">
      <dgm:prSet/>
      <dgm:spPr/>
      <dgm:t>
        <a:bodyPr/>
        <a:lstStyle/>
        <a:p>
          <a:endParaRPr lang="en-IN"/>
        </a:p>
      </dgm:t>
    </dgm:pt>
    <dgm:pt modelId="{54B43EF5-A27B-4474-B1E8-817DEF5582D6}">
      <dgm:prSet phldrT="[Text]"/>
      <dgm:spPr/>
      <dgm:t>
        <a:bodyPr/>
        <a:lstStyle/>
        <a:p>
          <a:r>
            <a:rPr lang="en-IN" dirty="0" smtClean="0"/>
            <a:t>&lt;age&gt;</a:t>
          </a:r>
          <a:endParaRPr lang="en-IN" dirty="0"/>
        </a:p>
      </dgm:t>
    </dgm:pt>
    <dgm:pt modelId="{85831911-0E85-47AE-8700-A384E0D54828}" type="parTrans" cxnId="{90E7A202-D0F5-48F6-8990-F13AE2F1C67E}">
      <dgm:prSet/>
      <dgm:spPr/>
      <dgm:t>
        <a:bodyPr/>
        <a:lstStyle/>
        <a:p>
          <a:endParaRPr lang="en-IN"/>
        </a:p>
      </dgm:t>
    </dgm:pt>
    <dgm:pt modelId="{F731A1CF-0B97-466A-A3C8-1BDB33040229}" type="sibTrans" cxnId="{90E7A202-D0F5-48F6-8990-F13AE2F1C67E}">
      <dgm:prSet/>
      <dgm:spPr/>
      <dgm:t>
        <a:bodyPr/>
        <a:lstStyle/>
        <a:p>
          <a:endParaRPr lang="en-IN"/>
        </a:p>
      </dgm:t>
    </dgm:pt>
    <dgm:pt modelId="{697E98E5-CD4C-44E5-9A23-21E10E81FAE3}">
      <dgm:prSet phldrT="[Text]"/>
      <dgm:spPr/>
      <dgm:t>
        <a:bodyPr/>
        <a:lstStyle/>
        <a:p>
          <a:r>
            <a:rPr lang="en-IN" dirty="0" smtClean="0"/>
            <a:t>26</a:t>
          </a:r>
          <a:endParaRPr lang="en-IN" dirty="0"/>
        </a:p>
      </dgm:t>
    </dgm:pt>
    <dgm:pt modelId="{F9556BE8-ED87-44C2-970D-53AFAB84E156}" type="parTrans" cxnId="{DFAFA3C0-4A8D-4B99-9419-DA96AF825FAF}">
      <dgm:prSet/>
      <dgm:spPr/>
      <dgm:t>
        <a:bodyPr/>
        <a:lstStyle/>
        <a:p>
          <a:endParaRPr lang="en-IN"/>
        </a:p>
      </dgm:t>
    </dgm:pt>
    <dgm:pt modelId="{D8BFD61B-D258-4DF9-BD8A-B09131480D22}" type="sibTrans" cxnId="{DFAFA3C0-4A8D-4B99-9419-DA96AF825FAF}">
      <dgm:prSet/>
      <dgm:spPr/>
      <dgm:t>
        <a:bodyPr/>
        <a:lstStyle/>
        <a:p>
          <a:endParaRPr lang="en-IN"/>
        </a:p>
      </dgm:t>
    </dgm:pt>
    <dgm:pt modelId="{58B00A01-E8CE-41D0-A5EB-F21AC8A84BE5}">
      <dgm:prSet phldrT="[Text]"/>
      <dgm:spPr/>
      <dgm:t>
        <a:bodyPr/>
        <a:lstStyle/>
        <a:p>
          <a:r>
            <a:rPr lang="en-IN" dirty="0" smtClean="0"/>
            <a:t>&lt;name&gt;</a:t>
          </a:r>
          <a:endParaRPr lang="en-IN" dirty="0"/>
        </a:p>
      </dgm:t>
    </dgm:pt>
    <dgm:pt modelId="{CA627ED0-C87E-4AFD-84CB-C33F1A641ACE}" type="parTrans" cxnId="{5C487D17-03D1-4207-B308-9AE30FEEB024}">
      <dgm:prSet/>
      <dgm:spPr/>
      <dgm:t>
        <a:bodyPr/>
        <a:lstStyle/>
        <a:p>
          <a:endParaRPr lang="en-IN"/>
        </a:p>
      </dgm:t>
    </dgm:pt>
    <dgm:pt modelId="{FBCE2158-AC16-439B-B7D9-901965C8F9CC}" type="sibTrans" cxnId="{5C487D17-03D1-4207-B308-9AE30FEEB024}">
      <dgm:prSet/>
      <dgm:spPr/>
      <dgm:t>
        <a:bodyPr/>
        <a:lstStyle/>
        <a:p>
          <a:endParaRPr lang="en-IN"/>
        </a:p>
      </dgm:t>
    </dgm:pt>
    <dgm:pt modelId="{8A3DB4FA-34F1-41A2-9212-0A882100EE81}">
      <dgm:prSet phldrT="[Text]"/>
      <dgm:spPr/>
      <dgm:t>
        <a:bodyPr/>
        <a:lstStyle/>
        <a:p>
          <a:r>
            <a:rPr lang="en-IN" dirty="0" smtClean="0"/>
            <a:t>&lt;age&gt;</a:t>
          </a:r>
          <a:endParaRPr lang="en-IN" dirty="0"/>
        </a:p>
      </dgm:t>
    </dgm:pt>
    <dgm:pt modelId="{AC96DEDA-5B8B-40CA-97E5-1555C32B986E}" type="parTrans" cxnId="{D4FBCA00-3E0C-4AB7-8190-C8ED46EF5791}">
      <dgm:prSet/>
      <dgm:spPr/>
      <dgm:t>
        <a:bodyPr/>
        <a:lstStyle/>
        <a:p>
          <a:endParaRPr lang="en-IN"/>
        </a:p>
      </dgm:t>
    </dgm:pt>
    <dgm:pt modelId="{892E5FA5-CFFF-44DA-AFEB-8A004642BF0F}" type="sibTrans" cxnId="{D4FBCA00-3E0C-4AB7-8190-C8ED46EF5791}">
      <dgm:prSet/>
      <dgm:spPr/>
      <dgm:t>
        <a:bodyPr/>
        <a:lstStyle/>
        <a:p>
          <a:endParaRPr lang="en-IN"/>
        </a:p>
      </dgm:t>
    </dgm:pt>
    <dgm:pt modelId="{537D12C2-D9D3-46B7-A352-5C024EB2AF2A}">
      <dgm:prSet phldrT="[Text]"/>
      <dgm:spPr/>
      <dgm:t>
        <a:bodyPr/>
        <a:lstStyle/>
        <a:p>
          <a:r>
            <a:rPr lang="en-IN" dirty="0" smtClean="0"/>
            <a:t>28</a:t>
          </a:r>
          <a:endParaRPr lang="en-IN" dirty="0"/>
        </a:p>
      </dgm:t>
    </dgm:pt>
    <dgm:pt modelId="{CDF8567E-C4C4-40EC-BEAB-8A27CD5135C5}" type="parTrans" cxnId="{E50B72D8-AE70-4C84-923F-4AC0C19056C9}">
      <dgm:prSet/>
      <dgm:spPr/>
      <dgm:t>
        <a:bodyPr/>
        <a:lstStyle/>
        <a:p>
          <a:endParaRPr lang="en-IN"/>
        </a:p>
      </dgm:t>
    </dgm:pt>
    <dgm:pt modelId="{7471C9C3-2EA0-4376-9DDC-AC02DB3B2A2E}" type="sibTrans" cxnId="{E50B72D8-AE70-4C84-923F-4AC0C19056C9}">
      <dgm:prSet/>
      <dgm:spPr/>
      <dgm:t>
        <a:bodyPr/>
        <a:lstStyle/>
        <a:p>
          <a:endParaRPr lang="en-IN"/>
        </a:p>
      </dgm:t>
    </dgm:pt>
    <dgm:pt modelId="{371D8210-F692-436B-9584-239D658468BF}">
      <dgm:prSet phldrT="[Text]"/>
      <dgm:spPr/>
      <dgm:t>
        <a:bodyPr/>
        <a:lstStyle/>
        <a:p>
          <a:r>
            <a:rPr lang="en-IN" dirty="0" err="1" smtClean="0"/>
            <a:t>Virat</a:t>
          </a:r>
          <a:r>
            <a:rPr lang="en-IN" dirty="0" smtClean="0"/>
            <a:t> </a:t>
          </a:r>
          <a:r>
            <a:rPr lang="en-IN" dirty="0" err="1" smtClean="0"/>
            <a:t>Kohli</a:t>
          </a:r>
          <a:endParaRPr lang="en-IN" dirty="0"/>
        </a:p>
      </dgm:t>
    </dgm:pt>
    <dgm:pt modelId="{2F8B72B4-8288-4992-83B3-010E839B2122}" type="parTrans" cxnId="{3EEF4422-F088-4518-A290-885C9A511599}">
      <dgm:prSet/>
      <dgm:spPr/>
      <dgm:t>
        <a:bodyPr/>
        <a:lstStyle/>
        <a:p>
          <a:endParaRPr lang="en-IN"/>
        </a:p>
      </dgm:t>
    </dgm:pt>
    <dgm:pt modelId="{42AA1BB2-77FC-46E5-827C-14BDAEAE4303}" type="sibTrans" cxnId="{3EEF4422-F088-4518-A290-885C9A511599}">
      <dgm:prSet/>
      <dgm:spPr/>
      <dgm:t>
        <a:bodyPr/>
        <a:lstStyle/>
        <a:p>
          <a:endParaRPr lang="en-IN"/>
        </a:p>
      </dgm:t>
    </dgm:pt>
    <dgm:pt modelId="{97C3A3D0-C7A0-4D61-8EFF-7E4D2C7AAE75}">
      <dgm:prSet phldrT="[Text]"/>
      <dgm:spPr/>
      <dgm:t>
        <a:bodyPr/>
        <a:lstStyle/>
        <a:p>
          <a:r>
            <a:rPr lang="en-IN" dirty="0" smtClean="0"/>
            <a:t>268</a:t>
          </a:r>
          <a:endParaRPr lang="en-IN" dirty="0"/>
        </a:p>
      </dgm:t>
    </dgm:pt>
    <dgm:pt modelId="{5E9116D5-74B0-4239-B02F-7C95CB0389AB}" type="parTrans" cxnId="{20A58D51-3E4C-4A56-B4DE-7083A1879945}">
      <dgm:prSet/>
      <dgm:spPr/>
      <dgm:t>
        <a:bodyPr/>
        <a:lstStyle/>
        <a:p>
          <a:endParaRPr lang="en-IN"/>
        </a:p>
      </dgm:t>
    </dgm:pt>
    <dgm:pt modelId="{C615F11A-2339-4226-850A-A9FD504B64F2}" type="sibTrans" cxnId="{20A58D51-3E4C-4A56-B4DE-7083A1879945}">
      <dgm:prSet/>
      <dgm:spPr/>
      <dgm:t>
        <a:bodyPr/>
        <a:lstStyle/>
        <a:p>
          <a:endParaRPr lang="en-IN"/>
        </a:p>
      </dgm:t>
    </dgm:pt>
    <dgm:pt modelId="{7CF805B3-5ED6-4950-8115-401132CB9C20}">
      <dgm:prSet phldrT="[Text]"/>
      <dgm:spPr/>
      <dgm:t>
        <a:bodyPr/>
        <a:lstStyle/>
        <a:p>
          <a:r>
            <a:rPr lang="en-IN" dirty="0" smtClean="0"/>
            <a:t>Suresh Raina</a:t>
          </a:r>
          <a:endParaRPr lang="en-IN" dirty="0"/>
        </a:p>
      </dgm:t>
    </dgm:pt>
    <dgm:pt modelId="{956E2136-8453-4AE8-A6C8-8F2573A2D982}" type="parTrans" cxnId="{A52E76A8-0C90-4F93-8F30-38DA84A29E0C}">
      <dgm:prSet/>
      <dgm:spPr/>
      <dgm:t>
        <a:bodyPr/>
        <a:lstStyle/>
        <a:p>
          <a:endParaRPr lang="en-IN"/>
        </a:p>
      </dgm:t>
    </dgm:pt>
    <dgm:pt modelId="{D8FEF501-0080-4D0C-B3FC-12228DFB6101}" type="sibTrans" cxnId="{A52E76A8-0C90-4F93-8F30-38DA84A29E0C}">
      <dgm:prSet/>
      <dgm:spPr/>
      <dgm:t>
        <a:bodyPr/>
        <a:lstStyle/>
        <a:p>
          <a:endParaRPr lang="en-IN"/>
        </a:p>
      </dgm:t>
    </dgm:pt>
    <dgm:pt modelId="{98D3532E-6DD1-4250-9229-757C3CFD4AA3}" type="pres">
      <dgm:prSet presAssocID="{67AFE765-BEDB-4D84-9DBB-562A174FF6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DF6058F5-33D6-46BB-BB49-6645DE2D7925}" type="pres">
      <dgm:prSet presAssocID="{774739DD-6C3C-4F36-8972-62387861720B}" presName="hierRoot1" presStyleCnt="0"/>
      <dgm:spPr/>
    </dgm:pt>
    <dgm:pt modelId="{F70D0147-05DB-4626-9E2D-D17FA8D14EB4}" type="pres">
      <dgm:prSet presAssocID="{774739DD-6C3C-4F36-8972-62387861720B}" presName="composite" presStyleCnt="0"/>
      <dgm:spPr/>
    </dgm:pt>
    <dgm:pt modelId="{16215FE2-E08B-4BAB-B4EA-E06F60672526}" type="pres">
      <dgm:prSet presAssocID="{774739DD-6C3C-4F36-8972-62387861720B}" presName="background" presStyleLbl="node0" presStyleIdx="0" presStyleCnt="1"/>
      <dgm:spPr/>
    </dgm:pt>
    <dgm:pt modelId="{A821F864-11A7-48F8-82DC-E60F41F329BC}" type="pres">
      <dgm:prSet presAssocID="{774739DD-6C3C-4F36-8972-62387861720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AB80C59-935A-4686-881D-152F74507555}" type="pres">
      <dgm:prSet presAssocID="{774739DD-6C3C-4F36-8972-62387861720B}" presName="hierChild2" presStyleCnt="0"/>
      <dgm:spPr/>
    </dgm:pt>
    <dgm:pt modelId="{0E2BF5B5-5C3F-43B5-93F7-0815B5BB1F88}" type="pres">
      <dgm:prSet presAssocID="{8E4CC043-F2C3-4F17-AFB9-4F2333A00AB8}" presName="Name10" presStyleLbl="parChTrans1D2" presStyleIdx="0" presStyleCnt="2"/>
      <dgm:spPr/>
      <dgm:t>
        <a:bodyPr/>
        <a:lstStyle/>
        <a:p>
          <a:endParaRPr lang="en-IN"/>
        </a:p>
      </dgm:t>
    </dgm:pt>
    <dgm:pt modelId="{7AEDA619-9B79-42C7-B1AF-58D91A11D487}" type="pres">
      <dgm:prSet presAssocID="{67191010-7439-4DB7-9885-CAA57C8D3052}" presName="hierRoot2" presStyleCnt="0"/>
      <dgm:spPr/>
    </dgm:pt>
    <dgm:pt modelId="{AF71C4ED-E20B-42C7-9EB0-1E1EC5DAB64B}" type="pres">
      <dgm:prSet presAssocID="{67191010-7439-4DB7-9885-CAA57C8D3052}" presName="composite2" presStyleCnt="0"/>
      <dgm:spPr/>
    </dgm:pt>
    <dgm:pt modelId="{29C5EABA-25CF-4E35-9D22-82A151148430}" type="pres">
      <dgm:prSet presAssocID="{67191010-7439-4DB7-9885-CAA57C8D3052}" presName="background2" presStyleLbl="node2" presStyleIdx="0" presStyleCnt="2"/>
      <dgm:spPr/>
    </dgm:pt>
    <dgm:pt modelId="{0D23F1DB-3A54-4FA3-A6FF-7F7694F7A0A4}" type="pres">
      <dgm:prSet presAssocID="{67191010-7439-4DB7-9885-CAA57C8D3052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BE5B5F3-783D-4AB7-A7E4-1E19F1385E4D}" type="pres">
      <dgm:prSet presAssocID="{67191010-7439-4DB7-9885-CAA57C8D3052}" presName="hierChild3" presStyleCnt="0"/>
      <dgm:spPr/>
    </dgm:pt>
    <dgm:pt modelId="{93661CE1-8697-4935-97A5-D78ED69CEE1E}" type="pres">
      <dgm:prSet presAssocID="{DB2E8EB7-9454-447D-8E84-A36CF5D1CAF3}" presName="Name17" presStyleLbl="parChTrans1D3" presStyleIdx="0" presStyleCnt="6"/>
      <dgm:spPr/>
      <dgm:t>
        <a:bodyPr/>
        <a:lstStyle/>
        <a:p>
          <a:endParaRPr lang="en-IN"/>
        </a:p>
      </dgm:t>
    </dgm:pt>
    <dgm:pt modelId="{613F1BDC-385E-4D8D-A1C1-E646AFC50B9C}" type="pres">
      <dgm:prSet presAssocID="{878F3965-7A94-40B0-8851-EF2506A9E3D3}" presName="hierRoot3" presStyleCnt="0"/>
      <dgm:spPr/>
    </dgm:pt>
    <dgm:pt modelId="{B4AACBE5-3018-488D-824F-7979FE4C79E5}" type="pres">
      <dgm:prSet presAssocID="{878F3965-7A94-40B0-8851-EF2506A9E3D3}" presName="composite3" presStyleCnt="0"/>
      <dgm:spPr/>
    </dgm:pt>
    <dgm:pt modelId="{BBBD931A-1066-443A-80C8-52148B2F43B7}" type="pres">
      <dgm:prSet presAssocID="{878F3965-7A94-40B0-8851-EF2506A9E3D3}" presName="background3" presStyleLbl="node3" presStyleIdx="0" presStyleCnt="6"/>
      <dgm:spPr/>
    </dgm:pt>
    <dgm:pt modelId="{14F93995-A235-42FF-8BD6-109BB1567607}" type="pres">
      <dgm:prSet presAssocID="{878F3965-7A94-40B0-8851-EF2506A9E3D3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057071A-A5B2-4A2C-910F-D12E25FFF51D}" type="pres">
      <dgm:prSet presAssocID="{878F3965-7A94-40B0-8851-EF2506A9E3D3}" presName="hierChild4" presStyleCnt="0"/>
      <dgm:spPr/>
    </dgm:pt>
    <dgm:pt modelId="{FC8C0A9A-3B68-4988-A4FC-5CAA4D058D78}" type="pres">
      <dgm:prSet presAssocID="{E69712D4-774F-4B06-A7F3-DDC148126B96}" presName="Name23" presStyleLbl="parChTrans1D4" presStyleIdx="0" presStyleCnt="6"/>
      <dgm:spPr/>
      <dgm:t>
        <a:bodyPr/>
        <a:lstStyle/>
        <a:p>
          <a:endParaRPr lang="en-IN"/>
        </a:p>
      </dgm:t>
    </dgm:pt>
    <dgm:pt modelId="{D00F0FA0-5DF6-4295-9B9A-10C301A77D72}" type="pres">
      <dgm:prSet presAssocID="{A44B2565-C548-4F7C-86A4-23B1CBC84011}" presName="hierRoot4" presStyleCnt="0"/>
      <dgm:spPr/>
    </dgm:pt>
    <dgm:pt modelId="{CBD4A19A-9966-45C4-B1A0-D47387B3149A}" type="pres">
      <dgm:prSet presAssocID="{A44B2565-C548-4F7C-86A4-23B1CBC84011}" presName="composite4" presStyleCnt="0"/>
      <dgm:spPr/>
    </dgm:pt>
    <dgm:pt modelId="{98425BA7-F300-4EAB-A030-159EFF32155A}" type="pres">
      <dgm:prSet presAssocID="{A44B2565-C548-4F7C-86A4-23B1CBC84011}" presName="background4" presStyleLbl="node4" presStyleIdx="0" presStyleCnt="6"/>
      <dgm:spPr/>
    </dgm:pt>
    <dgm:pt modelId="{4121CDE7-FDAB-4B1A-AFD6-B91C8A29ED90}" type="pres">
      <dgm:prSet presAssocID="{A44B2565-C548-4F7C-86A4-23B1CBC84011}" presName="text4" presStyleLbl="fgAcc4" presStyleIdx="0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94607EC-7E81-4007-888A-9E3E63771842}" type="pres">
      <dgm:prSet presAssocID="{A44B2565-C548-4F7C-86A4-23B1CBC84011}" presName="hierChild5" presStyleCnt="0"/>
      <dgm:spPr/>
    </dgm:pt>
    <dgm:pt modelId="{C2639727-9424-4703-A6B4-C7550322B9C0}" type="pres">
      <dgm:prSet presAssocID="{58747262-012A-4BDD-861B-8A48D4FC6715}" presName="Name17" presStyleLbl="parChTrans1D3" presStyleIdx="1" presStyleCnt="6"/>
      <dgm:spPr/>
      <dgm:t>
        <a:bodyPr/>
        <a:lstStyle/>
        <a:p>
          <a:endParaRPr lang="en-IN"/>
        </a:p>
      </dgm:t>
    </dgm:pt>
    <dgm:pt modelId="{E9E45A82-232C-418B-A88A-F905E98FADCE}" type="pres">
      <dgm:prSet presAssocID="{3A957C22-D416-4D68-A0A7-F904A460B789}" presName="hierRoot3" presStyleCnt="0"/>
      <dgm:spPr/>
    </dgm:pt>
    <dgm:pt modelId="{5734DF07-3A96-4143-BF33-A1EA90125EA1}" type="pres">
      <dgm:prSet presAssocID="{3A957C22-D416-4D68-A0A7-F904A460B789}" presName="composite3" presStyleCnt="0"/>
      <dgm:spPr/>
    </dgm:pt>
    <dgm:pt modelId="{1BF3EC26-3AB0-4F2B-9400-872297F97A5E}" type="pres">
      <dgm:prSet presAssocID="{3A957C22-D416-4D68-A0A7-F904A460B789}" presName="background3" presStyleLbl="node3" presStyleIdx="1" presStyleCnt="6"/>
      <dgm:spPr/>
    </dgm:pt>
    <dgm:pt modelId="{601DBEAF-15C7-4C5D-8EFF-97E2F70378A5}" type="pres">
      <dgm:prSet presAssocID="{3A957C22-D416-4D68-A0A7-F904A460B789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5A93305-C218-44D5-A91C-AA3E8A6CDED2}" type="pres">
      <dgm:prSet presAssocID="{3A957C22-D416-4D68-A0A7-F904A460B789}" presName="hierChild4" presStyleCnt="0"/>
      <dgm:spPr/>
    </dgm:pt>
    <dgm:pt modelId="{B959D7C1-D431-4BE4-A6D0-6E2EFB00F771}" type="pres">
      <dgm:prSet presAssocID="{2F8B72B4-8288-4992-83B3-010E839B2122}" presName="Name23" presStyleLbl="parChTrans1D4" presStyleIdx="1" presStyleCnt="6"/>
      <dgm:spPr/>
      <dgm:t>
        <a:bodyPr/>
        <a:lstStyle/>
        <a:p>
          <a:endParaRPr lang="en-IN"/>
        </a:p>
      </dgm:t>
    </dgm:pt>
    <dgm:pt modelId="{77093AF9-6CB4-43C4-B610-6224E9AF8EDD}" type="pres">
      <dgm:prSet presAssocID="{371D8210-F692-436B-9584-239D658468BF}" presName="hierRoot4" presStyleCnt="0"/>
      <dgm:spPr/>
    </dgm:pt>
    <dgm:pt modelId="{2E3B38BF-B668-4B8F-8326-8DC15AEDC7FD}" type="pres">
      <dgm:prSet presAssocID="{371D8210-F692-436B-9584-239D658468BF}" presName="composite4" presStyleCnt="0"/>
      <dgm:spPr/>
    </dgm:pt>
    <dgm:pt modelId="{6D1DD367-CA65-483E-9ECD-C7CA2F8E7543}" type="pres">
      <dgm:prSet presAssocID="{371D8210-F692-436B-9584-239D658468BF}" presName="background4" presStyleLbl="node4" presStyleIdx="1" presStyleCnt="6"/>
      <dgm:spPr/>
    </dgm:pt>
    <dgm:pt modelId="{59DF7A4D-B644-4A4A-B1CA-135EC1F219D5}" type="pres">
      <dgm:prSet presAssocID="{371D8210-F692-436B-9584-239D658468BF}" presName="text4" presStyleLbl="fgAcc4" presStyleIdx="1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B360885-A0C0-483F-B50F-0D5A8CEDD706}" type="pres">
      <dgm:prSet presAssocID="{371D8210-F692-436B-9584-239D658468BF}" presName="hierChild5" presStyleCnt="0"/>
      <dgm:spPr/>
    </dgm:pt>
    <dgm:pt modelId="{879BB8C0-286C-417D-8EDF-141277EE9E0E}" type="pres">
      <dgm:prSet presAssocID="{85831911-0E85-47AE-8700-A384E0D54828}" presName="Name17" presStyleLbl="parChTrans1D3" presStyleIdx="2" presStyleCnt="6"/>
      <dgm:spPr/>
      <dgm:t>
        <a:bodyPr/>
        <a:lstStyle/>
        <a:p>
          <a:endParaRPr lang="en-IN"/>
        </a:p>
      </dgm:t>
    </dgm:pt>
    <dgm:pt modelId="{5C4A211D-0236-4FB7-9BD4-A2507801B31B}" type="pres">
      <dgm:prSet presAssocID="{54B43EF5-A27B-4474-B1E8-817DEF5582D6}" presName="hierRoot3" presStyleCnt="0"/>
      <dgm:spPr/>
    </dgm:pt>
    <dgm:pt modelId="{4774F2FB-1204-4AB8-9603-66F371CFB988}" type="pres">
      <dgm:prSet presAssocID="{54B43EF5-A27B-4474-B1E8-817DEF5582D6}" presName="composite3" presStyleCnt="0"/>
      <dgm:spPr/>
    </dgm:pt>
    <dgm:pt modelId="{9F27F0A5-A2C9-40B5-9D94-0CFD1BDFE1A8}" type="pres">
      <dgm:prSet presAssocID="{54B43EF5-A27B-4474-B1E8-817DEF5582D6}" presName="background3" presStyleLbl="node3" presStyleIdx="2" presStyleCnt="6"/>
      <dgm:spPr/>
    </dgm:pt>
    <dgm:pt modelId="{F1D9B43C-8F78-4C65-8EC6-A9830B9C2551}" type="pres">
      <dgm:prSet presAssocID="{54B43EF5-A27B-4474-B1E8-817DEF5582D6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843A80B-4F26-4B38-BAA3-98C81D3ECAE8}" type="pres">
      <dgm:prSet presAssocID="{54B43EF5-A27B-4474-B1E8-817DEF5582D6}" presName="hierChild4" presStyleCnt="0"/>
      <dgm:spPr/>
    </dgm:pt>
    <dgm:pt modelId="{C60F0DDA-D9DC-4093-B1B7-C4327714D642}" type="pres">
      <dgm:prSet presAssocID="{F9556BE8-ED87-44C2-970D-53AFAB84E156}" presName="Name23" presStyleLbl="parChTrans1D4" presStyleIdx="2" presStyleCnt="6"/>
      <dgm:spPr/>
      <dgm:t>
        <a:bodyPr/>
        <a:lstStyle/>
        <a:p>
          <a:endParaRPr lang="en-IN"/>
        </a:p>
      </dgm:t>
    </dgm:pt>
    <dgm:pt modelId="{8E738777-4879-4DB6-B7C8-C4DD1980C18B}" type="pres">
      <dgm:prSet presAssocID="{697E98E5-CD4C-44E5-9A23-21E10E81FAE3}" presName="hierRoot4" presStyleCnt="0"/>
      <dgm:spPr/>
    </dgm:pt>
    <dgm:pt modelId="{78B560C2-85D3-4436-A38E-F9F699CA674C}" type="pres">
      <dgm:prSet presAssocID="{697E98E5-CD4C-44E5-9A23-21E10E81FAE3}" presName="composite4" presStyleCnt="0"/>
      <dgm:spPr/>
    </dgm:pt>
    <dgm:pt modelId="{4B9E6D4C-3410-4B4C-A873-FE11D65201BC}" type="pres">
      <dgm:prSet presAssocID="{697E98E5-CD4C-44E5-9A23-21E10E81FAE3}" presName="background4" presStyleLbl="node4" presStyleIdx="2" presStyleCnt="6"/>
      <dgm:spPr/>
    </dgm:pt>
    <dgm:pt modelId="{B1F90F4F-448F-4E1E-8A17-BADAD310898D}" type="pres">
      <dgm:prSet presAssocID="{697E98E5-CD4C-44E5-9A23-21E10E81FAE3}" presName="text4" presStyleLbl="fgAcc4" presStyleIdx="2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E1E6070-B5F8-4DBF-9829-2EE2F8D17A3A}" type="pres">
      <dgm:prSet presAssocID="{697E98E5-CD4C-44E5-9A23-21E10E81FAE3}" presName="hierChild5" presStyleCnt="0"/>
      <dgm:spPr/>
    </dgm:pt>
    <dgm:pt modelId="{35D10891-C761-4F6F-8681-695E49FCD1C6}" type="pres">
      <dgm:prSet presAssocID="{F41D74E6-1523-4E9A-9ACA-71E942FE2751}" presName="Name10" presStyleLbl="parChTrans1D2" presStyleIdx="1" presStyleCnt="2"/>
      <dgm:spPr/>
      <dgm:t>
        <a:bodyPr/>
        <a:lstStyle/>
        <a:p>
          <a:endParaRPr lang="en-IN"/>
        </a:p>
      </dgm:t>
    </dgm:pt>
    <dgm:pt modelId="{AF8CCAB0-B7D7-474E-A4D4-01CFCC278463}" type="pres">
      <dgm:prSet presAssocID="{8A494C32-F96C-42BD-9DC0-886AE3487734}" presName="hierRoot2" presStyleCnt="0"/>
      <dgm:spPr/>
    </dgm:pt>
    <dgm:pt modelId="{F2F40CCE-7098-498A-8C14-85FC89BFEBA9}" type="pres">
      <dgm:prSet presAssocID="{8A494C32-F96C-42BD-9DC0-886AE3487734}" presName="composite2" presStyleCnt="0"/>
      <dgm:spPr/>
    </dgm:pt>
    <dgm:pt modelId="{5F8406DC-C8C8-486F-92D8-2603E001DB82}" type="pres">
      <dgm:prSet presAssocID="{8A494C32-F96C-42BD-9DC0-886AE3487734}" presName="background2" presStyleLbl="node2" presStyleIdx="1" presStyleCnt="2"/>
      <dgm:spPr/>
    </dgm:pt>
    <dgm:pt modelId="{703B5DE7-EFF7-4DA1-96F3-334DE29F8DD3}" type="pres">
      <dgm:prSet presAssocID="{8A494C32-F96C-42BD-9DC0-886AE3487734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4425DCD-CEBE-4669-B6E2-706AC418EC18}" type="pres">
      <dgm:prSet presAssocID="{8A494C32-F96C-42BD-9DC0-886AE3487734}" presName="hierChild3" presStyleCnt="0"/>
      <dgm:spPr/>
    </dgm:pt>
    <dgm:pt modelId="{A8866397-1125-4B72-95A6-F4E91ECBDDFB}" type="pres">
      <dgm:prSet presAssocID="{3C27DCDA-850D-4B9C-AD45-8B6355D56C12}" presName="Name17" presStyleLbl="parChTrans1D3" presStyleIdx="3" presStyleCnt="6"/>
      <dgm:spPr/>
      <dgm:t>
        <a:bodyPr/>
        <a:lstStyle/>
        <a:p>
          <a:endParaRPr lang="en-IN"/>
        </a:p>
      </dgm:t>
    </dgm:pt>
    <dgm:pt modelId="{0626103A-7CEE-46B4-B808-9C4F60788025}" type="pres">
      <dgm:prSet presAssocID="{19ACDF61-81CF-456C-B1E4-D178027137D7}" presName="hierRoot3" presStyleCnt="0"/>
      <dgm:spPr/>
    </dgm:pt>
    <dgm:pt modelId="{A70951C5-54BE-4245-AB68-BE2FC1E527DF}" type="pres">
      <dgm:prSet presAssocID="{19ACDF61-81CF-456C-B1E4-D178027137D7}" presName="composite3" presStyleCnt="0"/>
      <dgm:spPr/>
    </dgm:pt>
    <dgm:pt modelId="{DFFE8945-723C-4D61-97A7-7E7A21CABC5B}" type="pres">
      <dgm:prSet presAssocID="{19ACDF61-81CF-456C-B1E4-D178027137D7}" presName="background3" presStyleLbl="node3" presStyleIdx="3" presStyleCnt="6"/>
      <dgm:spPr/>
    </dgm:pt>
    <dgm:pt modelId="{1FF20BF7-44A1-4C53-811A-270B335A3AAF}" type="pres">
      <dgm:prSet presAssocID="{19ACDF61-81CF-456C-B1E4-D178027137D7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4F11E82-F202-4C8D-B181-D70244B5519A}" type="pres">
      <dgm:prSet presAssocID="{19ACDF61-81CF-456C-B1E4-D178027137D7}" presName="hierChild4" presStyleCnt="0"/>
      <dgm:spPr/>
    </dgm:pt>
    <dgm:pt modelId="{6E5E0F72-1907-413D-9C6B-0658C9A8A0B4}" type="pres">
      <dgm:prSet presAssocID="{5E9116D5-74B0-4239-B02F-7C95CB0389AB}" presName="Name23" presStyleLbl="parChTrans1D4" presStyleIdx="3" presStyleCnt="6"/>
      <dgm:spPr/>
      <dgm:t>
        <a:bodyPr/>
        <a:lstStyle/>
        <a:p>
          <a:endParaRPr lang="en-IN"/>
        </a:p>
      </dgm:t>
    </dgm:pt>
    <dgm:pt modelId="{373CDE14-9A59-4050-BA66-14C1A6E8AF8E}" type="pres">
      <dgm:prSet presAssocID="{97C3A3D0-C7A0-4D61-8EFF-7E4D2C7AAE75}" presName="hierRoot4" presStyleCnt="0"/>
      <dgm:spPr/>
    </dgm:pt>
    <dgm:pt modelId="{3DD5140B-3047-4CCC-B434-3FE6BDD2B718}" type="pres">
      <dgm:prSet presAssocID="{97C3A3D0-C7A0-4D61-8EFF-7E4D2C7AAE75}" presName="composite4" presStyleCnt="0"/>
      <dgm:spPr/>
    </dgm:pt>
    <dgm:pt modelId="{29910AD8-3174-437C-9BD4-4EAD7BCEA942}" type="pres">
      <dgm:prSet presAssocID="{97C3A3D0-C7A0-4D61-8EFF-7E4D2C7AAE75}" presName="background4" presStyleLbl="node4" presStyleIdx="3" presStyleCnt="6"/>
      <dgm:spPr/>
    </dgm:pt>
    <dgm:pt modelId="{87C165C0-833C-49C0-B929-E4EE5F288D79}" type="pres">
      <dgm:prSet presAssocID="{97C3A3D0-C7A0-4D61-8EFF-7E4D2C7AAE75}" presName="text4" presStyleLbl="fgAcc4" presStyleIdx="3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AB421F4-3243-4DB7-9C67-9B0FD27F6F09}" type="pres">
      <dgm:prSet presAssocID="{97C3A3D0-C7A0-4D61-8EFF-7E4D2C7AAE75}" presName="hierChild5" presStyleCnt="0"/>
      <dgm:spPr/>
    </dgm:pt>
    <dgm:pt modelId="{1783F597-6DB8-4A07-80C3-A83D78820510}" type="pres">
      <dgm:prSet presAssocID="{CA627ED0-C87E-4AFD-84CB-C33F1A641ACE}" presName="Name17" presStyleLbl="parChTrans1D3" presStyleIdx="4" presStyleCnt="6"/>
      <dgm:spPr/>
      <dgm:t>
        <a:bodyPr/>
        <a:lstStyle/>
        <a:p>
          <a:endParaRPr lang="en-IN"/>
        </a:p>
      </dgm:t>
    </dgm:pt>
    <dgm:pt modelId="{E8553468-83BE-4EA7-B400-9EEACC9FF857}" type="pres">
      <dgm:prSet presAssocID="{58B00A01-E8CE-41D0-A5EB-F21AC8A84BE5}" presName="hierRoot3" presStyleCnt="0"/>
      <dgm:spPr/>
    </dgm:pt>
    <dgm:pt modelId="{7EC63B6B-3B33-46C2-A48F-6E67DAFDD043}" type="pres">
      <dgm:prSet presAssocID="{58B00A01-E8CE-41D0-A5EB-F21AC8A84BE5}" presName="composite3" presStyleCnt="0"/>
      <dgm:spPr/>
    </dgm:pt>
    <dgm:pt modelId="{E451F94F-C7F6-4D61-B427-651E029D52A5}" type="pres">
      <dgm:prSet presAssocID="{58B00A01-E8CE-41D0-A5EB-F21AC8A84BE5}" presName="background3" presStyleLbl="node3" presStyleIdx="4" presStyleCnt="6"/>
      <dgm:spPr/>
    </dgm:pt>
    <dgm:pt modelId="{0CE80CFB-D2BB-43FB-9847-CFE2C7C8AB0F}" type="pres">
      <dgm:prSet presAssocID="{58B00A01-E8CE-41D0-A5EB-F21AC8A84BE5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E1CEFDB-59E2-4756-955B-4E10A8E8E4AA}" type="pres">
      <dgm:prSet presAssocID="{58B00A01-E8CE-41D0-A5EB-F21AC8A84BE5}" presName="hierChild4" presStyleCnt="0"/>
      <dgm:spPr/>
    </dgm:pt>
    <dgm:pt modelId="{C2E83D94-BD17-4E40-841F-142F1A158089}" type="pres">
      <dgm:prSet presAssocID="{956E2136-8453-4AE8-A6C8-8F2573A2D982}" presName="Name23" presStyleLbl="parChTrans1D4" presStyleIdx="4" presStyleCnt="6"/>
      <dgm:spPr/>
      <dgm:t>
        <a:bodyPr/>
        <a:lstStyle/>
        <a:p>
          <a:endParaRPr lang="en-IN"/>
        </a:p>
      </dgm:t>
    </dgm:pt>
    <dgm:pt modelId="{25A00C6C-7B04-42A7-A96E-D716E3B458D7}" type="pres">
      <dgm:prSet presAssocID="{7CF805B3-5ED6-4950-8115-401132CB9C20}" presName="hierRoot4" presStyleCnt="0"/>
      <dgm:spPr/>
    </dgm:pt>
    <dgm:pt modelId="{DDF9955B-024F-495E-B014-4CA003612295}" type="pres">
      <dgm:prSet presAssocID="{7CF805B3-5ED6-4950-8115-401132CB9C20}" presName="composite4" presStyleCnt="0"/>
      <dgm:spPr/>
    </dgm:pt>
    <dgm:pt modelId="{CCE695F3-D6B0-44C2-9D4E-DFB83C76AFE0}" type="pres">
      <dgm:prSet presAssocID="{7CF805B3-5ED6-4950-8115-401132CB9C20}" presName="background4" presStyleLbl="node4" presStyleIdx="4" presStyleCnt="6"/>
      <dgm:spPr/>
    </dgm:pt>
    <dgm:pt modelId="{2F6FFB82-BDEE-4623-BCE6-7CE8214A05F1}" type="pres">
      <dgm:prSet presAssocID="{7CF805B3-5ED6-4950-8115-401132CB9C20}" presName="text4" presStyleLbl="fgAcc4" presStyleIdx="4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A67FF56-D1D8-43A0-8388-0E29326AA741}" type="pres">
      <dgm:prSet presAssocID="{7CF805B3-5ED6-4950-8115-401132CB9C20}" presName="hierChild5" presStyleCnt="0"/>
      <dgm:spPr/>
    </dgm:pt>
    <dgm:pt modelId="{561F8212-8BC7-4CC8-8A23-7346B18AC94F}" type="pres">
      <dgm:prSet presAssocID="{AC96DEDA-5B8B-40CA-97E5-1555C32B986E}" presName="Name17" presStyleLbl="parChTrans1D3" presStyleIdx="5" presStyleCnt="6"/>
      <dgm:spPr/>
      <dgm:t>
        <a:bodyPr/>
        <a:lstStyle/>
        <a:p>
          <a:endParaRPr lang="en-IN"/>
        </a:p>
      </dgm:t>
    </dgm:pt>
    <dgm:pt modelId="{49CB2431-00CA-40BE-AE9C-38A89242AA57}" type="pres">
      <dgm:prSet presAssocID="{8A3DB4FA-34F1-41A2-9212-0A882100EE81}" presName="hierRoot3" presStyleCnt="0"/>
      <dgm:spPr/>
    </dgm:pt>
    <dgm:pt modelId="{47E92F0F-1CA6-496C-9E88-D61D196464BF}" type="pres">
      <dgm:prSet presAssocID="{8A3DB4FA-34F1-41A2-9212-0A882100EE81}" presName="composite3" presStyleCnt="0"/>
      <dgm:spPr/>
    </dgm:pt>
    <dgm:pt modelId="{BB2020BF-B5A2-451D-B9E6-58D4833924C3}" type="pres">
      <dgm:prSet presAssocID="{8A3DB4FA-34F1-41A2-9212-0A882100EE81}" presName="background3" presStyleLbl="node3" presStyleIdx="5" presStyleCnt="6"/>
      <dgm:spPr/>
    </dgm:pt>
    <dgm:pt modelId="{78A189B0-D7CE-43C4-AD3F-2E312FAB0AD1}" type="pres">
      <dgm:prSet presAssocID="{8A3DB4FA-34F1-41A2-9212-0A882100EE81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E0316AE-FC2B-4AD1-942A-235BE9AA38A2}" type="pres">
      <dgm:prSet presAssocID="{8A3DB4FA-34F1-41A2-9212-0A882100EE81}" presName="hierChild4" presStyleCnt="0"/>
      <dgm:spPr/>
    </dgm:pt>
    <dgm:pt modelId="{77E82A13-C4DC-44FA-BD7C-9DF8398E2658}" type="pres">
      <dgm:prSet presAssocID="{CDF8567E-C4C4-40EC-BEAB-8A27CD5135C5}" presName="Name23" presStyleLbl="parChTrans1D4" presStyleIdx="5" presStyleCnt="6"/>
      <dgm:spPr/>
      <dgm:t>
        <a:bodyPr/>
        <a:lstStyle/>
        <a:p>
          <a:endParaRPr lang="en-IN"/>
        </a:p>
      </dgm:t>
    </dgm:pt>
    <dgm:pt modelId="{1964F8EB-FD41-42A0-8083-1C19B32BE7BF}" type="pres">
      <dgm:prSet presAssocID="{537D12C2-D9D3-46B7-A352-5C024EB2AF2A}" presName="hierRoot4" presStyleCnt="0"/>
      <dgm:spPr/>
    </dgm:pt>
    <dgm:pt modelId="{7BE803E9-92E7-4CA7-9DA1-C6F83D42393D}" type="pres">
      <dgm:prSet presAssocID="{537D12C2-D9D3-46B7-A352-5C024EB2AF2A}" presName="composite4" presStyleCnt="0"/>
      <dgm:spPr/>
    </dgm:pt>
    <dgm:pt modelId="{A4002EEE-5A27-45D5-95BD-490961533A95}" type="pres">
      <dgm:prSet presAssocID="{537D12C2-D9D3-46B7-A352-5C024EB2AF2A}" presName="background4" presStyleLbl="node4" presStyleIdx="5" presStyleCnt="6"/>
      <dgm:spPr/>
    </dgm:pt>
    <dgm:pt modelId="{FEA6EB44-89C3-41E0-BE10-8FB71FA9E915}" type="pres">
      <dgm:prSet presAssocID="{537D12C2-D9D3-46B7-A352-5C024EB2AF2A}" presName="text4" presStyleLbl="fgAcc4" presStyleIdx="5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9F69426-2C67-4773-9F37-5D69571A5286}" type="pres">
      <dgm:prSet presAssocID="{537D12C2-D9D3-46B7-A352-5C024EB2AF2A}" presName="hierChild5" presStyleCnt="0"/>
      <dgm:spPr/>
    </dgm:pt>
  </dgm:ptLst>
  <dgm:cxnLst>
    <dgm:cxn modelId="{6C2F46E6-D0C6-45D8-ADB3-0EA3B1CBC3C4}" srcId="{774739DD-6C3C-4F36-8972-62387861720B}" destId="{67191010-7439-4DB7-9885-CAA57C8D3052}" srcOrd="0" destOrd="0" parTransId="{8E4CC043-F2C3-4F17-AFB9-4F2333A00AB8}" sibTransId="{42EC063C-3C4B-4E1C-93C5-D72D80D63784}"/>
    <dgm:cxn modelId="{F71624B6-2E32-4FA1-B52F-C9836019BC35}" type="presOf" srcId="{58747262-012A-4BDD-861B-8A48D4FC6715}" destId="{C2639727-9424-4703-A6B4-C7550322B9C0}" srcOrd="0" destOrd="0" presId="urn:microsoft.com/office/officeart/2005/8/layout/hierarchy1"/>
    <dgm:cxn modelId="{9615B3FE-9491-4BC6-A99E-DC48FBA005DB}" type="presOf" srcId="{E69712D4-774F-4B06-A7F3-DDC148126B96}" destId="{FC8C0A9A-3B68-4988-A4FC-5CAA4D058D78}" srcOrd="0" destOrd="0" presId="urn:microsoft.com/office/officeart/2005/8/layout/hierarchy1"/>
    <dgm:cxn modelId="{DFAFA3C0-4A8D-4B99-9419-DA96AF825FAF}" srcId="{54B43EF5-A27B-4474-B1E8-817DEF5582D6}" destId="{697E98E5-CD4C-44E5-9A23-21E10E81FAE3}" srcOrd="0" destOrd="0" parTransId="{F9556BE8-ED87-44C2-970D-53AFAB84E156}" sibTransId="{D8BFD61B-D258-4DF9-BD8A-B09131480D22}"/>
    <dgm:cxn modelId="{4C928A53-E9C5-4451-AC12-D93750BF6C57}" type="presOf" srcId="{A44B2565-C548-4F7C-86A4-23B1CBC84011}" destId="{4121CDE7-FDAB-4B1A-AFD6-B91C8A29ED90}" srcOrd="0" destOrd="0" presId="urn:microsoft.com/office/officeart/2005/8/layout/hierarchy1"/>
    <dgm:cxn modelId="{3B8931B6-1FBA-4D51-833B-8F1FC62CFE53}" type="presOf" srcId="{F41D74E6-1523-4E9A-9ACA-71E942FE2751}" destId="{35D10891-C761-4F6F-8681-695E49FCD1C6}" srcOrd="0" destOrd="0" presId="urn:microsoft.com/office/officeart/2005/8/layout/hierarchy1"/>
    <dgm:cxn modelId="{2A6D3251-0C3F-4991-8CEE-2217FEE984FE}" type="presOf" srcId="{67AFE765-BEDB-4D84-9DBB-562A174FF671}" destId="{98D3532E-6DD1-4250-9229-757C3CFD4AA3}" srcOrd="0" destOrd="0" presId="urn:microsoft.com/office/officeart/2005/8/layout/hierarchy1"/>
    <dgm:cxn modelId="{D67D23EC-C515-4B8F-9BF4-10905A6C9B90}" type="presOf" srcId="{67191010-7439-4DB7-9885-CAA57C8D3052}" destId="{0D23F1DB-3A54-4FA3-A6FF-7F7694F7A0A4}" srcOrd="0" destOrd="0" presId="urn:microsoft.com/office/officeart/2005/8/layout/hierarchy1"/>
    <dgm:cxn modelId="{620E1185-D133-40CF-9895-8EA8D80AD193}" type="presOf" srcId="{85831911-0E85-47AE-8700-A384E0D54828}" destId="{879BB8C0-286C-417D-8EDF-141277EE9E0E}" srcOrd="0" destOrd="0" presId="urn:microsoft.com/office/officeart/2005/8/layout/hierarchy1"/>
    <dgm:cxn modelId="{D6165F26-5990-45C4-9C83-FA021793C10A}" type="presOf" srcId="{8E4CC043-F2C3-4F17-AFB9-4F2333A00AB8}" destId="{0E2BF5B5-5C3F-43B5-93F7-0815B5BB1F88}" srcOrd="0" destOrd="0" presId="urn:microsoft.com/office/officeart/2005/8/layout/hierarchy1"/>
    <dgm:cxn modelId="{44088CB5-7BBA-48E6-8CBE-61D953638D0B}" srcId="{67AFE765-BEDB-4D84-9DBB-562A174FF671}" destId="{774739DD-6C3C-4F36-8972-62387861720B}" srcOrd="0" destOrd="0" parTransId="{097600DC-7E15-4D40-964B-C327FE7A16B0}" sibTransId="{37E4B16D-66EA-47B3-A1DB-9FB13AEDE89F}"/>
    <dgm:cxn modelId="{A52E76A8-0C90-4F93-8F30-38DA84A29E0C}" srcId="{58B00A01-E8CE-41D0-A5EB-F21AC8A84BE5}" destId="{7CF805B3-5ED6-4950-8115-401132CB9C20}" srcOrd="0" destOrd="0" parTransId="{956E2136-8453-4AE8-A6C8-8F2573A2D982}" sibTransId="{D8FEF501-0080-4D0C-B3FC-12228DFB6101}"/>
    <dgm:cxn modelId="{71385D68-3610-425E-A82E-779E2ED8BFF5}" type="presOf" srcId="{CDF8567E-C4C4-40EC-BEAB-8A27CD5135C5}" destId="{77E82A13-C4DC-44FA-BD7C-9DF8398E2658}" srcOrd="0" destOrd="0" presId="urn:microsoft.com/office/officeart/2005/8/layout/hierarchy1"/>
    <dgm:cxn modelId="{DD499FD0-04B3-42CC-AAA7-E92407CE1BE2}" srcId="{67191010-7439-4DB7-9885-CAA57C8D3052}" destId="{878F3965-7A94-40B0-8851-EF2506A9E3D3}" srcOrd="0" destOrd="0" parTransId="{DB2E8EB7-9454-447D-8E84-A36CF5D1CAF3}" sibTransId="{2964A702-A05E-4DAF-A40A-6FCACF6C5E6F}"/>
    <dgm:cxn modelId="{20A58D51-3E4C-4A56-B4DE-7083A1879945}" srcId="{19ACDF61-81CF-456C-B1E4-D178027137D7}" destId="{97C3A3D0-C7A0-4D61-8EFF-7E4D2C7AAE75}" srcOrd="0" destOrd="0" parTransId="{5E9116D5-74B0-4239-B02F-7C95CB0389AB}" sibTransId="{C615F11A-2339-4226-850A-A9FD504B64F2}"/>
    <dgm:cxn modelId="{2C72F523-ECF1-4B00-BD39-68164FCE9298}" type="presOf" srcId="{58B00A01-E8CE-41D0-A5EB-F21AC8A84BE5}" destId="{0CE80CFB-D2BB-43FB-9847-CFE2C7C8AB0F}" srcOrd="0" destOrd="0" presId="urn:microsoft.com/office/officeart/2005/8/layout/hierarchy1"/>
    <dgm:cxn modelId="{E50B72D8-AE70-4C84-923F-4AC0C19056C9}" srcId="{8A3DB4FA-34F1-41A2-9212-0A882100EE81}" destId="{537D12C2-D9D3-46B7-A352-5C024EB2AF2A}" srcOrd="0" destOrd="0" parTransId="{CDF8567E-C4C4-40EC-BEAB-8A27CD5135C5}" sibTransId="{7471C9C3-2EA0-4376-9DDC-AC02DB3B2A2E}"/>
    <dgm:cxn modelId="{D83B6298-6599-4E72-B025-13A58812D5B6}" type="presOf" srcId="{8A494C32-F96C-42BD-9DC0-886AE3487734}" destId="{703B5DE7-EFF7-4DA1-96F3-334DE29F8DD3}" srcOrd="0" destOrd="0" presId="urn:microsoft.com/office/officeart/2005/8/layout/hierarchy1"/>
    <dgm:cxn modelId="{A3BFD59E-A4FE-4503-9273-9619CCF25D3E}" type="presOf" srcId="{2F8B72B4-8288-4992-83B3-010E839B2122}" destId="{B959D7C1-D431-4BE4-A6D0-6E2EFB00F771}" srcOrd="0" destOrd="0" presId="urn:microsoft.com/office/officeart/2005/8/layout/hierarchy1"/>
    <dgm:cxn modelId="{0CB13AA3-843F-4497-9F0B-94D033C4555E}" type="presOf" srcId="{7CF805B3-5ED6-4950-8115-401132CB9C20}" destId="{2F6FFB82-BDEE-4623-BCE6-7CE8214A05F1}" srcOrd="0" destOrd="0" presId="urn:microsoft.com/office/officeart/2005/8/layout/hierarchy1"/>
    <dgm:cxn modelId="{4F4958D8-A18D-4F27-A475-A0F30D6ED77C}" type="presOf" srcId="{371D8210-F692-436B-9584-239D658468BF}" destId="{59DF7A4D-B644-4A4A-B1CA-135EC1F219D5}" srcOrd="0" destOrd="0" presId="urn:microsoft.com/office/officeart/2005/8/layout/hierarchy1"/>
    <dgm:cxn modelId="{9075637E-04E2-4487-9660-A900F8BD9C40}" srcId="{774739DD-6C3C-4F36-8972-62387861720B}" destId="{8A494C32-F96C-42BD-9DC0-886AE3487734}" srcOrd="1" destOrd="0" parTransId="{F41D74E6-1523-4E9A-9ACA-71E942FE2751}" sibTransId="{7A6FB1EC-0E13-4D7C-8D7D-4AC32444CEC9}"/>
    <dgm:cxn modelId="{BDC4F85E-35D8-424C-8C67-FFBC1F0FC658}" type="presOf" srcId="{AC96DEDA-5B8B-40CA-97E5-1555C32B986E}" destId="{561F8212-8BC7-4CC8-8A23-7346B18AC94F}" srcOrd="0" destOrd="0" presId="urn:microsoft.com/office/officeart/2005/8/layout/hierarchy1"/>
    <dgm:cxn modelId="{9FCF9217-882E-45CF-ADD3-5598F936728F}" type="presOf" srcId="{3A957C22-D416-4D68-A0A7-F904A460B789}" destId="{601DBEAF-15C7-4C5D-8EFF-97E2F70378A5}" srcOrd="0" destOrd="0" presId="urn:microsoft.com/office/officeart/2005/8/layout/hierarchy1"/>
    <dgm:cxn modelId="{816A332A-B468-4D27-8D13-7C0E3A2184B0}" type="presOf" srcId="{3C27DCDA-850D-4B9C-AD45-8B6355D56C12}" destId="{A8866397-1125-4B72-95A6-F4E91ECBDDFB}" srcOrd="0" destOrd="0" presId="urn:microsoft.com/office/officeart/2005/8/layout/hierarchy1"/>
    <dgm:cxn modelId="{D4FBCA00-3E0C-4AB7-8190-C8ED46EF5791}" srcId="{8A494C32-F96C-42BD-9DC0-886AE3487734}" destId="{8A3DB4FA-34F1-41A2-9212-0A882100EE81}" srcOrd="2" destOrd="0" parTransId="{AC96DEDA-5B8B-40CA-97E5-1555C32B986E}" sibTransId="{892E5FA5-CFFF-44DA-AFEB-8A004642BF0F}"/>
    <dgm:cxn modelId="{7ACC8901-6DC3-4E7F-BFA4-94F1A2DBFD7C}" type="presOf" srcId="{DB2E8EB7-9454-447D-8E84-A36CF5D1CAF3}" destId="{93661CE1-8697-4935-97A5-D78ED69CEE1E}" srcOrd="0" destOrd="0" presId="urn:microsoft.com/office/officeart/2005/8/layout/hierarchy1"/>
    <dgm:cxn modelId="{5CF0B436-0A41-4E8A-80E4-8088F7A4D480}" type="presOf" srcId="{878F3965-7A94-40B0-8851-EF2506A9E3D3}" destId="{14F93995-A235-42FF-8BD6-109BB1567607}" srcOrd="0" destOrd="0" presId="urn:microsoft.com/office/officeart/2005/8/layout/hierarchy1"/>
    <dgm:cxn modelId="{F431F36A-DA02-427F-80C6-F61C43C1C4F0}" type="presOf" srcId="{CA627ED0-C87E-4AFD-84CB-C33F1A641ACE}" destId="{1783F597-6DB8-4A07-80C3-A83D78820510}" srcOrd="0" destOrd="0" presId="urn:microsoft.com/office/officeart/2005/8/layout/hierarchy1"/>
    <dgm:cxn modelId="{0589B214-1AA1-4E01-B6DD-F72C4A66875E}" srcId="{8A494C32-F96C-42BD-9DC0-886AE3487734}" destId="{19ACDF61-81CF-456C-B1E4-D178027137D7}" srcOrd="0" destOrd="0" parTransId="{3C27DCDA-850D-4B9C-AD45-8B6355D56C12}" sibTransId="{6E39AB42-01F6-424F-8139-B00EF9633ABB}"/>
    <dgm:cxn modelId="{C5E6F6F6-2CF6-4B73-9E4F-A72EC5805657}" type="presOf" srcId="{8A3DB4FA-34F1-41A2-9212-0A882100EE81}" destId="{78A189B0-D7CE-43C4-AD3F-2E312FAB0AD1}" srcOrd="0" destOrd="0" presId="urn:microsoft.com/office/officeart/2005/8/layout/hierarchy1"/>
    <dgm:cxn modelId="{C6BC685A-1240-4F69-9D22-D4EE92F7C7AD}" type="presOf" srcId="{19ACDF61-81CF-456C-B1E4-D178027137D7}" destId="{1FF20BF7-44A1-4C53-811A-270B335A3AAF}" srcOrd="0" destOrd="0" presId="urn:microsoft.com/office/officeart/2005/8/layout/hierarchy1"/>
    <dgm:cxn modelId="{D4757348-DEE1-4F6E-914A-D2286D98A8CB}" type="presOf" srcId="{5E9116D5-74B0-4239-B02F-7C95CB0389AB}" destId="{6E5E0F72-1907-413D-9C6B-0658C9A8A0B4}" srcOrd="0" destOrd="0" presId="urn:microsoft.com/office/officeart/2005/8/layout/hierarchy1"/>
    <dgm:cxn modelId="{6FA3B37F-9654-4170-AFA5-6B8016FBCB22}" type="presOf" srcId="{F9556BE8-ED87-44C2-970D-53AFAB84E156}" destId="{C60F0DDA-D9DC-4093-B1B7-C4327714D642}" srcOrd="0" destOrd="0" presId="urn:microsoft.com/office/officeart/2005/8/layout/hierarchy1"/>
    <dgm:cxn modelId="{A369A88F-233E-4909-98E8-EC0503D6712F}" type="presOf" srcId="{956E2136-8453-4AE8-A6C8-8F2573A2D982}" destId="{C2E83D94-BD17-4E40-841F-142F1A158089}" srcOrd="0" destOrd="0" presId="urn:microsoft.com/office/officeart/2005/8/layout/hierarchy1"/>
    <dgm:cxn modelId="{819013C8-3546-42DA-9BAE-6D7CE3FE2B66}" type="presOf" srcId="{697E98E5-CD4C-44E5-9A23-21E10E81FAE3}" destId="{B1F90F4F-448F-4E1E-8A17-BADAD310898D}" srcOrd="0" destOrd="0" presId="urn:microsoft.com/office/officeart/2005/8/layout/hierarchy1"/>
    <dgm:cxn modelId="{E35A2B0C-CD89-4144-936A-A15F283A84B8}" type="presOf" srcId="{774739DD-6C3C-4F36-8972-62387861720B}" destId="{A821F864-11A7-48F8-82DC-E60F41F329BC}" srcOrd="0" destOrd="0" presId="urn:microsoft.com/office/officeart/2005/8/layout/hierarchy1"/>
    <dgm:cxn modelId="{57641335-DC02-411C-AF1D-BD0CC196832A}" type="presOf" srcId="{97C3A3D0-C7A0-4D61-8EFF-7E4D2C7AAE75}" destId="{87C165C0-833C-49C0-B929-E4EE5F288D79}" srcOrd="0" destOrd="0" presId="urn:microsoft.com/office/officeart/2005/8/layout/hierarchy1"/>
    <dgm:cxn modelId="{3EEF4422-F088-4518-A290-885C9A511599}" srcId="{3A957C22-D416-4D68-A0A7-F904A460B789}" destId="{371D8210-F692-436B-9584-239D658468BF}" srcOrd="0" destOrd="0" parTransId="{2F8B72B4-8288-4992-83B3-010E839B2122}" sibTransId="{42AA1BB2-77FC-46E5-827C-14BDAEAE4303}"/>
    <dgm:cxn modelId="{C80202CB-1022-4D0B-BC36-D68AD840CE6E}" type="presOf" srcId="{537D12C2-D9D3-46B7-A352-5C024EB2AF2A}" destId="{FEA6EB44-89C3-41E0-BE10-8FB71FA9E915}" srcOrd="0" destOrd="0" presId="urn:microsoft.com/office/officeart/2005/8/layout/hierarchy1"/>
    <dgm:cxn modelId="{13105DF8-57D3-422D-B894-598E6862C8C9}" type="presOf" srcId="{54B43EF5-A27B-4474-B1E8-817DEF5582D6}" destId="{F1D9B43C-8F78-4C65-8EC6-A9830B9C2551}" srcOrd="0" destOrd="0" presId="urn:microsoft.com/office/officeart/2005/8/layout/hierarchy1"/>
    <dgm:cxn modelId="{5C487D17-03D1-4207-B308-9AE30FEEB024}" srcId="{8A494C32-F96C-42BD-9DC0-886AE3487734}" destId="{58B00A01-E8CE-41D0-A5EB-F21AC8A84BE5}" srcOrd="1" destOrd="0" parTransId="{CA627ED0-C87E-4AFD-84CB-C33F1A641ACE}" sibTransId="{FBCE2158-AC16-439B-B7D9-901965C8F9CC}"/>
    <dgm:cxn modelId="{31AD4847-9240-437D-8A3E-F8FEFA3465C5}" srcId="{878F3965-7A94-40B0-8851-EF2506A9E3D3}" destId="{A44B2565-C548-4F7C-86A4-23B1CBC84011}" srcOrd="0" destOrd="0" parTransId="{E69712D4-774F-4B06-A7F3-DDC148126B96}" sibTransId="{C9D3FC8C-080B-4EF3-9D7A-F057B988917C}"/>
    <dgm:cxn modelId="{90E7A202-D0F5-48F6-8990-F13AE2F1C67E}" srcId="{67191010-7439-4DB7-9885-CAA57C8D3052}" destId="{54B43EF5-A27B-4474-B1E8-817DEF5582D6}" srcOrd="2" destOrd="0" parTransId="{85831911-0E85-47AE-8700-A384E0D54828}" sibTransId="{F731A1CF-0B97-466A-A3C8-1BDB33040229}"/>
    <dgm:cxn modelId="{0180599A-C262-42D8-BB87-03AC16785B68}" srcId="{67191010-7439-4DB7-9885-CAA57C8D3052}" destId="{3A957C22-D416-4D68-A0A7-F904A460B789}" srcOrd="1" destOrd="0" parTransId="{58747262-012A-4BDD-861B-8A48D4FC6715}" sibTransId="{93AA28AD-CC99-4F67-B0BF-985F11712F8F}"/>
    <dgm:cxn modelId="{3591008A-83EB-4E06-946A-4A43A3417BF7}" type="presParOf" srcId="{98D3532E-6DD1-4250-9229-757C3CFD4AA3}" destId="{DF6058F5-33D6-46BB-BB49-6645DE2D7925}" srcOrd="0" destOrd="0" presId="urn:microsoft.com/office/officeart/2005/8/layout/hierarchy1"/>
    <dgm:cxn modelId="{A736A9A8-61F2-4151-A19E-0E7792D00B50}" type="presParOf" srcId="{DF6058F5-33D6-46BB-BB49-6645DE2D7925}" destId="{F70D0147-05DB-4626-9E2D-D17FA8D14EB4}" srcOrd="0" destOrd="0" presId="urn:microsoft.com/office/officeart/2005/8/layout/hierarchy1"/>
    <dgm:cxn modelId="{760A9310-3BB6-48C3-A5FC-5ACA730113E7}" type="presParOf" srcId="{F70D0147-05DB-4626-9E2D-D17FA8D14EB4}" destId="{16215FE2-E08B-4BAB-B4EA-E06F60672526}" srcOrd="0" destOrd="0" presId="urn:microsoft.com/office/officeart/2005/8/layout/hierarchy1"/>
    <dgm:cxn modelId="{3C896D5C-8263-47A9-B294-24EEB5B6D9F5}" type="presParOf" srcId="{F70D0147-05DB-4626-9E2D-D17FA8D14EB4}" destId="{A821F864-11A7-48F8-82DC-E60F41F329BC}" srcOrd="1" destOrd="0" presId="urn:microsoft.com/office/officeart/2005/8/layout/hierarchy1"/>
    <dgm:cxn modelId="{05AE87C8-46FE-4E36-9474-4EF345B361EF}" type="presParOf" srcId="{DF6058F5-33D6-46BB-BB49-6645DE2D7925}" destId="{BAB80C59-935A-4686-881D-152F74507555}" srcOrd="1" destOrd="0" presId="urn:microsoft.com/office/officeart/2005/8/layout/hierarchy1"/>
    <dgm:cxn modelId="{F06C8779-59E0-4C46-8D47-CD458FCA7504}" type="presParOf" srcId="{BAB80C59-935A-4686-881D-152F74507555}" destId="{0E2BF5B5-5C3F-43B5-93F7-0815B5BB1F88}" srcOrd="0" destOrd="0" presId="urn:microsoft.com/office/officeart/2005/8/layout/hierarchy1"/>
    <dgm:cxn modelId="{AAC4C786-50B0-4E02-8E42-FC94FDF3F255}" type="presParOf" srcId="{BAB80C59-935A-4686-881D-152F74507555}" destId="{7AEDA619-9B79-42C7-B1AF-58D91A11D487}" srcOrd="1" destOrd="0" presId="urn:microsoft.com/office/officeart/2005/8/layout/hierarchy1"/>
    <dgm:cxn modelId="{1C4B6441-0AAF-4C62-BEEB-448CF50AC90A}" type="presParOf" srcId="{7AEDA619-9B79-42C7-B1AF-58D91A11D487}" destId="{AF71C4ED-E20B-42C7-9EB0-1E1EC5DAB64B}" srcOrd="0" destOrd="0" presId="urn:microsoft.com/office/officeart/2005/8/layout/hierarchy1"/>
    <dgm:cxn modelId="{409CFB1B-BBEA-493D-8D13-E174A8DBB6BB}" type="presParOf" srcId="{AF71C4ED-E20B-42C7-9EB0-1E1EC5DAB64B}" destId="{29C5EABA-25CF-4E35-9D22-82A151148430}" srcOrd="0" destOrd="0" presId="urn:microsoft.com/office/officeart/2005/8/layout/hierarchy1"/>
    <dgm:cxn modelId="{5E2FE48B-8496-4F50-9FD8-81831A437553}" type="presParOf" srcId="{AF71C4ED-E20B-42C7-9EB0-1E1EC5DAB64B}" destId="{0D23F1DB-3A54-4FA3-A6FF-7F7694F7A0A4}" srcOrd="1" destOrd="0" presId="urn:microsoft.com/office/officeart/2005/8/layout/hierarchy1"/>
    <dgm:cxn modelId="{DBE17A97-5F50-4E9A-BD1F-CA75DF972444}" type="presParOf" srcId="{7AEDA619-9B79-42C7-B1AF-58D91A11D487}" destId="{FBE5B5F3-783D-4AB7-A7E4-1E19F1385E4D}" srcOrd="1" destOrd="0" presId="urn:microsoft.com/office/officeart/2005/8/layout/hierarchy1"/>
    <dgm:cxn modelId="{15347EAF-0E2A-4FC6-A317-729DA3562D84}" type="presParOf" srcId="{FBE5B5F3-783D-4AB7-A7E4-1E19F1385E4D}" destId="{93661CE1-8697-4935-97A5-D78ED69CEE1E}" srcOrd="0" destOrd="0" presId="urn:microsoft.com/office/officeart/2005/8/layout/hierarchy1"/>
    <dgm:cxn modelId="{2B326B1D-F81E-4B02-BB37-B0867A0D1EF5}" type="presParOf" srcId="{FBE5B5F3-783D-4AB7-A7E4-1E19F1385E4D}" destId="{613F1BDC-385E-4D8D-A1C1-E646AFC50B9C}" srcOrd="1" destOrd="0" presId="urn:microsoft.com/office/officeart/2005/8/layout/hierarchy1"/>
    <dgm:cxn modelId="{BC9FB6EB-04C5-4B7E-A475-BDAB0B9F0AA8}" type="presParOf" srcId="{613F1BDC-385E-4D8D-A1C1-E646AFC50B9C}" destId="{B4AACBE5-3018-488D-824F-7979FE4C79E5}" srcOrd="0" destOrd="0" presId="urn:microsoft.com/office/officeart/2005/8/layout/hierarchy1"/>
    <dgm:cxn modelId="{C6B0CABA-D514-4C03-A9D7-130636BA84D0}" type="presParOf" srcId="{B4AACBE5-3018-488D-824F-7979FE4C79E5}" destId="{BBBD931A-1066-443A-80C8-52148B2F43B7}" srcOrd="0" destOrd="0" presId="urn:microsoft.com/office/officeart/2005/8/layout/hierarchy1"/>
    <dgm:cxn modelId="{D1FAC1E3-C890-45F3-8CC6-CAD894DDC8E3}" type="presParOf" srcId="{B4AACBE5-3018-488D-824F-7979FE4C79E5}" destId="{14F93995-A235-42FF-8BD6-109BB1567607}" srcOrd="1" destOrd="0" presId="urn:microsoft.com/office/officeart/2005/8/layout/hierarchy1"/>
    <dgm:cxn modelId="{E013CAB7-1226-46D6-9019-942BE25C79E3}" type="presParOf" srcId="{613F1BDC-385E-4D8D-A1C1-E646AFC50B9C}" destId="{9057071A-A5B2-4A2C-910F-D12E25FFF51D}" srcOrd="1" destOrd="0" presId="urn:microsoft.com/office/officeart/2005/8/layout/hierarchy1"/>
    <dgm:cxn modelId="{DB9998C2-7AC7-4483-A63E-72791A62F711}" type="presParOf" srcId="{9057071A-A5B2-4A2C-910F-D12E25FFF51D}" destId="{FC8C0A9A-3B68-4988-A4FC-5CAA4D058D78}" srcOrd="0" destOrd="0" presId="urn:microsoft.com/office/officeart/2005/8/layout/hierarchy1"/>
    <dgm:cxn modelId="{4AB23DAA-7D3E-4558-A593-6D7971AA0638}" type="presParOf" srcId="{9057071A-A5B2-4A2C-910F-D12E25FFF51D}" destId="{D00F0FA0-5DF6-4295-9B9A-10C301A77D72}" srcOrd="1" destOrd="0" presId="urn:microsoft.com/office/officeart/2005/8/layout/hierarchy1"/>
    <dgm:cxn modelId="{BF8EB4B1-9C08-4AE6-91C1-FBFF22FB125A}" type="presParOf" srcId="{D00F0FA0-5DF6-4295-9B9A-10C301A77D72}" destId="{CBD4A19A-9966-45C4-B1A0-D47387B3149A}" srcOrd="0" destOrd="0" presId="urn:microsoft.com/office/officeart/2005/8/layout/hierarchy1"/>
    <dgm:cxn modelId="{614F7F8C-DEC3-411F-887F-72EE74893CB3}" type="presParOf" srcId="{CBD4A19A-9966-45C4-B1A0-D47387B3149A}" destId="{98425BA7-F300-4EAB-A030-159EFF32155A}" srcOrd="0" destOrd="0" presId="urn:microsoft.com/office/officeart/2005/8/layout/hierarchy1"/>
    <dgm:cxn modelId="{2FB6176F-0741-498F-8412-D627C8FDC2FF}" type="presParOf" srcId="{CBD4A19A-9966-45C4-B1A0-D47387B3149A}" destId="{4121CDE7-FDAB-4B1A-AFD6-B91C8A29ED90}" srcOrd="1" destOrd="0" presId="urn:microsoft.com/office/officeart/2005/8/layout/hierarchy1"/>
    <dgm:cxn modelId="{AB7EE8AF-7E38-4F85-A729-B1363888A944}" type="presParOf" srcId="{D00F0FA0-5DF6-4295-9B9A-10C301A77D72}" destId="{994607EC-7E81-4007-888A-9E3E63771842}" srcOrd="1" destOrd="0" presId="urn:microsoft.com/office/officeart/2005/8/layout/hierarchy1"/>
    <dgm:cxn modelId="{12754903-5171-42B8-B54C-0F7F683C4504}" type="presParOf" srcId="{FBE5B5F3-783D-4AB7-A7E4-1E19F1385E4D}" destId="{C2639727-9424-4703-A6B4-C7550322B9C0}" srcOrd="2" destOrd="0" presId="urn:microsoft.com/office/officeart/2005/8/layout/hierarchy1"/>
    <dgm:cxn modelId="{72541BD9-0E70-4EA3-95D3-9E969109C63E}" type="presParOf" srcId="{FBE5B5F3-783D-4AB7-A7E4-1E19F1385E4D}" destId="{E9E45A82-232C-418B-A88A-F905E98FADCE}" srcOrd="3" destOrd="0" presId="urn:microsoft.com/office/officeart/2005/8/layout/hierarchy1"/>
    <dgm:cxn modelId="{BE50D7B8-0EC7-49E2-A9AB-A726A1DB8711}" type="presParOf" srcId="{E9E45A82-232C-418B-A88A-F905E98FADCE}" destId="{5734DF07-3A96-4143-BF33-A1EA90125EA1}" srcOrd="0" destOrd="0" presId="urn:microsoft.com/office/officeart/2005/8/layout/hierarchy1"/>
    <dgm:cxn modelId="{2CB61046-11FC-43AD-BE33-6AFAB31CD01A}" type="presParOf" srcId="{5734DF07-3A96-4143-BF33-A1EA90125EA1}" destId="{1BF3EC26-3AB0-4F2B-9400-872297F97A5E}" srcOrd="0" destOrd="0" presId="urn:microsoft.com/office/officeart/2005/8/layout/hierarchy1"/>
    <dgm:cxn modelId="{30586066-0491-4343-B1BC-82287A4C3510}" type="presParOf" srcId="{5734DF07-3A96-4143-BF33-A1EA90125EA1}" destId="{601DBEAF-15C7-4C5D-8EFF-97E2F70378A5}" srcOrd="1" destOrd="0" presId="urn:microsoft.com/office/officeart/2005/8/layout/hierarchy1"/>
    <dgm:cxn modelId="{C560DBD2-0C05-48DA-986E-75063F0CB0AC}" type="presParOf" srcId="{E9E45A82-232C-418B-A88A-F905E98FADCE}" destId="{25A93305-C218-44D5-A91C-AA3E8A6CDED2}" srcOrd="1" destOrd="0" presId="urn:microsoft.com/office/officeart/2005/8/layout/hierarchy1"/>
    <dgm:cxn modelId="{A3AB1D48-8C17-48D1-A9DE-27BC3C36A28E}" type="presParOf" srcId="{25A93305-C218-44D5-A91C-AA3E8A6CDED2}" destId="{B959D7C1-D431-4BE4-A6D0-6E2EFB00F771}" srcOrd="0" destOrd="0" presId="urn:microsoft.com/office/officeart/2005/8/layout/hierarchy1"/>
    <dgm:cxn modelId="{3A6541EF-1813-4F0B-B601-4F6859C6C097}" type="presParOf" srcId="{25A93305-C218-44D5-A91C-AA3E8A6CDED2}" destId="{77093AF9-6CB4-43C4-B610-6224E9AF8EDD}" srcOrd="1" destOrd="0" presId="urn:microsoft.com/office/officeart/2005/8/layout/hierarchy1"/>
    <dgm:cxn modelId="{D291E6F5-0BCE-4D1D-A633-6F8644E0DEF4}" type="presParOf" srcId="{77093AF9-6CB4-43C4-B610-6224E9AF8EDD}" destId="{2E3B38BF-B668-4B8F-8326-8DC15AEDC7FD}" srcOrd="0" destOrd="0" presId="urn:microsoft.com/office/officeart/2005/8/layout/hierarchy1"/>
    <dgm:cxn modelId="{6F1FBE5C-B441-4211-93A0-3D83D65CF02E}" type="presParOf" srcId="{2E3B38BF-B668-4B8F-8326-8DC15AEDC7FD}" destId="{6D1DD367-CA65-483E-9ECD-C7CA2F8E7543}" srcOrd="0" destOrd="0" presId="urn:microsoft.com/office/officeart/2005/8/layout/hierarchy1"/>
    <dgm:cxn modelId="{5E692D07-8A45-4369-AF9C-4B31B810605C}" type="presParOf" srcId="{2E3B38BF-B668-4B8F-8326-8DC15AEDC7FD}" destId="{59DF7A4D-B644-4A4A-B1CA-135EC1F219D5}" srcOrd="1" destOrd="0" presId="urn:microsoft.com/office/officeart/2005/8/layout/hierarchy1"/>
    <dgm:cxn modelId="{E31A4640-E3E6-446F-B32E-9D4E9B957D15}" type="presParOf" srcId="{77093AF9-6CB4-43C4-B610-6224E9AF8EDD}" destId="{5B360885-A0C0-483F-B50F-0D5A8CEDD706}" srcOrd="1" destOrd="0" presId="urn:microsoft.com/office/officeart/2005/8/layout/hierarchy1"/>
    <dgm:cxn modelId="{F2B2D30E-8F76-4EB0-BB3A-0216931A1EDA}" type="presParOf" srcId="{FBE5B5F3-783D-4AB7-A7E4-1E19F1385E4D}" destId="{879BB8C0-286C-417D-8EDF-141277EE9E0E}" srcOrd="4" destOrd="0" presId="urn:microsoft.com/office/officeart/2005/8/layout/hierarchy1"/>
    <dgm:cxn modelId="{9C83D3A3-9EA8-47A7-9627-D0C7AD58B256}" type="presParOf" srcId="{FBE5B5F3-783D-4AB7-A7E4-1E19F1385E4D}" destId="{5C4A211D-0236-4FB7-9BD4-A2507801B31B}" srcOrd="5" destOrd="0" presId="urn:microsoft.com/office/officeart/2005/8/layout/hierarchy1"/>
    <dgm:cxn modelId="{DD7F456D-7B5B-4613-B667-D2DEE2DBA0EF}" type="presParOf" srcId="{5C4A211D-0236-4FB7-9BD4-A2507801B31B}" destId="{4774F2FB-1204-4AB8-9603-66F371CFB988}" srcOrd="0" destOrd="0" presId="urn:microsoft.com/office/officeart/2005/8/layout/hierarchy1"/>
    <dgm:cxn modelId="{0F5EA9EC-D4CB-42D4-BC16-1A8E09DAC470}" type="presParOf" srcId="{4774F2FB-1204-4AB8-9603-66F371CFB988}" destId="{9F27F0A5-A2C9-40B5-9D94-0CFD1BDFE1A8}" srcOrd="0" destOrd="0" presId="urn:microsoft.com/office/officeart/2005/8/layout/hierarchy1"/>
    <dgm:cxn modelId="{7EF5E126-0277-42D2-AB4F-11D05F4D9538}" type="presParOf" srcId="{4774F2FB-1204-4AB8-9603-66F371CFB988}" destId="{F1D9B43C-8F78-4C65-8EC6-A9830B9C2551}" srcOrd="1" destOrd="0" presId="urn:microsoft.com/office/officeart/2005/8/layout/hierarchy1"/>
    <dgm:cxn modelId="{AB6743EE-19E5-45A4-BC2F-0CB7A2414C90}" type="presParOf" srcId="{5C4A211D-0236-4FB7-9BD4-A2507801B31B}" destId="{A843A80B-4F26-4B38-BAA3-98C81D3ECAE8}" srcOrd="1" destOrd="0" presId="urn:microsoft.com/office/officeart/2005/8/layout/hierarchy1"/>
    <dgm:cxn modelId="{ADB2E715-19D7-403A-826B-36252893808D}" type="presParOf" srcId="{A843A80B-4F26-4B38-BAA3-98C81D3ECAE8}" destId="{C60F0DDA-D9DC-4093-B1B7-C4327714D642}" srcOrd="0" destOrd="0" presId="urn:microsoft.com/office/officeart/2005/8/layout/hierarchy1"/>
    <dgm:cxn modelId="{3B7AC856-E88D-4736-B033-BB0030A08A84}" type="presParOf" srcId="{A843A80B-4F26-4B38-BAA3-98C81D3ECAE8}" destId="{8E738777-4879-4DB6-B7C8-C4DD1980C18B}" srcOrd="1" destOrd="0" presId="urn:microsoft.com/office/officeart/2005/8/layout/hierarchy1"/>
    <dgm:cxn modelId="{E07DC11B-CF37-41A7-B06A-E69D3117BF45}" type="presParOf" srcId="{8E738777-4879-4DB6-B7C8-C4DD1980C18B}" destId="{78B560C2-85D3-4436-A38E-F9F699CA674C}" srcOrd="0" destOrd="0" presId="urn:microsoft.com/office/officeart/2005/8/layout/hierarchy1"/>
    <dgm:cxn modelId="{AE6C083B-3BCB-457D-AF69-27ACC1340495}" type="presParOf" srcId="{78B560C2-85D3-4436-A38E-F9F699CA674C}" destId="{4B9E6D4C-3410-4B4C-A873-FE11D65201BC}" srcOrd="0" destOrd="0" presId="urn:microsoft.com/office/officeart/2005/8/layout/hierarchy1"/>
    <dgm:cxn modelId="{56068D04-6686-423E-8F8E-9FB50FDC1F43}" type="presParOf" srcId="{78B560C2-85D3-4436-A38E-F9F699CA674C}" destId="{B1F90F4F-448F-4E1E-8A17-BADAD310898D}" srcOrd="1" destOrd="0" presId="urn:microsoft.com/office/officeart/2005/8/layout/hierarchy1"/>
    <dgm:cxn modelId="{60F0C8E1-E7F0-42FF-90C6-D7673EE91A91}" type="presParOf" srcId="{8E738777-4879-4DB6-B7C8-C4DD1980C18B}" destId="{6E1E6070-B5F8-4DBF-9829-2EE2F8D17A3A}" srcOrd="1" destOrd="0" presId="urn:microsoft.com/office/officeart/2005/8/layout/hierarchy1"/>
    <dgm:cxn modelId="{A9BDE343-1467-4518-ADF1-C2CDA3F7E1D2}" type="presParOf" srcId="{BAB80C59-935A-4686-881D-152F74507555}" destId="{35D10891-C761-4F6F-8681-695E49FCD1C6}" srcOrd="2" destOrd="0" presId="urn:microsoft.com/office/officeart/2005/8/layout/hierarchy1"/>
    <dgm:cxn modelId="{40F71A60-D6A5-4A27-8E21-01CCE5F7B7AE}" type="presParOf" srcId="{BAB80C59-935A-4686-881D-152F74507555}" destId="{AF8CCAB0-B7D7-474E-A4D4-01CFCC278463}" srcOrd="3" destOrd="0" presId="urn:microsoft.com/office/officeart/2005/8/layout/hierarchy1"/>
    <dgm:cxn modelId="{7FD80EF7-EC03-4B83-872A-EE3EA1D2BBBF}" type="presParOf" srcId="{AF8CCAB0-B7D7-474E-A4D4-01CFCC278463}" destId="{F2F40CCE-7098-498A-8C14-85FC89BFEBA9}" srcOrd="0" destOrd="0" presId="urn:microsoft.com/office/officeart/2005/8/layout/hierarchy1"/>
    <dgm:cxn modelId="{89DC2A4A-A2AD-4792-859B-48DE69FF1782}" type="presParOf" srcId="{F2F40CCE-7098-498A-8C14-85FC89BFEBA9}" destId="{5F8406DC-C8C8-486F-92D8-2603E001DB82}" srcOrd="0" destOrd="0" presId="urn:microsoft.com/office/officeart/2005/8/layout/hierarchy1"/>
    <dgm:cxn modelId="{0EB79A55-44E7-4495-9174-1C435FF724F9}" type="presParOf" srcId="{F2F40CCE-7098-498A-8C14-85FC89BFEBA9}" destId="{703B5DE7-EFF7-4DA1-96F3-334DE29F8DD3}" srcOrd="1" destOrd="0" presId="urn:microsoft.com/office/officeart/2005/8/layout/hierarchy1"/>
    <dgm:cxn modelId="{B68B28DC-3A8F-4AF5-9C00-3E0B0FC8C9B4}" type="presParOf" srcId="{AF8CCAB0-B7D7-474E-A4D4-01CFCC278463}" destId="{74425DCD-CEBE-4669-B6E2-706AC418EC18}" srcOrd="1" destOrd="0" presId="urn:microsoft.com/office/officeart/2005/8/layout/hierarchy1"/>
    <dgm:cxn modelId="{C148FC3D-6F5B-40BD-9B20-47AEEC7EFB37}" type="presParOf" srcId="{74425DCD-CEBE-4669-B6E2-706AC418EC18}" destId="{A8866397-1125-4B72-95A6-F4E91ECBDDFB}" srcOrd="0" destOrd="0" presId="urn:microsoft.com/office/officeart/2005/8/layout/hierarchy1"/>
    <dgm:cxn modelId="{5A1F9FCD-2423-44CA-9C33-4B4EFB0A7968}" type="presParOf" srcId="{74425DCD-CEBE-4669-B6E2-706AC418EC18}" destId="{0626103A-7CEE-46B4-B808-9C4F60788025}" srcOrd="1" destOrd="0" presId="urn:microsoft.com/office/officeart/2005/8/layout/hierarchy1"/>
    <dgm:cxn modelId="{117B7D6D-7A9C-420E-8852-6CD46FEC131F}" type="presParOf" srcId="{0626103A-7CEE-46B4-B808-9C4F60788025}" destId="{A70951C5-54BE-4245-AB68-BE2FC1E527DF}" srcOrd="0" destOrd="0" presId="urn:microsoft.com/office/officeart/2005/8/layout/hierarchy1"/>
    <dgm:cxn modelId="{4E26F600-EE91-4225-8418-92D3CEA4459D}" type="presParOf" srcId="{A70951C5-54BE-4245-AB68-BE2FC1E527DF}" destId="{DFFE8945-723C-4D61-97A7-7E7A21CABC5B}" srcOrd="0" destOrd="0" presId="urn:microsoft.com/office/officeart/2005/8/layout/hierarchy1"/>
    <dgm:cxn modelId="{9CEBC16E-87A1-4755-8743-A38C3B58F8FF}" type="presParOf" srcId="{A70951C5-54BE-4245-AB68-BE2FC1E527DF}" destId="{1FF20BF7-44A1-4C53-811A-270B335A3AAF}" srcOrd="1" destOrd="0" presId="urn:microsoft.com/office/officeart/2005/8/layout/hierarchy1"/>
    <dgm:cxn modelId="{7396A7B1-1A14-44AF-A550-C00D42E197AC}" type="presParOf" srcId="{0626103A-7CEE-46B4-B808-9C4F60788025}" destId="{54F11E82-F202-4C8D-B181-D70244B5519A}" srcOrd="1" destOrd="0" presId="urn:microsoft.com/office/officeart/2005/8/layout/hierarchy1"/>
    <dgm:cxn modelId="{8473E2E0-FF8D-4202-B68D-64F22CBA87EC}" type="presParOf" srcId="{54F11E82-F202-4C8D-B181-D70244B5519A}" destId="{6E5E0F72-1907-413D-9C6B-0658C9A8A0B4}" srcOrd="0" destOrd="0" presId="urn:microsoft.com/office/officeart/2005/8/layout/hierarchy1"/>
    <dgm:cxn modelId="{A7D9135A-11F1-4825-A212-7B4AB502F71D}" type="presParOf" srcId="{54F11E82-F202-4C8D-B181-D70244B5519A}" destId="{373CDE14-9A59-4050-BA66-14C1A6E8AF8E}" srcOrd="1" destOrd="0" presId="urn:microsoft.com/office/officeart/2005/8/layout/hierarchy1"/>
    <dgm:cxn modelId="{05281A9F-42AA-4049-BBA9-3633401102DC}" type="presParOf" srcId="{373CDE14-9A59-4050-BA66-14C1A6E8AF8E}" destId="{3DD5140B-3047-4CCC-B434-3FE6BDD2B718}" srcOrd="0" destOrd="0" presId="urn:microsoft.com/office/officeart/2005/8/layout/hierarchy1"/>
    <dgm:cxn modelId="{29846853-ADB3-4278-858D-02EB31EA71D3}" type="presParOf" srcId="{3DD5140B-3047-4CCC-B434-3FE6BDD2B718}" destId="{29910AD8-3174-437C-9BD4-4EAD7BCEA942}" srcOrd="0" destOrd="0" presId="urn:microsoft.com/office/officeart/2005/8/layout/hierarchy1"/>
    <dgm:cxn modelId="{EE72CF68-FC03-4782-83E4-695057F9C7A6}" type="presParOf" srcId="{3DD5140B-3047-4CCC-B434-3FE6BDD2B718}" destId="{87C165C0-833C-49C0-B929-E4EE5F288D79}" srcOrd="1" destOrd="0" presId="urn:microsoft.com/office/officeart/2005/8/layout/hierarchy1"/>
    <dgm:cxn modelId="{E60C37FE-BE5A-4736-A8EF-3B6F3A096982}" type="presParOf" srcId="{373CDE14-9A59-4050-BA66-14C1A6E8AF8E}" destId="{0AB421F4-3243-4DB7-9C67-9B0FD27F6F09}" srcOrd="1" destOrd="0" presId="urn:microsoft.com/office/officeart/2005/8/layout/hierarchy1"/>
    <dgm:cxn modelId="{C5ECEA89-1EDB-479D-B955-5FE4F31F6544}" type="presParOf" srcId="{74425DCD-CEBE-4669-B6E2-706AC418EC18}" destId="{1783F597-6DB8-4A07-80C3-A83D78820510}" srcOrd="2" destOrd="0" presId="urn:microsoft.com/office/officeart/2005/8/layout/hierarchy1"/>
    <dgm:cxn modelId="{18556911-660B-44B7-8E31-71CB419EB9B5}" type="presParOf" srcId="{74425DCD-CEBE-4669-B6E2-706AC418EC18}" destId="{E8553468-83BE-4EA7-B400-9EEACC9FF857}" srcOrd="3" destOrd="0" presId="urn:microsoft.com/office/officeart/2005/8/layout/hierarchy1"/>
    <dgm:cxn modelId="{FE21C5C4-74D0-410D-A185-263734F53D28}" type="presParOf" srcId="{E8553468-83BE-4EA7-B400-9EEACC9FF857}" destId="{7EC63B6B-3B33-46C2-A48F-6E67DAFDD043}" srcOrd="0" destOrd="0" presId="urn:microsoft.com/office/officeart/2005/8/layout/hierarchy1"/>
    <dgm:cxn modelId="{D21CB861-A026-4F25-BBE0-E9E8E5F5D431}" type="presParOf" srcId="{7EC63B6B-3B33-46C2-A48F-6E67DAFDD043}" destId="{E451F94F-C7F6-4D61-B427-651E029D52A5}" srcOrd="0" destOrd="0" presId="urn:microsoft.com/office/officeart/2005/8/layout/hierarchy1"/>
    <dgm:cxn modelId="{A7E104B4-64F4-4228-9FEB-82C9563F8BF6}" type="presParOf" srcId="{7EC63B6B-3B33-46C2-A48F-6E67DAFDD043}" destId="{0CE80CFB-D2BB-43FB-9847-CFE2C7C8AB0F}" srcOrd="1" destOrd="0" presId="urn:microsoft.com/office/officeart/2005/8/layout/hierarchy1"/>
    <dgm:cxn modelId="{5DD73F86-9807-42DC-8FBF-0E61F558E937}" type="presParOf" srcId="{E8553468-83BE-4EA7-B400-9EEACC9FF857}" destId="{0E1CEFDB-59E2-4756-955B-4E10A8E8E4AA}" srcOrd="1" destOrd="0" presId="urn:microsoft.com/office/officeart/2005/8/layout/hierarchy1"/>
    <dgm:cxn modelId="{4D13280F-9640-4FD8-B5F4-61D59E13F208}" type="presParOf" srcId="{0E1CEFDB-59E2-4756-955B-4E10A8E8E4AA}" destId="{C2E83D94-BD17-4E40-841F-142F1A158089}" srcOrd="0" destOrd="0" presId="urn:microsoft.com/office/officeart/2005/8/layout/hierarchy1"/>
    <dgm:cxn modelId="{90FE51B7-F0A4-4DF0-89E4-4BB56812D888}" type="presParOf" srcId="{0E1CEFDB-59E2-4756-955B-4E10A8E8E4AA}" destId="{25A00C6C-7B04-42A7-A96E-D716E3B458D7}" srcOrd="1" destOrd="0" presId="urn:microsoft.com/office/officeart/2005/8/layout/hierarchy1"/>
    <dgm:cxn modelId="{9A25170C-3E59-46BA-BB42-0B5F2C1AA010}" type="presParOf" srcId="{25A00C6C-7B04-42A7-A96E-D716E3B458D7}" destId="{DDF9955B-024F-495E-B014-4CA003612295}" srcOrd="0" destOrd="0" presId="urn:microsoft.com/office/officeart/2005/8/layout/hierarchy1"/>
    <dgm:cxn modelId="{13769852-EE93-48F2-A05E-3A9ABA98E12E}" type="presParOf" srcId="{DDF9955B-024F-495E-B014-4CA003612295}" destId="{CCE695F3-D6B0-44C2-9D4E-DFB83C76AFE0}" srcOrd="0" destOrd="0" presId="urn:microsoft.com/office/officeart/2005/8/layout/hierarchy1"/>
    <dgm:cxn modelId="{757527A0-309B-4043-A650-BBCA77B2E8BE}" type="presParOf" srcId="{DDF9955B-024F-495E-B014-4CA003612295}" destId="{2F6FFB82-BDEE-4623-BCE6-7CE8214A05F1}" srcOrd="1" destOrd="0" presId="urn:microsoft.com/office/officeart/2005/8/layout/hierarchy1"/>
    <dgm:cxn modelId="{EE04CF62-0A76-4515-87D8-9BD03BEF3CAE}" type="presParOf" srcId="{25A00C6C-7B04-42A7-A96E-D716E3B458D7}" destId="{CA67FF56-D1D8-43A0-8388-0E29326AA741}" srcOrd="1" destOrd="0" presId="urn:microsoft.com/office/officeart/2005/8/layout/hierarchy1"/>
    <dgm:cxn modelId="{7BC39DC6-EF74-4D72-8A57-03C665A29588}" type="presParOf" srcId="{74425DCD-CEBE-4669-B6E2-706AC418EC18}" destId="{561F8212-8BC7-4CC8-8A23-7346B18AC94F}" srcOrd="4" destOrd="0" presId="urn:microsoft.com/office/officeart/2005/8/layout/hierarchy1"/>
    <dgm:cxn modelId="{636EBED9-15D0-4ECE-970F-16E2A92618AE}" type="presParOf" srcId="{74425DCD-CEBE-4669-B6E2-706AC418EC18}" destId="{49CB2431-00CA-40BE-AE9C-38A89242AA57}" srcOrd="5" destOrd="0" presId="urn:microsoft.com/office/officeart/2005/8/layout/hierarchy1"/>
    <dgm:cxn modelId="{113D9620-03A9-4EB2-9FD9-AF9021BE4905}" type="presParOf" srcId="{49CB2431-00CA-40BE-AE9C-38A89242AA57}" destId="{47E92F0F-1CA6-496C-9E88-D61D196464BF}" srcOrd="0" destOrd="0" presId="urn:microsoft.com/office/officeart/2005/8/layout/hierarchy1"/>
    <dgm:cxn modelId="{701532FF-63D2-4756-B733-FFB0317AC918}" type="presParOf" srcId="{47E92F0F-1CA6-496C-9E88-D61D196464BF}" destId="{BB2020BF-B5A2-451D-B9E6-58D4833924C3}" srcOrd="0" destOrd="0" presId="urn:microsoft.com/office/officeart/2005/8/layout/hierarchy1"/>
    <dgm:cxn modelId="{702D3D9C-6A6A-4D15-9013-253C18906A0B}" type="presParOf" srcId="{47E92F0F-1CA6-496C-9E88-D61D196464BF}" destId="{78A189B0-D7CE-43C4-AD3F-2E312FAB0AD1}" srcOrd="1" destOrd="0" presId="urn:microsoft.com/office/officeart/2005/8/layout/hierarchy1"/>
    <dgm:cxn modelId="{4EE61EB4-F3A4-4936-B005-0EB52B99EABC}" type="presParOf" srcId="{49CB2431-00CA-40BE-AE9C-38A89242AA57}" destId="{BE0316AE-FC2B-4AD1-942A-235BE9AA38A2}" srcOrd="1" destOrd="0" presId="urn:microsoft.com/office/officeart/2005/8/layout/hierarchy1"/>
    <dgm:cxn modelId="{9ACD3869-2A52-4F24-B74D-672FD6F7FA9B}" type="presParOf" srcId="{BE0316AE-FC2B-4AD1-942A-235BE9AA38A2}" destId="{77E82A13-C4DC-44FA-BD7C-9DF8398E2658}" srcOrd="0" destOrd="0" presId="urn:microsoft.com/office/officeart/2005/8/layout/hierarchy1"/>
    <dgm:cxn modelId="{A457EF64-5BCC-4EAF-8E9C-6A560663084A}" type="presParOf" srcId="{BE0316AE-FC2B-4AD1-942A-235BE9AA38A2}" destId="{1964F8EB-FD41-42A0-8083-1C19B32BE7BF}" srcOrd="1" destOrd="0" presId="urn:microsoft.com/office/officeart/2005/8/layout/hierarchy1"/>
    <dgm:cxn modelId="{9FABE925-D7A5-40B6-9607-071B597F5651}" type="presParOf" srcId="{1964F8EB-FD41-42A0-8083-1C19B32BE7BF}" destId="{7BE803E9-92E7-4CA7-9DA1-C6F83D42393D}" srcOrd="0" destOrd="0" presId="urn:microsoft.com/office/officeart/2005/8/layout/hierarchy1"/>
    <dgm:cxn modelId="{DA275037-E843-4751-8763-353473153D17}" type="presParOf" srcId="{7BE803E9-92E7-4CA7-9DA1-C6F83D42393D}" destId="{A4002EEE-5A27-45D5-95BD-490961533A95}" srcOrd="0" destOrd="0" presId="urn:microsoft.com/office/officeart/2005/8/layout/hierarchy1"/>
    <dgm:cxn modelId="{6A13CD44-F9BA-4F95-83C7-0E04EB710F13}" type="presParOf" srcId="{7BE803E9-92E7-4CA7-9DA1-C6F83D42393D}" destId="{FEA6EB44-89C3-41E0-BE10-8FB71FA9E915}" srcOrd="1" destOrd="0" presId="urn:microsoft.com/office/officeart/2005/8/layout/hierarchy1"/>
    <dgm:cxn modelId="{C0534C95-9DFC-467E-82A4-1A2AEE2D8A51}" type="presParOf" srcId="{1964F8EB-FD41-42A0-8083-1C19B32BE7BF}" destId="{D9F69426-2C67-4773-9F37-5D69571A52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E82A13-C4DC-44FA-BD7C-9DF8398E2658}">
      <dsp:nvSpPr>
        <dsp:cNvPr id="0" name=""/>
        <dsp:cNvSpPr/>
      </dsp:nvSpPr>
      <dsp:spPr>
        <a:xfrm>
          <a:off x="6268716" y="3332517"/>
          <a:ext cx="91440" cy="2777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745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1F8212-8BC7-4CC8-8A23-7346B18AC94F}">
      <dsp:nvSpPr>
        <dsp:cNvPr id="0" name=""/>
        <dsp:cNvSpPr/>
      </dsp:nvSpPr>
      <dsp:spPr>
        <a:xfrm>
          <a:off x="5147217" y="2448349"/>
          <a:ext cx="1167219" cy="277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275"/>
              </a:lnTo>
              <a:lnTo>
                <a:pt x="1167219" y="189275"/>
              </a:lnTo>
              <a:lnTo>
                <a:pt x="1167219" y="277745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E83D94-BD17-4E40-841F-142F1A158089}">
      <dsp:nvSpPr>
        <dsp:cNvPr id="0" name=""/>
        <dsp:cNvSpPr/>
      </dsp:nvSpPr>
      <dsp:spPr>
        <a:xfrm>
          <a:off x="5101497" y="3332517"/>
          <a:ext cx="91440" cy="2777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745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3F597-6DB8-4A07-80C3-A83D78820510}">
      <dsp:nvSpPr>
        <dsp:cNvPr id="0" name=""/>
        <dsp:cNvSpPr/>
      </dsp:nvSpPr>
      <dsp:spPr>
        <a:xfrm>
          <a:off x="5101497" y="2448349"/>
          <a:ext cx="91440" cy="2777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745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5E0F72-1907-413D-9C6B-0658C9A8A0B4}">
      <dsp:nvSpPr>
        <dsp:cNvPr id="0" name=""/>
        <dsp:cNvSpPr/>
      </dsp:nvSpPr>
      <dsp:spPr>
        <a:xfrm>
          <a:off x="3934278" y="3332517"/>
          <a:ext cx="91440" cy="2777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745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866397-1125-4B72-95A6-F4E91ECBDDFB}">
      <dsp:nvSpPr>
        <dsp:cNvPr id="0" name=""/>
        <dsp:cNvSpPr/>
      </dsp:nvSpPr>
      <dsp:spPr>
        <a:xfrm>
          <a:off x="3979998" y="2448349"/>
          <a:ext cx="1167219" cy="277745"/>
        </a:xfrm>
        <a:custGeom>
          <a:avLst/>
          <a:gdLst/>
          <a:ahLst/>
          <a:cxnLst/>
          <a:rect l="0" t="0" r="0" b="0"/>
          <a:pathLst>
            <a:path>
              <a:moveTo>
                <a:pt x="1167219" y="0"/>
              </a:moveTo>
              <a:lnTo>
                <a:pt x="1167219" y="189275"/>
              </a:lnTo>
              <a:lnTo>
                <a:pt x="0" y="189275"/>
              </a:lnTo>
              <a:lnTo>
                <a:pt x="0" y="277745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10891-C761-4F6F-8681-695E49FCD1C6}">
      <dsp:nvSpPr>
        <dsp:cNvPr id="0" name=""/>
        <dsp:cNvSpPr/>
      </dsp:nvSpPr>
      <dsp:spPr>
        <a:xfrm>
          <a:off x="3396388" y="1564180"/>
          <a:ext cx="1750828" cy="277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275"/>
              </a:lnTo>
              <a:lnTo>
                <a:pt x="1750828" y="189275"/>
              </a:lnTo>
              <a:lnTo>
                <a:pt x="1750828" y="277745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F0DDA-D9DC-4093-B1B7-C4327714D642}">
      <dsp:nvSpPr>
        <dsp:cNvPr id="0" name=""/>
        <dsp:cNvSpPr/>
      </dsp:nvSpPr>
      <dsp:spPr>
        <a:xfrm>
          <a:off x="2767059" y="3332517"/>
          <a:ext cx="91440" cy="2777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745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BB8C0-286C-417D-8EDF-141277EE9E0E}">
      <dsp:nvSpPr>
        <dsp:cNvPr id="0" name=""/>
        <dsp:cNvSpPr/>
      </dsp:nvSpPr>
      <dsp:spPr>
        <a:xfrm>
          <a:off x="1645559" y="2448349"/>
          <a:ext cx="1167219" cy="277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275"/>
              </a:lnTo>
              <a:lnTo>
                <a:pt x="1167219" y="189275"/>
              </a:lnTo>
              <a:lnTo>
                <a:pt x="1167219" y="277745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59D7C1-D431-4BE4-A6D0-6E2EFB00F771}">
      <dsp:nvSpPr>
        <dsp:cNvPr id="0" name=""/>
        <dsp:cNvSpPr/>
      </dsp:nvSpPr>
      <dsp:spPr>
        <a:xfrm>
          <a:off x="1599839" y="3332517"/>
          <a:ext cx="91440" cy="2777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745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639727-9424-4703-A6B4-C7550322B9C0}">
      <dsp:nvSpPr>
        <dsp:cNvPr id="0" name=""/>
        <dsp:cNvSpPr/>
      </dsp:nvSpPr>
      <dsp:spPr>
        <a:xfrm>
          <a:off x="1599839" y="2448349"/>
          <a:ext cx="91440" cy="2777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745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8C0A9A-3B68-4988-A4FC-5CAA4D058D78}">
      <dsp:nvSpPr>
        <dsp:cNvPr id="0" name=""/>
        <dsp:cNvSpPr/>
      </dsp:nvSpPr>
      <dsp:spPr>
        <a:xfrm>
          <a:off x="432620" y="3332517"/>
          <a:ext cx="91440" cy="2777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745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61CE1-8697-4935-97A5-D78ED69CEE1E}">
      <dsp:nvSpPr>
        <dsp:cNvPr id="0" name=""/>
        <dsp:cNvSpPr/>
      </dsp:nvSpPr>
      <dsp:spPr>
        <a:xfrm>
          <a:off x="478340" y="2448349"/>
          <a:ext cx="1167219" cy="277745"/>
        </a:xfrm>
        <a:custGeom>
          <a:avLst/>
          <a:gdLst/>
          <a:ahLst/>
          <a:cxnLst/>
          <a:rect l="0" t="0" r="0" b="0"/>
          <a:pathLst>
            <a:path>
              <a:moveTo>
                <a:pt x="1167219" y="0"/>
              </a:moveTo>
              <a:lnTo>
                <a:pt x="1167219" y="189275"/>
              </a:lnTo>
              <a:lnTo>
                <a:pt x="0" y="189275"/>
              </a:lnTo>
              <a:lnTo>
                <a:pt x="0" y="277745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2BF5B5-5C3F-43B5-93F7-0815B5BB1F88}">
      <dsp:nvSpPr>
        <dsp:cNvPr id="0" name=""/>
        <dsp:cNvSpPr/>
      </dsp:nvSpPr>
      <dsp:spPr>
        <a:xfrm>
          <a:off x="1645559" y="1564180"/>
          <a:ext cx="1750828" cy="277745"/>
        </a:xfrm>
        <a:custGeom>
          <a:avLst/>
          <a:gdLst/>
          <a:ahLst/>
          <a:cxnLst/>
          <a:rect l="0" t="0" r="0" b="0"/>
          <a:pathLst>
            <a:path>
              <a:moveTo>
                <a:pt x="1750828" y="0"/>
              </a:moveTo>
              <a:lnTo>
                <a:pt x="1750828" y="189275"/>
              </a:lnTo>
              <a:lnTo>
                <a:pt x="0" y="189275"/>
              </a:lnTo>
              <a:lnTo>
                <a:pt x="0" y="277745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15FE2-E08B-4BAB-B4EA-E06F60672526}">
      <dsp:nvSpPr>
        <dsp:cNvPr id="0" name=""/>
        <dsp:cNvSpPr/>
      </dsp:nvSpPr>
      <dsp:spPr>
        <a:xfrm>
          <a:off x="2918889" y="957757"/>
          <a:ext cx="954997" cy="606423"/>
        </a:xfrm>
        <a:prstGeom prst="roundRect">
          <a:avLst>
            <a:gd name="adj" fmla="val 10000"/>
          </a:avLst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1F864-11A7-48F8-82DC-E60F41F329BC}">
      <dsp:nvSpPr>
        <dsp:cNvPr id="0" name=""/>
        <dsp:cNvSpPr/>
      </dsp:nvSpPr>
      <dsp:spPr>
        <a:xfrm>
          <a:off x="3025000" y="1058562"/>
          <a:ext cx="954997" cy="6064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&lt;players&gt;</a:t>
          </a:r>
          <a:endParaRPr lang="en-IN" sz="1600" kern="1200" dirty="0"/>
        </a:p>
      </dsp:txBody>
      <dsp:txXfrm>
        <a:off x="3042762" y="1076324"/>
        <a:ext cx="919473" cy="570899"/>
      </dsp:txXfrm>
    </dsp:sp>
    <dsp:sp modelId="{29C5EABA-25CF-4E35-9D22-82A151148430}">
      <dsp:nvSpPr>
        <dsp:cNvPr id="0" name=""/>
        <dsp:cNvSpPr/>
      </dsp:nvSpPr>
      <dsp:spPr>
        <a:xfrm>
          <a:off x="1168061" y="1841925"/>
          <a:ext cx="954997" cy="606423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3F1DB-3A54-4FA3-A6FF-7F7694F7A0A4}">
      <dsp:nvSpPr>
        <dsp:cNvPr id="0" name=""/>
        <dsp:cNvSpPr/>
      </dsp:nvSpPr>
      <dsp:spPr>
        <a:xfrm>
          <a:off x="1274172" y="1942731"/>
          <a:ext cx="954997" cy="6064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&lt;player&gt;</a:t>
          </a:r>
          <a:endParaRPr lang="en-IN" sz="1600" kern="1200" dirty="0"/>
        </a:p>
      </dsp:txBody>
      <dsp:txXfrm>
        <a:off x="1291934" y="1960493"/>
        <a:ext cx="919473" cy="570899"/>
      </dsp:txXfrm>
    </dsp:sp>
    <dsp:sp modelId="{BBBD931A-1066-443A-80C8-52148B2F43B7}">
      <dsp:nvSpPr>
        <dsp:cNvPr id="0" name=""/>
        <dsp:cNvSpPr/>
      </dsp:nvSpPr>
      <dsp:spPr>
        <a:xfrm>
          <a:off x="842" y="2726094"/>
          <a:ext cx="954997" cy="606423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F93995-A235-42FF-8BD6-109BB1567607}">
      <dsp:nvSpPr>
        <dsp:cNvPr id="0" name=""/>
        <dsp:cNvSpPr/>
      </dsp:nvSpPr>
      <dsp:spPr>
        <a:xfrm>
          <a:off x="106952" y="2826899"/>
          <a:ext cx="954997" cy="6064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@id</a:t>
          </a:r>
          <a:endParaRPr lang="en-IN" sz="1600" kern="1200" dirty="0"/>
        </a:p>
      </dsp:txBody>
      <dsp:txXfrm>
        <a:off x="124714" y="2844661"/>
        <a:ext cx="919473" cy="570899"/>
      </dsp:txXfrm>
    </dsp:sp>
    <dsp:sp modelId="{98425BA7-F300-4EAB-A030-159EFF32155A}">
      <dsp:nvSpPr>
        <dsp:cNvPr id="0" name=""/>
        <dsp:cNvSpPr/>
      </dsp:nvSpPr>
      <dsp:spPr>
        <a:xfrm>
          <a:off x="842" y="3610262"/>
          <a:ext cx="954997" cy="606423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1CDE7-FDAB-4B1A-AFD6-B91C8A29ED90}">
      <dsp:nvSpPr>
        <dsp:cNvPr id="0" name=""/>
        <dsp:cNvSpPr/>
      </dsp:nvSpPr>
      <dsp:spPr>
        <a:xfrm>
          <a:off x="106952" y="3711068"/>
          <a:ext cx="954997" cy="6064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268</a:t>
          </a:r>
          <a:endParaRPr lang="en-IN" sz="1600" kern="1200" dirty="0"/>
        </a:p>
      </dsp:txBody>
      <dsp:txXfrm>
        <a:off x="124714" y="3728830"/>
        <a:ext cx="919473" cy="570899"/>
      </dsp:txXfrm>
    </dsp:sp>
    <dsp:sp modelId="{1BF3EC26-3AB0-4F2B-9400-872297F97A5E}">
      <dsp:nvSpPr>
        <dsp:cNvPr id="0" name=""/>
        <dsp:cNvSpPr/>
      </dsp:nvSpPr>
      <dsp:spPr>
        <a:xfrm>
          <a:off x="1168061" y="2726094"/>
          <a:ext cx="954997" cy="606423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DBEAF-15C7-4C5D-8EFF-97E2F70378A5}">
      <dsp:nvSpPr>
        <dsp:cNvPr id="0" name=""/>
        <dsp:cNvSpPr/>
      </dsp:nvSpPr>
      <dsp:spPr>
        <a:xfrm>
          <a:off x="1274172" y="2826899"/>
          <a:ext cx="954997" cy="6064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&lt;name&gt;</a:t>
          </a:r>
          <a:endParaRPr lang="en-IN" sz="1600" kern="1200" dirty="0"/>
        </a:p>
      </dsp:txBody>
      <dsp:txXfrm>
        <a:off x="1291934" y="2844661"/>
        <a:ext cx="919473" cy="570899"/>
      </dsp:txXfrm>
    </dsp:sp>
    <dsp:sp modelId="{6D1DD367-CA65-483E-9ECD-C7CA2F8E7543}">
      <dsp:nvSpPr>
        <dsp:cNvPr id="0" name=""/>
        <dsp:cNvSpPr/>
      </dsp:nvSpPr>
      <dsp:spPr>
        <a:xfrm>
          <a:off x="1168061" y="3610262"/>
          <a:ext cx="954997" cy="606423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F7A4D-B644-4A4A-B1CA-135EC1F219D5}">
      <dsp:nvSpPr>
        <dsp:cNvPr id="0" name=""/>
        <dsp:cNvSpPr/>
      </dsp:nvSpPr>
      <dsp:spPr>
        <a:xfrm>
          <a:off x="1274172" y="3711068"/>
          <a:ext cx="954997" cy="6064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err="1" smtClean="0"/>
            <a:t>Virat</a:t>
          </a:r>
          <a:r>
            <a:rPr lang="en-IN" sz="1600" kern="1200" dirty="0" smtClean="0"/>
            <a:t> </a:t>
          </a:r>
          <a:r>
            <a:rPr lang="en-IN" sz="1600" kern="1200" dirty="0" err="1" smtClean="0"/>
            <a:t>Kohli</a:t>
          </a:r>
          <a:endParaRPr lang="en-IN" sz="1600" kern="1200" dirty="0"/>
        </a:p>
      </dsp:txBody>
      <dsp:txXfrm>
        <a:off x="1291934" y="3728830"/>
        <a:ext cx="919473" cy="570899"/>
      </dsp:txXfrm>
    </dsp:sp>
    <dsp:sp modelId="{9F27F0A5-A2C9-40B5-9D94-0CFD1BDFE1A8}">
      <dsp:nvSpPr>
        <dsp:cNvPr id="0" name=""/>
        <dsp:cNvSpPr/>
      </dsp:nvSpPr>
      <dsp:spPr>
        <a:xfrm>
          <a:off x="2335280" y="2726094"/>
          <a:ext cx="954997" cy="606423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9B43C-8F78-4C65-8EC6-A9830B9C2551}">
      <dsp:nvSpPr>
        <dsp:cNvPr id="0" name=""/>
        <dsp:cNvSpPr/>
      </dsp:nvSpPr>
      <dsp:spPr>
        <a:xfrm>
          <a:off x="2441391" y="2826899"/>
          <a:ext cx="954997" cy="6064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&lt;age&gt;</a:t>
          </a:r>
          <a:endParaRPr lang="en-IN" sz="1600" kern="1200" dirty="0"/>
        </a:p>
      </dsp:txBody>
      <dsp:txXfrm>
        <a:off x="2459153" y="2844661"/>
        <a:ext cx="919473" cy="570899"/>
      </dsp:txXfrm>
    </dsp:sp>
    <dsp:sp modelId="{4B9E6D4C-3410-4B4C-A873-FE11D65201BC}">
      <dsp:nvSpPr>
        <dsp:cNvPr id="0" name=""/>
        <dsp:cNvSpPr/>
      </dsp:nvSpPr>
      <dsp:spPr>
        <a:xfrm>
          <a:off x="2335280" y="3610262"/>
          <a:ext cx="954997" cy="606423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90F4F-448F-4E1E-8A17-BADAD310898D}">
      <dsp:nvSpPr>
        <dsp:cNvPr id="0" name=""/>
        <dsp:cNvSpPr/>
      </dsp:nvSpPr>
      <dsp:spPr>
        <a:xfrm>
          <a:off x="2441391" y="3711068"/>
          <a:ext cx="954997" cy="6064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26</a:t>
          </a:r>
          <a:endParaRPr lang="en-IN" sz="1600" kern="1200" dirty="0"/>
        </a:p>
      </dsp:txBody>
      <dsp:txXfrm>
        <a:off x="2459153" y="3728830"/>
        <a:ext cx="919473" cy="570899"/>
      </dsp:txXfrm>
    </dsp:sp>
    <dsp:sp modelId="{5F8406DC-C8C8-486F-92D8-2603E001DB82}">
      <dsp:nvSpPr>
        <dsp:cNvPr id="0" name=""/>
        <dsp:cNvSpPr/>
      </dsp:nvSpPr>
      <dsp:spPr>
        <a:xfrm>
          <a:off x="4669718" y="1841925"/>
          <a:ext cx="954997" cy="606423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B5DE7-EFF7-4DA1-96F3-334DE29F8DD3}">
      <dsp:nvSpPr>
        <dsp:cNvPr id="0" name=""/>
        <dsp:cNvSpPr/>
      </dsp:nvSpPr>
      <dsp:spPr>
        <a:xfrm>
          <a:off x="4775829" y="1942731"/>
          <a:ext cx="954997" cy="6064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&lt;player&gt;</a:t>
          </a:r>
          <a:endParaRPr lang="en-IN" sz="1600" kern="1200" dirty="0"/>
        </a:p>
      </dsp:txBody>
      <dsp:txXfrm>
        <a:off x="4793591" y="1960493"/>
        <a:ext cx="919473" cy="570899"/>
      </dsp:txXfrm>
    </dsp:sp>
    <dsp:sp modelId="{DFFE8945-723C-4D61-97A7-7E7A21CABC5B}">
      <dsp:nvSpPr>
        <dsp:cNvPr id="0" name=""/>
        <dsp:cNvSpPr/>
      </dsp:nvSpPr>
      <dsp:spPr>
        <a:xfrm>
          <a:off x="3502499" y="2726094"/>
          <a:ext cx="954997" cy="606423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20BF7-44A1-4C53-811A-270B335A3AAF}">
      <dsp:nvSpPr>
        <dsp:cNvPr id="0" name=""/>
        <dsp:cNvSpPr/>
      </dsp:nvSpPr>
      <dsp:spPr>
        <a:xfrm>
          <a:off x="3608610" y="2826899"/>
          <a:ext cx="954997" cy="6064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@id</a:t>
          </a:r>
          <a:endParaRPr lang="en-IN" sz="1600" kern="1200" dirty="0"/>
        </a:p>
      </dsp:txBody>
      <dsp:txXfrm>
        <a:off x="3626372" y="2844661"/>
        <a:ext cx="919473" cy="570899"/>
      </dsp:txXfrm>
    </dsp:sp>
    <dsp:sp modelId="{29910AD8-3174-437C-9BD4-4EAD7BCEA942}">
      <dsp:nvSpPr>
        <dsp:cNvPr id="0" name=""/>
        <dsp:cNvSpPr/>
      </dsp:nvSpPr>
      <dsp:spPr>
        <a:xfrm>
          <a:off x="3502499" y="3610262"/>
          <a:ext cx="954997" cy="606423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165C0-833C-49C0-B929-E4EE5F288D79}">
      <dsp:nvSpPr>
        <dsp:cNvPr id="0" name=""/>
        <dsp:cNvSpPr/>
      </dsp:nvSpPr>
      <dsp:spPr>
        <a:xfrm>
          <a:off x="3608610" y="3711068"/>
          <a:ext cx="954997" cy="6064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268</a:t>
          </a:r>
          <a:endParaRPr lang="en-IN" sz="1600" kern="1200" dirty="0"/>
        </a:p>
      </dsp:txBody>
      <dsp:txXfrm>
        <a:off x="3626372" y="3728830"/>
        <a:ext cx="919473" cy="570899"/>
      </dsp:txXfrm>
    </dsp:sp>
    <dsp:sp modelId="{E451F94F-C7F6-4D61-B427-651E029D52A5}">
      <dsp:nvSpPr>
        <dsp:cNvPr id="0" name=""/>
        <dsp:cNvSpPr/>
      </dsp:nvSpPr>
      <dsp:spPr>
        <a:xfrm>
          <a:off x="4669718" y="2726094"/>
          <a:ext cx="954997" cy="606423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80CFB-D2BB-43FB-9847-CFE2C7C8AB0F}">
      <dsp:nvSpPr>
        <dsp:cNvPr id="0" name=""/>
        <dsp:cNvSpPr/>
      </dsp:nvSpPr>
      <dsp:spPr>
        <a:xfrm>
          <a:off x="4775829" y="2826899"/>
          <a:ext cx="954997" cy="6064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&lt;name&gt;</a:t>
          </a:r>
          <a:endParaRPr lang="en-IN" sz="1600" kern="1200" dirty="0"/>
        </a:p>
      </dsp:txBody>
      <dsp:txXfrm>
        <a:off x="4793591" y="2844661"/>
        <a:ext cx="919473" cy="570899"/>
      </dsp:txXfrm>
    </dsp:sp>
    <dsp:sp modelId="{CCE695F3-D6B0-44C2-9D4E-DFB83C76AFE0}">
      <dsp:nvSpPr>
        <dsp:cNvPr id="0" name=""/>
        <dsp:cNvSpPr/>
      </dsp:nvSpPr>
      <dsp:spPr>
        <a:xfrm>
          <a:off x="4669718" y="3610262"/>
          <a:ext cx="954997" cy="606423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FFB82-BDEE-4623-BCE6-7CE8214A05F1}">
      <dsp:nvSpPr>
        <dsp:cNvPr id="0" name=""/>
        <dsp:cNvSpPr/>
      </dsp:nvSpPr>
      <dsp:spPr>
        <a:xfrm>
          <a:off x="4775829" y="3711068"/>
          <a:ext cx="954997" cy="6064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Suresh Raina</a:t>
          </a:r>
          <a:endParaRPr lang="en-IN" sz="1600" kern="1200" dirty="0"/>
        </a:p>
      </dsp:txBody>
      <dsp:txXfrm>
        <a:off x="4793591" y="3728830"/>
        <a:ext cx="919473" cy="570899"/>
      </dsp:txXfrm>
    </dsp:sp>
    <dsp:sp modelId="{BB2020BF-B5A2-451D-B9E6-58D4833924C3}">
      <dsp:nvSpPr>
        <dsp:cNvPr id="0" name=""/>
        <dsp:cNvSpPr/>
      </dsp:nvSpPr>
      <dsp:spPr>
        <a:xfrm>
          <a:off x="5836937" y="2726094"/>
          <a:ext cx="954997" cy="606423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189B0-D7CE-43C4-AD3F-2E312FAB0AD1}">
      <dsp:nvSpPr>
        <dsp:cNvPr id="0" name=""/>
        <dsp:cNvSpPr/>
      </dsp:nvSpPr>
      <dsp:spPr>
        <a:xfrm>
          <a:off x="5943048" y="2826899"/>
          <a:ext cx="954997" cy="6064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&lt;age&gt;</a:t>
          </a:r>
          <a:endParaRPr lang="en-IN" sz="1600" kern="1200" dirty="0"/>
        </a:p>
      </dsp:txBody>
      <dsp:txXfrm>
        <a:off x="5960810" y="2844661"/>
        <a:ext cx="919473" cy="570899"/>
      </dsp:txXfrm>
    </dsp:sp>
    <dsp:sp modelId="{A4002EEE-5A27-45D5-95BD-490961533A95}">
      <dsp:nvSpPr>
        <dsp:cNvPr id="0" name=""/>
        <dsp:cNvSpPr/>
      </dsp:nvSpPr>
      <dsp:spPr>
        <a:xfrm>
          <a:off x="5836937" y="3610262"/>
          <a:ext cx="954997" cy="606423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6EB44-89C3-41E0-BE10-8FB71FA9E915}">
      <dsp:nvSpPr>
        <dsp:cNvPr id="0" name=""/>
        <dsp:cNvSpPr/>
      </dsp:nvSpPr>
      <dsp:spPr>
        <a:xfrm>
          <a:off x="5943048" y="3711068"/>
          <a:ext cx="954997" cy="6064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28</a:t>
          </a:r>
          <a:endParaRPr lang="en-IN" sz="1600" kern="1200" dirty="0"/>
        </a:p>
      </dsp:txBody>
      <dsp:txXfrm>
        <a:off x="5960810" y="3728830"/>
        <a:ext cx="919473" cy="570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25" y="-486363"/>
            <a:ext cx="14741239" cy="8774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95" y="1790584"/>
            <a:ext cx="2470725" cy="602467"/>
          </a:xfrm>
          <a:prstGeom prst="rect">
            <a:avLst/>
          </a:prstGeom>
        </p:spPr>
      </p:pic>
      <p:sp>
        <p:nvSpPr>
          <p:cNvPr id="4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38572" y="2522593"/>
            <a:ext cx="5008033" cy="159752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normAutofit/>
          </a:bodyPr>
          <a:lstStyle>
            <a:lvl1pPr marL="0" indent="0">
              <a:buNone/>
              <a:defRPr sz="2133" b="0" i="0">
                <a:ln>
                  <a:noFill/>
                </a:ln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39234" y="4318000"/>
            <a:ext cx="5008033" cy="626533"/>
          </a:xfrm>
          <a:prstGeom prst="rect">
            <a:avLst/>
          </a:prstGeo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133" b="0" i="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edit presenter name</a:t>
            </a:r>
          </a:p>
          <a:p>
            <a:pPr lvl="0"/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81120" y="6576062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 b="0" i="0">
                <a:solidFill>
                  <a:schemeClr val="bg1">
                    <a:lumMod val="8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© Copyright 2000-2013 TIBCO Software Inc.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25" y="-486363"/>
            <a:ext cx="14741239" cy="87745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95" y="1790584"/>
            <a:ext cx="2470725" cy="6024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925" y="-486363"/>
            <a:ext cx="14741239" cy="87745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9195" y="1790584"/>
            <a:ext cx="2470725" cy="60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2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- No title"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41" y="313997"/>
            <a:ext cx="1378936" cy="33624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" y="969433"/>
            <a:ext cx="1222163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600" b="0" i="0">
                <a:solidFill>
                  <a:srgbClr val="A6A6A6"/>
                </a:solidFill>
                <a:latin typeface="Helvetica"/>
                <a:cs typeface="Helvetica"/>
              </a:defRPr>
            </a:lvl1pPr>
          </a:lstStyle>
          <a:p>
            <a:fld id="{41E2C5B0-9C30-4D72-B746-8DBF7811AA4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81120" y="6576062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 b="0" i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defRPr>
            </a:lvl1pPr>
          </a:lstStyle>
          <a:p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41" y="313997"/>
            <a:ext cx="1378936" cy="336243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1" y="969433"/>
            <a:ext cx="1222163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83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9551"/>
            <a:ext cx="10416117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886" y="1223963"/>
            <a:ext cx="10636249" cy="5118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86748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9551"/>
            <a:ext cx="10416117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505886" y="1223963"/>
            <a:ext cx="10636249" cy="5118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SmartArt graphic</a:t>
            </a:r>
            <a:endParaRPr lang="de-DE" noProof="0" smtClean="0"/>
          </a:p>
        </p:txBody>
      </p:sp>
    </p:spTree>
    <p:extLst>
      <p:ext uri="{BB962C8B-B14F-4D97-AF65-F5344CB8AC3E}">
        <p14:creationId xmlns:p14="http://schemas.microsoft.com/office/powerpoint/2010/main" val="2693526268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351136-DFEC-4FC5-BE9C-310511108BD3}" type="datetimeFigureOut">
              <a:rPr lang="en-IN" smtClean="0"/>
              <a:t>26-07-2017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E2C5B0-9C30-4D72-B746-8DBF7811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53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41" y="313997"/>
            <a:ext cx="1378936" cy="336243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871129" y="237067"/>
            <a:ext cx="0" cy="491067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" y="969433"/>
            <a:ext cx="1222163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220884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600" b="0" i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BA7371A2-CC06-CB49-AF01-2ED6F47391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81120" y="6586010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 b="0" i="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>
                <a:solidFill>
                  <a:srgbClr val="DCDDDE"/>
                </a:solidFill>
              </a:rPr>
              <a:t>© Copyright 2000-2014 TIBCO Software Inc.</a:t>
            </a:r>
            <a:endParaRPr lang="en-US" dirty="0" smtClean="0">
              <a:solidFill>
                <a:srgbClr val="DCDDD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41" y="313997"/>
            <a:ext cx="1378936" cy="336243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1871129" y="237067"/>
            <a:ext cx="0" cy="491067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" y="969433"/>
            <a:ext cx="1222163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6341" y="313997"/>
            <a:ext cx="1378936" cy="336243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1871129" y="237067"/>
            <a:ext cx="0" cy="491067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" y="969433"/>
            <a:ext cx="1222163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68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41" y="313997"/>
            <a:ext cx="1378936" cy="33624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871129" y="237067"/>
            <a:ext cx="0" cy="491067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" y="969433"/>
            <a:ext cx="1222163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5204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600" b="0" i="0">
                <a:solidFill>
                  <a:srgbClr val="A6A6A6"/>
                </a:solidFill>
                <a:latin typeface="Helvetica"/>
                <a:cs typeface="Helvetica"/>
              </a:defRPr>
            </a:lvl1pPr>
          </a:lstStyle>
          <a:p>
            <a:fld id="{41E2C5B0-9C30-4D72-B746-8DBF7811AA49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81120" y="6576062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endParaRPr lang="en-IN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41" y="313997"/>
            <a:ext cx="1378936" cy="336243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1871129" y="237067"/>
            <a:ext cx="0" cy="491067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733" y="1"/>
            <a:ext cx="9482667" cy="969433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320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5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73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41" y="313997"/>
            <a:ext cx="1378936" cy="33624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871129" y="237067"/>
            <a:ext cx="0" cy="491067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" y="969433"/>
            <a:ext cx="1222163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600" b="0" i="0">
                <a:solidFill>
                  <a:srgbClr val="A6A6A6"/>
                </a:solidFill>
                <a:latin typeface="Helvetica"/>
                <a:cs typeface="Helvetica"/>
              </a:defRPr>
            </a:lvl1pPr>
          </a:lstStyle>
          <a:p>
            <a:fld id="{41E2C5B0-9C30-4D72-B746-8DBF7811AA49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81120" y="6576062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endParaRPr lang="en-IN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60587" y="1051560"/>
            <a:ext cx="10972800" cy="548825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67"/>
              </a:spcBef>
              <a:spcAft>
                <a:spcPts val="0"/>
              </a:spcAft>
              <a:buNone/>
              <a:defRPr lang="en-GB" sz="2667" b="0" i="0" kern="1200" baseline="0" dirty="0" smtClean="0">
                <a:solidFill>
                  <a:srgbClr val="1388D8"/>
                </a:solidFill>
                <a:latin typeface="Helvetica"/>
                <a:ea typeface="+mn-ea"/>
                <a:cs typeface="Helvetica"/>
              </a:defRPr>
            </a:lvl1pPr>
            <a:lvl2pPr marL="990575" indent="-380990">
              <a:buFont typeface="Arial"/>
              <a:buChar char="•"/>
              <a:defRPr lang="en-GB" sz="24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>
              <a:defRPr lang="en-GB" sz="1867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>
              <a:defRPr lang="en-GB" sz="1867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>
              <a:defRPr lang="en-US" sz="1867" b="0" i="0" kern="1200" baseline="0" dirty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099733" y="1"/>
            <a:ext cx="9482667" cy="969433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320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2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-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41" y="313997"/>
            <a:ext cx="1378936" cy="33624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871129" y="237067"/>
            <a:ext cx="0" cy="491067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220884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600" b="0" i="0">
                <a:solidFill>
                  <a:srgbClr val="A6A6A6"/>
                </a:solidFill>
                <a:latin typeface="Helvetica"/>
                <a:cs typeface="Helvetica"/>
              </a:defRPr>
            </a:lvl1pPr>
          </a:lstStyle>
          <a:p>
            <a:fld id="{41E2C5B0-9C30-4D72-B746-8DBF7811AA49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81120" y="6576062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endParaRPr lang="en-IN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09600" y="1051560"/>
            <a:ext cx="5283200" cy="5488259"/>
          </a:xfrm>
          <a:prstGeom prst="rect">
            <a:avLst/>
          </a:prstGeom>
        </p:spPr>
        <p:txBody>
          <a:bodyPr/>
          <a:lstStyle>
            <a:lvl1pPr>
              <a:spcBef>
                <a:spcPts val="1067"/>
              </a:spcBef>
              <a:spcAft>
                <a:spcPts val="0"/>
              </a:spcAft>
              <a:defRPr lang="en-GB" sz="24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>
              <a:defRPr lang="en-GB" sz="2133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>
              <a:defRPr lang="en-GB" sz="1867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>
              <a:defRPr lang="en-GB" sz="1867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>
              <a:defRPr lang="en-US" sz="1867" b="0" i="0" kern="1200" baseline="0" dirty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4"/>
          </p:nvPr>
        </p:nvSpPr>
        <p:spPr>
          <a:xfrm>
            <a:off x="6299200" y="1051560"/>
            <a:ext cx="5283200" cy="5488259"/>
          </a:xfrm>
          <a:prstGeom prst="rect">
            <a:avLst/>
          </a:prstGeom>
        </p:spPr>
        <p:txBody>
          <a:bodyPr/>
          <a:lstStyle>
            <a:lvl1pPr>
              <a:spcBef>
                <a:spcPts val="1067"/>
              </a:spcBef>
              <a:spcAft>
                <a:spcPts val="0"/>
              </a:spcAft>
              <a:defRPr lang="en-GB" sz="24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>
              <a:defRPr lang="en-GB" sz="2133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>
              <a:defRPr lang="en-GB" sz="1867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>
              <a:defRPr lang="en-GB" sz="1867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>
              <a:defRPr lang="en-US" sz="1867" b="0" i="0" kern="1200" baseline="0" dirty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099733" y="1"/>
            <a:ext cx="9482667" cy="969433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320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8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220884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600" b="0" i="0">
                <a:solidFill>
                  <a:srgbClr val="A6A6A6"/>
                </a:solidFill>
                <a:latin typeface="Helvetica"/>
                <a:cs typeface="Helvetica"/>
              </a:defRPr>
            </a:lvl1pPr>
          </a:lstStyle>
          <a:p>
            <a:fld id="{41E2C5B0-9C30-4D72-B746-8DBF7811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88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65" y="-475191"/>
            <a:ext cx="14675520" cy="87417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65" y="-475191"/>
            <a:ext cx="14675520" cy="87417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73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41" y="313997"/>
            <a:ext cx="1378936" cy="33624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871129" y="237067"/>
            <a:ext cx="0" cy="491067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220884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600" b="0" i="0">
                <a:solidFill>
                  <a:srgbClr val="A6A6A6"/>
                </a:solidFill>
                <a:latin typeface="Helvetica"/>
                <a:cs typeface="Helvetica"/>
              </a:defRPr>
            </a:lvl1pPr>
          </a:lstStyle>
          <a:p>
            <a:fld id="{41E2C5B0-9C30-4D72-B746-8DBF7811AA49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81120" y="6576062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 b="0" i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defRPr>
            </a:lvl1pPr>
          </a:lstStyle>
          <a:p>
            <a:endParaRPr lang="en-IN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41" y="313997"/>
            <a:ext cx="1378936" cy="336243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1871129" y="237067"/>
            <a:ext cx="0" cy="491067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099733" y="1"/>
            <a:ext cx="9482667" cy="969433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320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8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75191"/>
            <a:ext cx="14675520" cy="87417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65" y="-475191"/>
            <a:ext cx="14675520" cy="87417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73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41" y="313997"/>
            <a:ext cx="1378936" cy="33624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871129" y="237067"/>
            <a:ext cx="0" cy="491067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220884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600" b="0" i="0">
                <a:solidFill>
                  <a:srgbClr val="A6A6A6"/>
                </a:solidFill>
                <a:latin typeface="Helvetica"/>
                <a:cs typeface="Helvetica"/>
              </a:defRPr>
            </a:lvl1pPr>
          </a:lstStyle>
          <a:p>
            <a:fld id="{41E2C5B0-9C30-4D72-B746-8DBF7811AA49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81120" y="6576062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 b="0" i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defRPr>
            </a:lvl1pPr>
          </a:lstStyle>
          <a:p>
            <a:endParaRPr lang="en-IN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41" y="313997"/>
            <a:ext cx="1378936" cy="336243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1871129" y="237067"/>
            <a:ext cx="0" cy="491067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09600" y="1051560"/>
            <a:ext cx="10972800" cy="5488259"/>
          </a:xfrm>
          <a:prstGeom prst="rect">
            <a:avLst/>
          </a:prstGeom>
        </p:spPr>
        <p:txBody>
          <a:bodyPr/>
          <a:lstStyle>
            <a:lvl1pPr>
              <a:spcBef>
                <a:spcPts val="1067"/>
              </a:spcBef>
              <a:spcAft>
                <a:spcPts val="0"/>
              </a:spcAft>
              <a:defRPr lang="en-GB" sz="24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>
              <a:defRPr lang="en-GB" sz="2133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>
              <a:defRPr lang="en-GB" sz="1867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>
              <a:defRPr lang="en-GB" sz="1867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>
              <a:defRPr lang="en-US" sz="1867" b="0" i="0" kern="1200" baseline="0" dirty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099733" y="1"/>
            <a:ext cx="9482667" cy="969433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320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2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-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65" y="-475191"/>
            <a:ext cx="14675520" cy="87417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65" y="-475191"/>
            <a:ext cx="14675520" cy="87417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73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41" y="313997"/>
            <a:ext cx="1378936" cy="33624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871129" y="237067"/>
            <a:ext cx="0" cy="491067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220884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600" b="0" i="0">
                <a:solidFill>
                  <a:srgbClr val="A6A6A6"/>
                </a:solidFill>
                <a:latin typeface="Helvetica"/>
                <a:cs typeface="Helvetica"/>
              </a:defRPr>
            </a:lvl1pPr>
          </a:lstStyle>
          <a:p>
            <a:fld id="{41E2C5B0-9C30-4D72-B746-8DBF7811AA49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81120" y="6576062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 b="0" i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defRPr>
            </a:lvl1pPr>
          </a:lstStyle>
          <a:p>
            <a:endParaRPr lang="en-IN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41" y="313997"/>
            <a:ext cx="1378936" cy="336243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1871129" y="237067"/>
            <a:ext cx="0" cy="491067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09600" y="1051560"/>
            <a:ext cx="5283200" cy="5488259"/>
          </a:xfrm>
          <a:prstGeom prst="rect">
            <a:avLst/>
          </a:prstGeom>
        </p:spPr>
        <p:txBody>
          <a:bodyPr/>
          <a:lstStyle>
            <a:lvl1pPr>
              <a:spcBef>
                <a:spcPts val="1067"/>
              </a:spcBef>
              <a:spcAft>
                <a:spcPts val="0"/>
              </a:spcAft>
              <a:defRPr lang="en-GB" sz="24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>
              <a:defRPr lang="en-GB" sz="2133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>
              <a:defRPr lang="en-GB" sz="1867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>
              <a:defRPr lang="en-GB" sz="1867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>
              <a:defRPr lang="en-US" sz="1867" b="0" i="0" kern="1200" baseline="0" dirty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5"/>
          </p:nvPr>
        </p:nvSpPr>
        <p:spPr>
          <a:xfrm>
            <a:off x="6299200" y="1051560"/>
            <a:ext cx="5283200" cy="5488259"/>
          </a:xfrm>
          <a:prstGeom prst="rect">
            <a:avLst/>
          </a:prstGeom>
        </p:spPr>
        <p:txBody>
          <a:bodyPr/>
          <a:lstStyle>
            <a:lvl1pPr>
              <a:spcBef>
                <a:spcPts val="1067"/>
              </a:spcBef>
              <a:spcAft>
                <a:spcPts val="0"/>
              </a:spcAft>
              <a:defRPr lang="en-GB" sz="24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>
              <a:defRPr lang="en-GB" sz="2133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>
              <a:defRPr lang="en-GB" sz="1867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>
              <a:defRPr lang="en-GB" sz="1867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>
              <a:defRPr lang="en-US" sz="1867" b="0" i="0" kern="1200" baseline="0" dirty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099733" y="1"/>
            <a:ext cx="9482667" cy="969433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320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7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81120" y="6576062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12192000" cy="973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6341" y="313997"/>
            <a:ext cx="1378936" cy="3362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12192000" cy="973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6341" y="313997"/>
            <a:ext cx="1378936" cy="3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5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638571" y="2522593"/>
            <a:ext cx="5721589" cy="1597528"/>
          </a:xfrm>
        </p:spPr>
        <p:txBody>
          <a:bodyPr/>
          <a:lstStyle/>
          <a:p>
            <a:r>
              <a:rPr lang="en-IN" sz="2400" dirty="0"/>
              <a:t>XML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smtClean="0"/>
              <a:t>Gagan Shinde</a:t>
            </a:r>
            <a:endParaRPr lang="en-IN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CDDDE"/>
                </a:solidFill>
              </a:rPr>
              <a:t>© Copyright 2000-2014 TIBCO Software Inc.</a:t>
            </a:r>
          </a:p>
        </p:txBody>
      </p:sp>
    </p:spTree>
    <p:extLst>
      <p:ext uri="{BB962C8B-B14F-4D97-AF65-F5344CB8AC3E}">
        <p14:creationId xmlns:p14="http://schemas.microsoft.com/office/powerpoint/2010/main" val="365509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797" y="2446526"/>
            <a:ext cx="3200406" cy="206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2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91376" y="1157055"/>
            <a:ext cx="10636250" cy="5118100"/>
          </a:xfrm>
          <a:prstGeom prst="rect">
            <a:avLst/>
          </a:prstGeom>
        </p:spPr>
        <p:txBody>
          <a:bodyPr/>
          <a:lstStyle/>
          <a:p>
            <a:r>
              <a:rPr lang="en-IN" dirty="0" smtClean="0"/>
              <a:t>XML</a:t>
            </a:r>
          </a:p>
          <a:p>
            <a:pPr lvl="1"/>
            <a:r>
              <a:rPr lang="en-IN" dirty="0" smtClean="0"/>
              <a:t>Why we need it?</a:t>
            </a:r>
          </a:p>
          <a:p>
            <a:pPr lvl="1"/>
            <a:r>
              <a:rPr lang="en-IN" dirty="0" smtClean="0"/>
              <a:t>Well Formed</a:t>
            </a:r>
          </a:p>
          <a:p>
            <a:pPr lvl="1"/>
            <a:r>
              <a:rPr lang="en-IN" dirty="0" smtClean="0"/>
              <a:t>As a Tree</a:t>
            </a:r>
          </a:p>
          <a:p>
            <a:r>
              <a:rPr lang="en-IN" dirty="0" smtClean="0"/>
              <a:t>Element, Attribute, Namespace, Comments, Entities, CDATA</a:t>
            </a:r>
          </a:p>
          <a:p>
            <a:r>
              <a:rPr lang="en-IN" dirty="0" smtClean="0"/>
              <a:t>Format for Date, Date-Time, Boolean</a:t>
            </a:r>
          </a:p>
        </p:txBody>
      </p:sp>
    </p:spTree>
    <p:extLst>
      <p:ext uri="{BB962C8B-B14F-4D97-AF65-F5344CB8AC3E}">
        <p14:creationId xmlns:p14="http://schemas.microsoft.com/office/powerpoint/2010/main" val="2633536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XML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23963"/>
            <a:ext cx="10636250" cy="5118100"/>
          </a:xfrm>
          <a:prstGeom prst="rect">
            <a:avLst/>
          </a:prstGeom>
        </p:spPr>
        <p:txBody>
          <a:bodyPr/>
          <a:lstStyle/>
          <a:p>
            <a:r>
              <a:rPr lang="en-IN" dirty="0" smtClean="0"/>
              <a:t>Human Readable</a:t>
            </a:r>
          </a:p>
          <a:p>
            <a:r>
              <a:rPr lang="en-IN" dirty="0" smtClean="0"/>
              <a:t>Algorithm parsing </a:t>
            </a:r>
            <a:endParaRPr lang="en-IN" dirty="0"/>
          </a:p>
          <a:p>
            <a:r>
              <a:rPr lang="en-IN" dirty="0" smtClean="0"/>
              <a:t>Used extensively for</a:t>
            </a:r>
          </a:p>
          <a:p>
            <a:pPr lvl="1"/>
            <a:r>
              <a:rPr lang="en-IN" dirty="0" smtClean="0"/>
              <a:t>Exchange of data between components.</a:t>
            </a:r>
          </a:p>
          <a:p>
            <a:pPr lvl="1"/>
            <a:r>
              <a:rPr lang="en-IN" dirty="0" smtClean="0"/>
              <a:t>Configurations files</a:t>
            </a:r>
          </a:p>
          <a:p>
            <a:pPr lvl="1"/>
            <a:r>
              <a:rPr lang="en-IN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46552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Well Formed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02526" y="1201660"/>
            <a:ext cx="10636250" cy="5118100"/>
          </a:xfrm>
          <a:prstGeom prst="rect">
            <a:avLst/>
          </a:prstGeom>
        </p:spPr>
        <p:txBody>
          <a:bodyPr/>
          <a:lstStyle/>
          <a:p>
            <a:r>
              <a:rPr lang="en-IN" sz="3200" dirty="0" smtClean="0"/>
              <a:t>XML must be well formed.</a:t>
            </a:r>
          </a:p>
          <a:p>
            <a:pPr lvl="1"/>
            <a:r>
              <a:rPr lang="en-IN" sz="2800" dirty="0" smtClean="0"/>
              <a:t>Content must be defined and delimited</a:t>
            </a:r>
          </a:p>
          <a:p>
            <a:pPr lvl="1"/>
            <a:r>
              <a:rPr lang="en-IN" sz="2800" dirty="0" smtClean="0"/>
              <a:t>Proper nesting</a:t>
            </a:r>
          </a:p>
          <a:p>
            <a:pPr lvl="1"/>
            <a:r>
              <a:rPr lang="en-IN" sz="2800" dirty="0" smtClean="0"/>
              <a:t>One root node</a:t>
            </a:r>
          </a:p>
          <a:p>
            <a:pPr lvl="1"/>
            <a:r>
              <a:rPr lang="en-IN" sz="2800" dirty="0" smtClean="0"/>
              <a:t>Use of predefined entities (e.g. not use &amp; in content)</a:t>
            </a:r>
          </a:p>
          <a:p>
            <a:pPr lvl="1"/>
            <a:r>
              <a:rPr lang="en-IN" sz="2800" dirty="0" smtClean="0"/>
              <a:t>Empty tags allowed</a:t>
            </a:r>
          </a:p>
          <a:p>
            <a:pPr lvl="1"/>
            <a:r>
              <a:rPr lang="en-IN" sz="2800" dirty="0" smtClean="0"/>
              <a:t>Element tag should start with _/alphabets, should not contain any special characters. Element tag is case sensitive.</a:t>
            </a:r>
          </a:p>
          <a:p>
            <a:pPr lvl="1"/>
            <a:r>
              <a:rPr lang="en-IN" sz="2800" dirty="0" smtClean="0"/>
              <a:t>Only legal Unicode allowed (as per encoding)</a:t>
            </a:r>
          </a:p>
          <a:p>
            <a:r>
              <a:rPr lang="en-IN" sz="3200" dirty="0" smtClean="0"/>
              <a:t>Examples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5064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881731"/>
              </p:ext>
            </p:extLst>
          </p:nvPr>
        </p:nvGraphicFramePr>
        <p:xfrm>
          <a:off x="4683512" y="969434"/>
          <a:ext cx="6898888" cy="5275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XML As Tree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899" y="1916481"/>
            <a:ext cx="3386057" cy="278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3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Parts of xml</a:t>
            </a:r>
            <a:endParaRPr lang="en-IN" dirty="0"/>
          </a:p>
        </p:txBody>
      </p:sp>
      <p:sp>
        <p:nvSpPr>
          <p:cNvPr id="12" name="Content Placeholder 2"/>
          <p:cNvSpPr>
            <a:spLocks noGrp="1"/>
          </p:cNvSpPr>
          <p:nvPr>
            <p:ph idx="4294967295"/>
          </p:nvPr>
        </p:nvSpPr>
        <p:spPr>
          <a:xfrm>
            <a:off x="7183246" y="1690688"/>
            <a:ext cx="5181600" cy="457835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IN" dirty="0" smtClean="0"/>
              <a:t>Declaration </a:t>
            </a:r>
          </a:p>
          <a:p>
            <a:pPr lvl="1"/>
            <a:r>
              <a:rPr lang="en-IN" dirty="0" smtClean="0"/>
              <a:t>Version</a:t>
            </a:r>
          </a:p>
          <a:p>
            <a:pPr lvl="1"/>
            <a:r>
              <a:rPr lang="en-IN" dirty="0" smtClean="0"/>
              <a:t>Encoding (UTF-8/ UTF-16)</a:t>
            </a:r>
          </a:p>
          <a:p>
            <a:r>
              <a:rPr lang="en-IN" dirty="0" smtClean="0"/>
              <a:t>Elements</a:t>
            </a:r>
          </a:p>
          <a:p>
            <a:pPr lvl="1"/>
            <a:r>
              <a:rPr lang="en-IN" dirty="0" smtClean="0"/>
              <a:t>Simple Element</a:t>
            </a:r>
          </a:p>
          <a:p>
            <a:pPr lvl="1"/>
            <a:r>
              <a:rPr lang="en-IN" dirty="0" smtClean="0"/>
              <a:t>Complex Element</a:t>
            </a:r>
          </a:p>
          <a:p>
            <a:pPr lvl="1"/>
            <a:r>
              <a:rPr lang="en-IN" dirty="0" smtClean="0"/>
              <a:t>Root Element</a:t>
            </a:r>
          </a:p>
          <a:p>
            <a:pPr lvl="1"/>
            <a:r>
              <a:rPr lang="en-IN" dirty="0" smtClean="0"/>
              <a:t>Empty element (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dirty="0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ball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&gt;&lt;/</a:t>
            </a:r>
            <a:r>
              <a:rPr lang="en-IN" dirty="0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ball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dirty="0" smtClean="0"/>
              <a:t>)</a:t>
            </a:r>
          </a:p>
          <a:p>
            <a:r>
              <a:rPr lang="en-IN" dirty="0" smtClean="0"/>
              <a:t>Attribute</a:t>
            </a:r>
          </a:p>
          <a:p>
            <a:r>
              <a:rPr lang="en-IN" dirty="0" smtClean="0"/>
              <a:t>Comment</a:t>
            </a:r>
          </a:p>
          <a:p>
            <a:r>
              <a:rPr lang="en-IN" dirty="0" smtClean="0"/>
              <a:t>Content / Text</a:t>
            </a:r>
          </a:p>
          <a:p>
            <a:pPr lvl="1"/>
            <a:endParaRPr lang="en-IN" dirty="0" smtClean="0"/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940420" y="169068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&lt;?xml version="1.0" encoding="UTF-8"?&gt;</a:t>
            </a:r>
            <a:endParaRPr lang="en-IN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dirty="0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players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	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dirty="0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player</a:t>
            </a:r>
            <a:r>
              <a:rPr lang="en-IN" dirty="0" smtClean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id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268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		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dirty="0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Virat</a:t>
            </a:r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Kohli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dirty="0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		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dirty="0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age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26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dirty="0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age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		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dirty="0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bat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Right Handed Top Order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dirty="0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bat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		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dirty="0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ball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Right Arm Medium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dirty="0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ball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	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dirty="0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player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	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dirty="0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player</a:t>
            </a:r>
            <a:r>
              <a:rPr lang="en-IN" dirty="0" smtClean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id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278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		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dirty="0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Ajinkya</a:t>
            </a:r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Rahane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dirty="0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		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dirty="0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age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27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dirty="0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age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		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dirty="0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bat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Right Handed Top Order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dirty="0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bat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		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&lt;!--</a:t>
            </a:r>
            <a:r>
              <a:rPr lang="en-IN" dirty="0" smtClean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Does not bowl 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--&gt;</a:t>
            </a:r>
            <a:endParaRPr lang="en-IN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		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dirty="0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ball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/&gt;</a:t>
            </a:r>
            <a:endParaRPr lang="en-IN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	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dirty="0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player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dirty="0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players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dirty="0"/>
          </a:p>
        </p:txBody>
      </p:sp>
      <p:grpSp>
        <p:nvGrpSpPr>
          <p:cNvPr id="19" name="Group 18"/>
          <p:cNvGrpSpPr/>
          <p:nvPr/>
        </p:nvGrpSpPr>
        <p:grpSpPr>
          <a:xfrm>
            <a:off x="940420" y="1636926"/>
            <a:ext cx="6320882" cy="392596"/>
            <a:chOff x="940420" y="1636926"/>
            <a:chExt cx="6320882" cy="392596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5430644" y="1839951"/>
              <a:ext cx="1830658" cy="33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940420" y="1636926"/>
              <a:ext cx="4389863" cy="3925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94985" y="1690688"/>
            <a:ext cx="5999356" cy="539556"/>
            <a:chOff x="1694985" y="1690688"/>
            <a:chExt cx="5999356" cy="539556"/>
          </a:xfrm>
        </p:grpSpPr>
        <p:sp>
          <p:nvSpPr>
            <p:cNvPr id="20" name="Rectangle 19"/>
            <p:cNvSpPr/>
            <p:nvPr/>
          </p:nvSpPr>
          <p:spPr>
            <a:xfrm>
              <a:off x="1694985" y="1690688"/>
              <a:ext cx="1382752" cy="33883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 flipV="1">
              <a:off x="3178098" y="1873405"/>
              <a:ext cx="4516243" cy="356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077737" y="1690688"/>
            <a:ext cx="4616604" cy="929849"/>
            <a:chOff x="3077737" y="1690688"/>
            <a:chExt cx="4616604" cy="929849"/>
          </a:xfrm>
        </p:grpSpPr>
        <p:sp>
          <p:nvSpPr>
            <p:cNvPr id="24" name="Rectangle 23"/>
            <p:cNvSpPr/>
            <p:nvPr/>
          </p:nvSpPr>
          <p:spPr>
            <a:xfrm>
              <a:off x="3077737" y="1690688"/>
              <a:ext cx="2163336" cy="33883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 flipV="1">
              <a:off x="5315415" y="1960466"/>
              <a:ext cx="2378926" cy="660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3824868" y="2743200"/>
            <a:ext cx="3534937" cy="1323306"/>
            <a:chOff x="3824868" y="2743200"/>
            <a:chExt cx="3534937" cy="1323306"/>
          </a:xfrm>
        </p:grpSpPr>
        <p:cxnSp>
          <p:nvCxnSpPr>
            <p:cNvPr id="29" name="Straight Arrow Connector 28"/>
            <p:cNvCxnSpPr/>
            <p:nvPr/>
          </p:nvCxnSpPr>
          <p:spPr>
            <a:xfrm flipH="1" flipV="1">
              <a:off x="5709425" y="2743200"/>
              <a:ext cx="1650380" cy="219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3824868" y="2962489"/>
              <a:ext cx="3534937" cy="110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/>
          <p:cNvCxnSpPr/>
          <p:nvPr/>
        </p:nvCxnSpPr>
        <p:spPr>
          <a:xfrm flipH="1">
            <a:off x="3624146" y="4393580"/>
            <a:ext cx="4070195" cy="101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2765502" y="3946100"/>
            <a:ext cx="4594303" cy="1016193"/>
            <a:chOff x="2765502" y="3946100"/>
            <a:chExt cx="4594303" cy="1016193"/>
          </a:xfrm>
        </p:grpSpPr>
        <p:cxnSp>
          <p:nvCxnSpPr>
            <p:cNvPr id="46" name="Straight Arrow Connector 45"/>
            <p:cNvCxnSpPr/>
            <p:nvPr/>
          </p:nvCxnSpPr>
          <p:spPr>
            <a:xfrm flipH="1" flipV="1">
              <a:off x="2966224" y="4181707"/>
              <a:ext cx="4393581" cy="780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2765502" y="3946100"/>
              <a:ext cx="858644" cy="2319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 flipH="1" flipV="1">
            <a:off x="5118410" y="5196468"/>
            <a:ext cx="2142892" cy="211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2765502" y="3155795"/>
            <a:ext cx="4928839" cy="200722"/>
            <a:chOff x="2765502" y="3155795"/>
            <a:chExt cx="4928839" cy="200722"/>
          </a:xfrm>
        </p:grpSpPr>
        <p:cxnSp>
          <p:nvCxnSpPr>
            <p:cNvPr id="37" name="Straight Arrow Connector 36"/>
            <p:cNvCxnSpPr/>
            <p:nvPr/>
          </p:nvCxnSpPr>
          <p:spPr>
            <a:xfrm flipH="1" flipV="1">
              <a:off x="6601523" y="3267307"/>
              <a:ext cx="1092818" cy="85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2765502" y="3155795"/>
              <a:ext cx="3791415" cy="2007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73405" y="3735659"/>
            <a:ext cx="5910147" cy="2129882"/>
            <a:chOff x="1873405" y="3735659"/>
            <a:chExt cx="5910147" cy="2129882"/>
          </a:xfrm>
        </p:grpSpPr>
        <p:cxnSp>
          <p:nvCxnSpPr>
            <p:cNvPr id="40" name="Straight Arrow Connector 39"/>
            <p:cNvCxnSpPr/>
            <p:nvPr/>
          </p:nvCxnSpPr>
          <p:spPr>
            <a:xfrm flipH="1">
              <a:off x="2854712" y="3735659"/>
              <a:ext cx="4928840" cy="3524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1873405" y="3977250"/>
              <a:ext cx="5265235" cy="18882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007219" y="3942365"/>
              <a:ext cx="758283" cy="272797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47853" y="2056122"/>
            <a:ext cx="6746488" cy="4114859"/>
            <a:chOff x="947853" y="2056122"/>
            <a:chExt cx="6746488" cy="4114859"/>
          </a:xfrm>
        </p:grpSpPr>
        <p:cxnSp>
          <p:nvCxnSpPr>
            <p:cNvPr id="42" name="Straight Arrow Connector 41"/>
            <p:cNvCxnSpPr/>
            <p:nvPr/>
          </p:nvCxnSpPr>
          <p:spPr>
            <a:xfrm flipH="1" flipV="1">
              <a:off x="2096429" y="2141034"/>
              <a:ext cx="5597912" cy="1925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947853" y="2062976"/>
              <a:ext cx="5999357" cy="41080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1100254" y="2056122"/>
              <a:ext cx="841918" cy="261183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15365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Parts of xml (cont.)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7596764" y="2441249"/>
            <a:ext cx="4568825" cy="3671888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IN" dirty="0" smtClean="0"/>
              <a:t>Namespace Declaration</a:t>
            </a:r>
          </a:p>
          <a:p>
            <a:pPr lvl="1"/>
            <a:r>
              <a:rPr lang="en-IN" dirty="0" smtClean="0"/>
              <a:t>Prefix </a:t>
            </a:r>
            <a:r>
              <a:rPr lang="en-IN" i="1" dirty="0" smtClean="0">
                <a:solidFill>
                  <a:schemeClr val="bg1">
                    <a:lumMod val="50000"/>
                  </a:schemeClr>
                </a:solidFill>
              </a:rPr>
              <a:t>(nick name)</a:t>
            </a:r>
          </a:p>
          <a:p>
            <a:pPr lvl="1"/>
            <a:r>
              <a:rPr lang="en-IN" dirty="0" smtClean="0"/>
              <a:t>URI </a:t>
            </a:r>
            <a:r>
              <a:rPr lang="en-IN" i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IN" i="1" dirty="0" smtClean="0">
                <a:solidFill>
                  <a:schemeClr val="bg1">
                    <a:lumMod val="50000"/>
                  </a:schemeClr>
                </a:solidFill>
              </a:rPr>
              <a:t>complete </a:t>
            </a:r>
            <a:r>
              <a:rPr lang="en-IN" i="1" dirty="0">
                <a:solidFill>
                  <a:schemeClr val="bg1">
                    <a:lumMod val="50000"/>
                  </a:schemeClr>
                </a:solidFill>
              </a:rPr>
              <a:t>name</a:t>
            </a:r>
            <a:r>
              <a:rPr lang="en-IN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IN" i="1" dirty="0" smtClean="0"/>
              <a:t>Scope for the declaration</a:t>
            </a:r>
          </a:p>
          <a:p>
            <a:r>
              <a:rPr lang="en-IN" i="1" dirty="0" smtClean="0"/>
              <a:t>Element</a:t>
            </a:r>
          </a:p>
          <a:p>
            <a:pPr lvl="1"/>
            <a:r>
              <a:rPr lang="en-IN" i="1" dirty="0" err="1" smtClean="0"/>
              <a:t>Qname</a:t>
            </a:r>
            <a:r>
              <a:rPr lang="en-IN" i="1" dirty="0" smtClean="0"/>
              <a:t> (Qualified name)</a:t>
            </a:r>
          </a:p>
          <a:p>
            <a:pPr lvl="1"/>
            <a:r>
              <a:rPr lang="en-IN" i="1" dirty="0" err="1" smtClean="0"/>
              <a:t>PrefixName</a:t>
            </a:r>
            <a:endParaRPr lang="en-IN" i="1" dirty="0" smtClean="0"/>
          </a:p>
          <a:p>
            <a:pPr lvl="1"/>
            <a:r>
              <a:rPr lang="en-IN" i="1" dirty="0" err="1" smtClean="0"/>
              <a:t>LocalPart</a:t>
            </a:r>
            <a:r>
              <a:rPr lang="en-IN" i="1" dirty="0" smtClean="0"/>
              <a:t> (or Local Name)</a:t>
            </a:r>
          </a:p>
          <a:p>
            <a:pPr lvl="1"/>
            <a:r>
              <a:rPr lang="en-IN" i="1" dirty="0" smtClean="0"/>
              <a:t>URI</a:t>
            </a:r>
            <a:endParaRPr lang="en-IN" i="1" dirty="0"/>
          </a:p>
        </p:txBody>
      </p:sp>
      <p:sp>
        <p:nvSpPr>
          <p:cNvPr id="6" name="Rectangle 5"/>
          <p:cNvSpPr/>
          <p:nvPr/>
        </p:nvSpPr>
        <p:spPr>
          <a:xfrm>
            <a:off x="371708" y="1328305"/>
            <a:ext cx="92071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&lt;?xml version="1.0" encoding="UTF-8"?&gt;</a:t>
            </a:r>
            <a:endParaRPr lang="en-IN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pl:players</a:t>
            </a:r>
            <a:r>
              <a:rPr lang="en-IN" dirty="0" smtClean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xmlns:pl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http://tibco.com/training/schemas/player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	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pl:player</a:t>
            </a:r>
            <a:r>
              <a:rPr lang="en-IN" dirty="0" smtClean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id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278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r>
              <a:rPr lang="en-IN" dirty="0" smtClean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xmlns:adr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http://tibco.com/training/schemas/address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		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pl:name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Ajinkya</a:t>
            </a:r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Rahane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pl:name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		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pl:age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27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pl:age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		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pl:bat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Right Handed Top Order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pl:bat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		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adr:permAddress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			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dirty="0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adr:line1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21/44 </a:t>
            </a:r>
            <a:r>
              <a:rPr lang="en-I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RegentEnclave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dirty="0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adr:line1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			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dirty="0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adr:line2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Bandra</a:t>
            </a:r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West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dirty="0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adr:line2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			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adr:city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Mumbai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adr:city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			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adr:state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Maharashtra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adr:state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			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adr:pin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123456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adr:pin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		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adr:permAddress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		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pl:ball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/&gt;</a:t>
            </a:r>
            <a:endParaRPr lang="en-IN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	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pl:player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pl:players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639229" y="1690688"/>
            <a:ext cx="6490010" cy="851790"/>
            <a:chOff x="1639229" y="1690688"/>
            <a:chExt cx="6490010" cy="851790"/>
          </a:xfrm>
        </p:grpSpPr>
        <p:sp>
          <p:nvSpPr>
            <p:cNvPr id="7" name="Rectangle 6"/>
            <p:cNvSpPr/>
            <p:nvPr/>
          </p:nvSpPr>
          <p:spPr>
            <a:xfrm>
              <a:off x="1639229" y="1690688"/>
              <a:ext cx="5174166" cy="2161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6813395" y="1906859"/>
              <a:ext cx="1315844" cy="635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274849" y="1651261"/>
            <a:ext cx="5973801" cy="1282439"/>
            <a:chOff x="2274849" y="1651261"/>
            <a:chExt cx="5973801" cy="1282439"/>
          </a:xfrm>
        </p:grpSpPr>
        <p:sp>
          <p:nvSpPr>
            <p:cNvPr id="11" name="Rectangle 10"/>
            <p:cNvSpPr/>
            <p:nvPr/>
          </p:nvSpPr>
          <p:spPr>
            <a:xfrm flipV="1">
              <a:off x="2274849" y="1651261"/>
              <a:ext cx="225464" cy="3214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Arrow Connector 12"/>
            <p:cNvCxnSpPr>
              <a:endCxn id="11" idx="0"/>
            </p:cNvCxnSpPr>
            <p:nvPr/>
          </p:nvCxnSpPr>
          <p:spPr>
            <a:xfrm flipH="1" flipV="1">
              <a:off x="2387581" y="1972729"/>
              <a:ext cx="5861069" cy="9609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2689860" y="1651261"/>
            <a:ext cx="5669280" cy="1686299"/>
            <a:chOff x="2689860" y="1651261"/>
            <a:chExt cx="5669280" cy="1686299"/>
          </a:xfrm>
        </p:grpSpPr>
        <p:sp>
          <p:nvSpPr>
            <p:cNvPr id="15" name="Rectangle 14"/>
            <p:cNvSpPr/>
            <p:nvPr/>
          </p:nvSpPr>
          <p:spPr>
            <a:xfrm>
              <a:off x="2689860" y="1651261"/>
              <a:ext cx="4046220" cy="3214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6705600" y="1972729"/>
              <a:ext cx="1653540" cy="1364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71708" y="1651261"/>
            <a:ext cx="7553091" cy="4124699"/>
            <a:chOff x="371708" y="1651261"/>
            <a:chExt cx="7553091" cy="4124699"/>
          </a:xfrm>
        </p:grpSpPr>
        <p:sp>
          <p:nvSpPr>
            <p:cNvPr id="19" name="Rectangle 18"/>
            <p:cNvSpPr/>
            <p:nvPr/>
          </p:nvSpPr>
          <p:spPr>
            <a:xfrm>
              <a:off x="371708" y="1690688"/>
              <a:ext cx="7553091" cy="408527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39229" y="1651261"/>
              <a:ext cx="5241631" cy="321468"/>
            </a:xfrm>
            <a:prstGeom prst="rect">
              <a:avLst/>
            </a:prstGeom>
            <a:solidFill>
              <a:srgbClr val="000066">
                <a:alpha val="50196"/>
              </a:srgb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325880" y="1894517"/>
            <a:ext cx="7602528" cy="3569024"/>
            <a:chOff x="1325880" y="1894517"/>
            <a:chExt cx="7602528" cy="3569024"/>
          </a:xfrm>
        </p:grpSpPr>
        <p:sp>
          <p:nvSpPr>
            <p:cNvPr id="22" name="Rectangle 21"/>
            <p:cNvSpPr/>
            <p:nvPr/>
          </p:nvSpPr>
          <p:spPr>
            <a:xfrm>
              <a:off x="3315722" y="1894517"/>
              <a:ext cx="5513546" cy="321468"/>
            </a:xfrm>
            <a:prstGeom prst="rect">
              <a:avLst/>
            </a:prstGeom>
            <a:solidFill>
              <a:srgbClr val="003300">
                <a:alpha val="49804"/>
              </a:srgbClr>
            </a:solidFill>
            <a:ln>
              <a:solidFill>
                <a:srgbClr val="0033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325880" y="1940857"/>
              <a:ext cx="7602528" cy="352268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87581" y="3066585"/>
            <a:ext cx="5861069" cy="1460810"/>
            <a:chOff x="2387581" y="3066585"/>
            <a:chExt cx="5861069" cy="1460810"/>
          </a:xfrm>
        </p:grpSpPr>
        <p:sp>
          <p:nvSpPr>
            <p:cNvPr id="27" name="Rectangle 26"/>
            <p:cNvSpPr/>
            <p:nvPr/>
          </p:nvSpPr>
          <p:spPr>
            <a:xfrm>
              <a:off x="2387581" y="3066585"/>
              <a:ext cx="1794126" cy="189571"/>
            </a:xfrm>
            <a:prstGeom prst="rect">
              <a:avLst/>
            </a:prstGeom>
            <a:noFill/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 flipV="1">
              <a:off x="4237463" y="3245005"/>
              <a:ext cx="4011187" cy="1282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2387581" y="3025882"/>
            <a:ext cx="5971559" cy="2197650"/>
            <a:chOff x="2387581" y="3025882"/>
            <a:chExt cx="5971559" cy="2197650"/>
          </a:xfrm>
        </p:grpSpPr>
        <p:sp>
          <p:nvSpPr>
            <p:cNvPr id="32" name="Rectangle 31"/>
            <p:cNvSpPr/>
            <p:nvPr/>
          </p:nvSpPr>
          <p:spPr>
            <a:xfrm>
              <a:off x="2387581" y="3025882"/>
              <a:ext cx="363239" cy="270975"/>
            </a:xfrm>
            <a:prstGeom prst="rect">
              <a:avLst/>
            </a:prstGeom>
            <a:solidFill>
              <a:srgbClr val="A50021">
                <a:alpha val="5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821775" y="3025882"/>
              <a:ext cx="1359932" cy="270975"/>
            </a:xfrm>
            <a:prstGeom prst="rect">
              <a:avLst/>
            </a:prstGeom>
            <a:solidFill>
              <a:srgbClr val="000066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 flipV="1">
              <a:off x="2689860" y="3345418"/>
              <a:ext cx="5669280" cy="1569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4148253" y="3330855"/>
              <a:ext cx="4210887" cy="1892677"/>
            </a:xfrm>
            <a:prstGeom prst="straightConnector1">
              <a:avLst/>
            </a:prstGeom>
            <a:ln>
              <a:solidFill>
                <a:srgbClr val="00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2178050" y="1823611"/>
            <a:ext cx="6651218" cy="3761849"/>
            <a:chOff x="2178050" y="1823611"/>
            <a:chExt cx="6651218" cy="3761849"/>
          </a:xfrm>
        </p:grpSpPr>
        <p:sp>
          <p:nvSpPr>
            <p:cNvPr id="39" name="Rectangle 38"/>
            <p:cNvSpPr/>
            <p:nvPr/>
          </p:nvSpPr>
          <p:spPr>
            <a:xfrm>
              <a:off x="2178050" y="3025882"/>
              <a:ext cx="2184400" cy="2709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387581" y="2933700"/>
              <a:ext cx="363239" cy="482600"/>
            </a:xfrm>
            <a:prstGeom prst="rect">
              <a:avLst/>
            </a:prstGeom>
            <a:solidFill>
              <a:srgbClr val="3366FF">
                <a:alpha val="67059"/>
              </a:srgb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27395" y="1844879"/>
              <a:ext cx="4301873" cy="4013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000087" y="1823611"/>
              <a:ext cx="363239" cy="482600"/>
            </a:xfrm>
            <a:prstGeom prst="rect">
              <a:avLst/>
            </a:prstGeom>
            <a:solidFill>
              <a:srgbClr val="3366FF">
                <a:alpha val="67059"/>
              </a:srgb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4" name="Curved Connector 43"/>
            <p:cNvCxnSpPr/>
            <p:nvPr/>
          </p:nvCxnSpPr>
          <p:spPr>
            <a:xfrm flipV="1">
              <a:off x="2750820" y="2306211"/>
              <a:ext cx="1249267" cy="671939"/>
            </a:xfrm>
            <a:prstGeom prst="curvedConnector3">
              <a:avLst/>
            </a:prstGeom>
            <a:ln w="19050">
              <a:solidFill>
                <a:srgbClr val="00006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 flipV="1">
              <a:off x="7978140" y="2235036"/>
              <a:ext cx="381000" cy="3350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/>
          <p:cNvSpPr/>
          <p:nvPr/>
        </p:nvSpPr>
        <p:spPr>
          <a:xfrm>
            <a:off x="1314450" y="6051416"/>
            <a:ext cx="8648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Note: Namespace will be covered in detail </a:t>
            </a:r>
            <a:r>
              <a:rPr lang="en-IN" dirty="0" smtClean="0"/>
              <a:t>during </a:t>
            </a:r>
            <a:r>
              <a:rPr lang="en-IN" dirty="0" err="1" smtClean="0"/>
              <a:t>xsd</a:t>
            </a:r>
            <a:r>
              <a:rPr lang="en-IN" dirty="0" smtClean="0"/>
              <a:t> </a:t>
            </a:r>
            <a:r>
              <a:rPr lang="en-IN" dirty="0" smtClean="0"/>
              <a:t>training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806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Formats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68037" y="1617244"/>
            <a:ext cx="32359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date</a:t>
            </a:r>
            <a:r>
              <a:rPr lang="en-I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2014-12-31</a:t>
            </a:r>
            <a:r>
              <a:rPr lang="en-I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date</a:t>
            </a:r>
            <a:r>
              <a:rPr lang="en-I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2000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68037" y="30849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boolean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true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boolean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boolean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false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boolean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68037" y="38051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dirty="0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number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99.99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dirty="0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number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dirty="0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number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2.99792458E8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dirty="0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number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968037" y="445146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dirty="0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text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This is free Text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dirty="0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text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dirty="0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text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&gt;&lt;![CDATA[</a:t>
            </a:r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This is Character Data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]]&gt;&lt;/</a:t>
            </a:r>
            <a:r>
              <a:rPr lang="en-IN" dirty="0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text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dirty="0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text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&gt;&lt;![CDATA[</a:t>
            </a:r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Greater than symbol is &gt; 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]]&gt;&lt;/</a:t>
            </a:r>
            <a:r>
              <a:rPr lang="en-IN" dirty="0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text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dirty="0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text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Greater than symbol is &amp;</a:t>
            </a:r>
            <a:r>
              <a:rPr lang="en-I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gt</a:t>
            </a:r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;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dirty="0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text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8037" y="20877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dateTime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2014-12-31T23:59:59Z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dateTime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dateTime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2014-12-31T23:59:59+05:30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dateTime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dateTime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2014-12-31T23:59:59.999+05:30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dateTime</a:t>
            </a:r>
            <a:r>
              <a:rPr lang="en-IN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198857"/>
              </p:ext>
            </p:extLst>
          </p:nvPr>
        </p:nvGraphicFramePr>
        <p:xfrm>
          <a:off x="7552266" y="3805134"/>
          <a:ext cx="3801534" cy="2743200"/>
        </p:xfrm>
        <a:graphic>
          <a:graphicData uri="http://schemas.openxmlformats.org/drawingml/2006/table">
            <a:tbl>
              <a:tblPr/>
              <a:tblGrid>
                <a:gridCol w="1900767"/>
                <a:gridCol w="1900767"/>
              </a:tblGrid>
              <a:tr h="28064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Name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Character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&amp;</a:t>
                      </a:r>
                      <a:r>
                        <a:rPr lang="en-IN" dirty="0" err="1" smtClean="0">
                          <a:effectLst/>
                        </a:rPr>
                        <a:t>quot</a:t>
                      </a:r>
                      <a:r>
                        <a:rPr lang="en-IN" dirty="0" smtClean="0">
                          <a:effectLst/>
                        </a:rPr>
                        <a:t>;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&amp;amp;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&amp;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&amp;</a:t>
                      </a:r>
                      <a:r>
                        <a:rPr lang="en-IN" dirty="0" err="1" smtClean="0">
                          <a:effectLst/>
                        </a:rPr>
                        <a:t>apos</a:t>
                      </a:r>
                      <a:r>
                        <a:rPr lang="en-IN" dirty="0" smtClean="0">
                          <a:effectLst/>
                        </a:rPr>
                        <a:t>;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'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&amp;</a:t>
                      </a:r>
                      <a:r>
                        <a:rPr lang="en-IN" dirty="0" err="1" smtClean="0">
                          <a:effectLst/>
                        </a:rPr>
                        <a:t>lt</a:t>
                      </a:r>
                      <a:r>
                        <a:rPr lang="en-IN" dirty="0" smtClean="0">
                          <a:effectLst/>
                        </a:rPr>
                        <a:t>;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&lt;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80649"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&amp;</a:t>
                      </a:r>
                      <a:r>
                        <a:rPr lang="en-IN" dirty="0" err="1" smtClean="0">
                          <a:effectLst/>
                        </a:rPr>
                        <a:t>gt</a:t>
                      </a:r>
                      <a:r>
                        <a:rPr lang="en-IN" dirty="0" smtClean="0">
                          <a:effectLst/>
                        </a:rPr>
                        <a:t>;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&gt;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08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Queries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7" y="2324097"/>
            <a:ext cx="3048006" cy="30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ustom 1">
      <a:dk1>
        <a:srgbClr val="444444"/>
      </a:dk1>
      <a:lt1>
        <a:sysClr val="window" lastClr="FFFFFF"/>
      </a:lt1>
      <a:dk2>
        <a:srgbClr val="1388D8"/>
      </a:dk2>
      <a:lt2>
        <a:srgbClr val="FFFFFF"/>
      </a:lt2>
      <a:accent1>
        <a:srgbClr val="1388D8"/>
      </a:accent1>
      <a:accent2>
        <a:srgbClr val="B51783"/>
      </a:accent2>
      <a:accent3>
        <a:srgbClr val="FF671B"/>
      </a:accent3>
      <a:accent4>
        <a:srgbClr val="CF0A2C"/>
      </a:accent4>
      <a:accent5>
        <a:srgbClr val="00B3E3"/>
      </a:accent5>
      <a:accent6>
        <a:srgbClr val="C1D82F"/>
      </a:accent6>
      <a:hlink>
        <a:srgbClr val="1388D8"/>
      </a:hlink>
      <a:folHlink>
        <a:srgbClr val="B5178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382A2282-93ED-4157-A469-B897378A6332}" vid="{798C6081-5094-43F5-8E3B-F135DCFA4A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1636</TotalTime>
  <Words>372</Words>
  <Application>Microsoft Office PowerPoint</Application>
  <PresentationFormat>Widescreen</PresentationFormat>
  <Paragraphs>125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</vt:lpstr>
      <vt:lpstr>Theme1</vt:lpstr>
      <vt:lpstr>PowerPoint Presentation</vt:lpstr>
      <vt:lpstr>Agenda</vt:lpstr>
      <vt:lpstr>XML</vt:lpstr>
      <vt:lpstr>Well Formed</vt:lpstr>
      <vt:lpstr>XML As Tree</vt:lpstr>
      <vt:lpstr>Parts of xml</vt:lpstr>
      <vt:lpstr>Parts of xml (cont.)</vt:lpstr>
      <vt:lpstr>Formats</vt:lpstr>
      <vt:lpstr>Queries</vt:lpstr>
      <vt:lpstr>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XSD XPath XSL/XSLT</dc:title>
  <dc:creator>Tanay Nath</dc:creator>
  <cp:lastModifiedBy>Gagan Shinde</cp:lastModifiedBy>
  <cp:revision>36</cp:revision>
  <dcterms:created xsi:type="dcterms:W3CDTF">2015-07-15T05:36:58Z</dcterms:created>
  <dcterms:modified xsi:type="dcterms:W3CDTF">2017-07-26T04:00:54Z</dcterms:modified>
</cp:coreProperties>
</file>