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59" r:id="rId5"/>
    <p:sldId id="261" r:id="rId6"/>
    <p:sldId id="263" r:id="rId7"/>
    <p:sldId id="270" r:id="rId8"/>
    <p:sldId id="264" r:id="rId9"/>
    <p:sldId id="265" r:id="rId10"/>
    <p:sldId id="262" r:id="rId11"/>
    <p:sldId id="266" r:id="rId12"/>
    <p:sldId id="267" r:id="rId13"/>
    <p:sldId id="271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E6ED83-8159-4DB1-A820-440E535208B3}">
          <p14:sldIdLst>
            <p14:sldId id="256"/>
            <p14:sldId id="258"/>
            <p14:sldId id="260"/>
            <p14:sldId id="259"/>
            <p14:sldId id="261"/>
            <p14:sldId id="263"/>
            <p14:sldId id="270"/>
            <p14:sldId id="264"/>
            <p14:sldId id="265"/>
            <p14:sldId id="262"/>
            <p14:sldId id="266"/>
            <p14:sldId id="267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8D8"/>
    <a:srgbClr val="00B3E3"/>
    <a:srgbClr val="FF671B"/>
    <a:srgbClr val="B51583"/>
    <a:srgbClr val="CF0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8571" autoAdjust="0"/>
  </p:normalViewPr>
  <p:slideViewPr>
    <p:cSldViewPr snapToGrid="0" snapToObjects="1">
      <p:cViewPr varScale="1">
        <p:scale>
          <a:sx n="101" d="100"/>
          <a:sy n="101" d="100"/>
        </p:scale>
        <p:origin x="38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A62DE-70A7-4AA2-89F2-BE987168458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D60C63-AF86-47D2-91B0-D6EAD6952F2D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046BB62D-640E-4336-AE78-BC8221ACE94B}" type="parTrans" cxnId="{CC94F3D6-7310-4054-B3D8-922CCDB6130B}">
      <dgm:prSet/>
      <dgm:spPr/>
      <dgm:t>
        <a:bodyPr/>
        <a:lstStyle/>
        <a:p>
          <a:endParaRPr lang="en-IN"/>
        </a:p>
      </dgm:t>
    </dgm:pt>
    <dgm:pt modelId="{C2AE5D92-E134-4301-9472-187901D49588}" type="sibTrans" cxnId="{CC94F3D6-7310-4054-B3D8-922CCDB6130B}">
      <dgm:prSet/>
      <dgm:spPr/>
      <dgm:t>
        <a:bodyPr/>
        <a:lstStyle/>
        <a:p>
          <a:endParaRPr lang="en-IN"/>
        </a:p>
      </dgm:t>
    </dgm:pt>
    <dgm:pt modelId="{8BAD6CDC-6238-4985-AA3A-1C2DBD6C8F6C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D1D168BF-6995-49B1-8D80-8AE17CDE3C18}" type="parTrans" cxnId="{3F036660-5884-4A8A-A434-EED00C4C2E51}">
      <dgm:prSet/>
      <dgm:spPr/>
      <dgm:t>
        <a:bodyPr/>
        <a:lstStyle/>
        <a:p>
          <a:endParaRPr lang="en-IN"/>
        </a:p>
      </dgm:t>
    </dgm:pt>
    <dgm:pt modelId="{1A97E250-990F-4EAF-AD90-DAA27F2139A8}" type="sibTrans" cxnId="{3F036660-5884-4A8A-A434-EED00C4C2E51}">
      <dgm:prSet/>
      <dgm:spPr/>
      <dgm:t>
        <a:bodyPr/>
        <a:lstStyle/>
        <a:p>
          <a:endParaRPr lang="en-IN"/>
        </a:p>
      </dgm:t>
    </dgm:pt>
    <dgm:pt modelId="{740F2AB1-83F4-46B1-82BE-91325D1C3A64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49621C47-260A-4C1E-A441-DE9E71744246}" type="parTrans" cxnId="{68A3B7A7-4851-4BC6-9057-52B5957D10DE}">
      <dgm:prSet/>
      <dgm:spPr/>
      <dgm:t>
        <a:bodyPr/>
        <a:lstStyle/>
        <a:p>
          <a:endParaRPr lang="en-IN"/>
        </a:p>
      </dgm:t>
    </dgm:pt>
    <dgm:pt modelId="{B5317281-71B2-4836-9A14-4A1F6B33EC25}" type="sibTrans" cxnId="{68A3B7A7-4851-4BC6-9057-52B5957D10DE}">
      <dgm:prSet/>
      <dgm:spPr/>
      <dgm:t>
        <a:bodyPr/>
        <a:lstStyle/>
        <a:p>
          <a:endParaRPr lang="en-IN"/>
        </a:p>
      </dgm:t>
    </dgm:pt>
    <dgm:pt modelId="{5D759A2A-7498-44B6-A304-BD797365AF64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E2C585A0-A36C-44AA-A195-B92EF05AA2C0}" type="parTrans" cxnId="{5B941A7F-8391-4620-9A34-F96B4C6E1EC9}">
      <dgm:prSet/>
      <dgm:spPr/>
      <dgm:t>
        <a:bodyPr/>
        <a:lstStyle/>
        <a:p>
          <a:endParaRPr lang="en-IN"/>
        </a:p>
      </dgm:t>
    </dgm:pt>
    <dgm:pt modelId="{ECB69F4F-C34F-4FA6-BCBD-BC025202298C}" type="sibTrans" cxnId="{5B941A7F-8391-4620-9A34-F96B4C6E1EC9}">
      <dgm:prSet/>
      <dgm:spPr/>
      <dgm:t>
        <a:bodyPr/>
        <a:lstStyle/>
        <a:p>
          <a:endParaRPr lang="en-IN"/>
        </a:p>
      </dgm:t>
    </dgm:pt>
    <dgm:pt modelId="{39264AD8-F07C-4B94-89A1-3810ECC458CE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25D30DA6-42EC-4A60-AF95-BCF5CA788210}" type="parTrans" cxnId="{67166507-7BD6-44BB-9C7C-06888603C495}">
      <dgm:prSet/>
      <dgm:spPr/>
      <dgm:t>
        <a:bodyPr/>
        <a:lstStyle/>
        <a:p>
          <a:endParaRPr lang="en-IN"/>
        </a:p>
      </dgm:t>
    </dgm:pt>
    <dgm:pt modelId="{7A88EC5E-E2E5-4215-9E63-77C2C83D7437}" type="sibTrans" cxnId="{67166507-7BD6-44BB-9C7C-06888603C495}">
      <dgm:prSet/>
      <dgm:spPr/>
      <dgm:t>
        <a:bodyPr/>
        <a:lstStyle/>
        <a:p>
          <a:endParaRPr lang="en-IN"/>
        </a:p>
      </dgm:t>
    </dgm:pt>
    <dgm:pt modelId="{32090BE8-4DBA-4A4D-931E-741DB5061DE5}">
      <dgm:prSet phldrT="[Text]"/>
      <dgm:spPr/>
      <dgm:t>
        <a:bodyPr/>
        <a:lstStyle/>
        <a:p>
          <a:r>
            <a:rPr lang="en-US" dirty="0" smtClean="0"/>
            <a:t>*</a:t>
          </a:r>
          <a:endParaRPr lang="en-IN" dirty="0"/>
        </a:p>
      </dgm:t>
    </dgm:pt>
    <dgm:pt modelId="{F0B526C1-93EA-420D-B3EE-B29A8EFD4E93}" type="parTrans" cxnId="{F2E96119-1D9B-4E91-8455-4BCE4AE13E28}">
      <dgm:prSet/>
      <dgm:spPr/>
      <dgm:t>
        <a:bodyPr/>
        <a:lstStyle/>
        <a:p>
          <a:endParaRPr lang="en-IN"/>
        </a:p>
      </dgm:t>
    </dgm:pt>
    <dgm:pt modelId="{40184FB7-5231-466C-A758-B29A9C87BC62}" type="sibTrans" cxnId="{F2E96119-1D9B-4E91-8455-4BCE4AE13E28}">
      <dgm:prSet/>
      <dgm:spPr/>
      <dgm:t>
        <a:bodyPr/>
        <a:lstStyle/>
        <a:p>
          <a:endParaRPr lang="en-IN"/>
        </a:p>
      </dgm:t>
    </dgm:pt>
    <dgm:pt modelId="{21F5A249-46F9-49DE-961F-6B5F749B3727}" type="pres">
      <dgm:prSet presAssocID="{570A62DE-70A7-4AA2-89F2-BE98716845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9B79FD-8CE0-4017-89E7-4528578533A5}" type="pres">
      <dgm:prSet presAssocID="{BDD60C63-AF86-47D2-91B0-D6EAD6952F2D}" presName="hierRoot1" presStyleCnt="0"/>
      <dgm:spPr/>
    </dgm:pt>
    <dgm:pt modelId="{6A3FFD63-8D1C-4E4F-9840-2A29C6E3477D}" type="pres">
      <dgm:prSet presAssocID="{BDD60C63-AF86-47D2-91B0-D6EAD6952F2D}" presName="composite" presStyleCnt="0"/>
      <dgm:spPr/>
    </dgm:pt>
    <dgm:pt modelId="{403346A8-E650-4490-AF52-2028DFBC945A}" type="pres">
      <dgm:prSet presAssocID="{BDD60C63-AF86-47D2-91B0-D6EAD6952F2D}" presName="background" presStyleLbl="node0" presStyleIdx="0" presStyleCnt="1"/>
      <dgm:spPr/>
    </dgm:pt>
    <dgm:pt modelId="{F162C779-932E-4E07-839A-FCFD8B252AC7}" type="pres">
      <dgm:prSet presAssocID="{BDD60C63-AF86-47D2-91B0-D6EAD6952F2D}" presName="text" presStyleLbl="fgAcc0" presStyleIdx="0" presStyleCnt="1">
        <dgm:presLayoutVars>
          <dgm:chPref val="3"/>
        </dgm:presLayoutVars>
      </dgm:prSet>
      <dgm:spPr/>
    </dgm:pt>
    <dgm:pt modelId="{0D0BCC84-3C69-4C83-9113-5CCF7004A68A}" type="pres">
      <dgm:prSet presAssocID="{BDD60C63-AF86-47D2-91B0-D6EAD6952F2D}" presName="hierChild2" presStyleCnt="0"/>
      <dgm:spPr/>
    </dgm:pt>
    <dgm:pt modelId="{015AFD6A-5807-400C-B7BC-33D2B8FF62AB}" type="pres">
      <dgm:prSet presAssocID="{D1D168BF-6995-49B1-8D80-8AE17CDE3C18}" presName="Name10" presStyleLbl="parChTrans1D2" presStyleIdx="0" presStyleCnt="2"/>
      <dgm:spPr/>
    </dgm:pt>
    <dgm:pt modelId="{EE66DA28-8DF5-4974-81B0-EB047230137F}" type="pres">
      <dgm:prSet presAssocID="{8BAD6CDC-6238-4985-AA3A-1C2DBD6C8F6C}" presName="hierRoot2" presStyleCnt="0"/>
      <dgm:spPr/>
    </dgm:pt>
    <dgm:pt modelId="{3F51856A-9B00-4E06-A0C5-242E9367D395}" type="pres">
      <dgm:prSet presAssocID="{8BAD6CDC-6238-4985-AA3A-1C2DBD6C8F6C}" presName="composite2" presStyleCnt="0"/>
      <dgm:spPr/>
    </dgm:pt>
    <dgm:pt modelId="{E04A6829-E17C-4371-AB59-4080207FAFAB}" type="pres">
      <dgm:prSet presAssocID="{8BAD6CDC-6238-4985-AA3A-1C2DBD6C8F6C}" presName="background2" presStyleLbl="node2" presStyleIdx="0" presStyleCnt="2"/>
      <dgm:spPr/>
    </dgm:pt>
    <dgm:pt modelId="{8DDAF179-180E-47C1-BC82-DFA5A89D4801}" type="pres">
      <dgm:prSet presAssocID="{8BAD6CDC-6238-4985-AA3A-1C2DBD6C8F6C}" presName="text2" presStyleLbl="fgAcc2" presStyleIdx="0" presStyleCnt="2">
        <dgm:presLayoutVars>
          <dgm:chPref val="3"/>
        </dgm:presLayoutVars>
      </dgm:prSet>
      <dgm:spPr/>
    </dgm:pt>
    <dgm:pt modelId="{CC678E8D-A6BA-474D-BCAF-81A290590F32}" type="pres">
      <dgm:prSet presAssocID="{8BAD6CDC-6238-4985-AA3A-1C2DBD6C8F6C}" presName="hierChild3" presStyleCnt="0"/>
      <dgm:spPr/>
    </dgm:pt>
    <dgm:pt modelId="{0D21F6A8-FC20-48FE-8B38-9A7F2CCDE8D1}" type="pres">
      <dgm:prSet presAssocID="{49621C47-260A-4C1E-A441-DE9E71744246}" presName="Name17" presStyleLbl="parChTrans1D3" presStyleIdx="0" presStyleCnt="3"/>
      <dgm:spPr/>
    </dgm:pt>
    <dgm:pt modelId="{B2604F6E-BBA8-4FBA-9625-897BBA8C55A8}" type="pres">
      <dgm:prSet presAssocID="{740F2AB1-83F4-46B1-82BE-91325D1C3A64}" presName="hierRoot3" presStyleCnt="0"/>
      <dgm:spPr/>
    </dgm:pt>
    <dgm:pt modelId="{4A165273-6753-415E-A882-D3D7E9AAD334}" type="pres">
      <dgm:prSet presAssocID="{740F2AB1-83F4-46B1-82BE-91325D1C3A64}" presName="composite3" presStyleCnt="0"/>
      <dgm:spPr/>
    </dgm:pt>
    <dgm:pt modelId="{AC16CB84-DE1D-456F-A773-AC98437C7861}" type="pres">
      <dgm:prSet presAssocID="{740F2AB1-83F4-46B1-82BE-91325D1C3A64}" presName="background3" presStyleLbl="node3" presStyleIdx="0" presStyleCnt="3"/>
      <dgm:spPr/>
    </dgm:pt>
    <dgm:pt modelId="{FFA2E5EB-6B6A-47DD-8A53-C09B6FD4A0D9}" type="pres">
      <dgm:prSet presAssocID="{740F2AB1-83F4-46B1-82BE-91325D1C3A64}" presName="text3" presStyleLbl="fgAcc3" presStyleIdx="0" presStyleCnt="3">
        <dgm:presLayoutVars>
          <dgm:chPref val="3"/>
        </dgm:presLayoutVars>
      </dgm:prSet>
      <dgm:spPr/>
    </dgm:pt>
    <dgm:pt modelId="{AE02353E-A080-4268-9B47-F95FB65FC182}" type="pres">
      <dgm:prSet presAssocID="{740F2AB1-83F4-46B1-82BE-91325D1C3A64}" presName="hierChild4" presStyleCnt="0"/>
      <dgm:spPr/>
    </dgm:pt>
    <dgm:pt modelId="{2F28E493-8E3C-4B1F-BD82-732964F440C9}" type="pres">
      <dgm:prSet presAssocID="{E2C585A0-A36C-44AA-A195-B92EF05AA2C0}" presName="Name17" presStyleLbl="parChTrans1D3" presStyleIdx="1" presStyleCnt="3"/>
      <dgm:spPr/>
    </dgm:pt>
    <dgm:pt modelId="{EDDD4DEF-2D8C-4FA8-AE15-C9BA437D8031}" type="pres">
      <dgm:prSet presAssocID="{5D759A2A-7498-44B6-A304-BD797365AF64}" presName="hierRoot3" presStyleCnt="0"/>
      <dgm:spPr/>
    </dgm:pt>
    <dgm:pt modelId="{582C5BFB-903B-4723-B2F8-366CC96AC526}" type="pres">
      <dgm:prSet presAssocID="{5D759A2A-7498-44B6-A304-BD797365AF64}" presName="composite3" presStyleCnt="0"/>
      <dgm:spPr/>
    </dgm:pt>
    <dgm:pt modelId="{2F67304E-E0BC-494D-80DE-7B467120F89A}" type="pres">
      <dgm:prSet presAssocID="{5D759A2A-7498-44B6-A304-BD797365AF64}" presName="background3" presStyleLbl="node3" presStyleIdx="1" presStyleCnt="3"/>
      <dgm:spPr/>
    </dgm:pt>
    <dgm:pt modelId="{AF800628-90E4-4532-9D32-9091BCC072E7}" type="pres">
      <dgm:prSet presAssocID="{5D759A2A-7498-44B6-A304-BD797365AF64}" presName="text3" presStyleLbl="fgAcc3" presStyleIdx="1" presStyleCnt="3">
        <dgm:presLayoutVars>
          <dgm:chPref val="3"/>
        </dgm:presLayoutVars>
      </dgm:prSet>
      <dgm:spPr/>
    </dgm:pt>
    <dgm:pt modelId="{B2CDCF73-C450-49FF-A58B-56A52DA87730}" type="pres">
      <dgm:prSet presAssocID="{5D759A2A-7498-44B6-A304-BD797365AF64}" presName="hierChild4" presStyleCnt="0"/>
      <dgm:spPr/>
    </dgm:pt>
    <dgm:pt modelId="{3D78A59C-6013-4C57-84FB-3EEDDC3A1FA8}" type="pres">
      <dgm:prSet presAssocID="{25D30DA6-42EC-4A60-AF95-BCF5CA788210}" presName="Name10" presStyleLbl="parChTrans1D2" presStyleIdx="1" presStyleCnt="2"/>
      <dgm:spPr/>
    </dgm:pt>
    <dgm:pt modelId="{AFBCE47D-2D60-430B-B0B9-370064A510FC}" type="pres">
      <dgm:prSet presAssocID="{39264AD8-F07C-4B94-89A1-3810ECC458CE}" presName="hierRoot2" presStyleCnt="0"/>
      <dgm:spPr/>
    </dgm:pt>
    <dgm:pt modelId="{D256B9CA-D1D9-4CCB-9DBB-8E53EC4CA13A}" type="pres">
      <dgm:prSet presAssocID="{39264AD8-F07C-4B94-89A1-3810ECC458CE}" presName="composite2" presStyleCnt="0"/>
      <dgm:spPr/>
    </dgm:pt>
    <dgm:pt modelId="{7A3F959B-D34E-4A5A-84CB-B80EB8802BE4}" type="pres">
      <dgm:prSet presAssocID="{39264AD8-F07C-4B94-89A1-3810ECC458CE}" presName="background2" presStyleLbl="node2" presStyleIdx="1" presStyleCnt="2"/>
      <dgm:spPr/>
    </dgm:pt>
    <dgm:pt modelId="{9C365954-EBBB-47B9-B21C-BBAFDF90707D}" type="pres">
      <dgm:prSet presAssocID="{39264AD8-F07C-4B94-89A1-3810ECC458CE}" presName="text2" presStyleLbl="fgAcc2" presStyleIdx="1" presStyleCnt="2">
        <dgm:presLayoutVars>
          <dgm:chPref val="3"/>
        </dgm:presLayoutVars>
      </dgm:prSet>
      <dgm:spPr/>
    </dgm:pt>
    <dgm:pt modelId="{8C282A4F-100A-4224-A8A2-B6B46D87C248}" type="pres">
      <dgm:prSet presAssocID="{39264AD8-F07C-4B94-89A1-3810ECC458CE}" presName="hierChild3" presStyleCnt="0"/>
      <dgm:spPr/>
    </dgm:pt>
    <dgm:pt modelId="{6960B27D-74C3-4340-9925-2C6DEA96B008}" type="pres">
      <dgm:prSet presAssocID="{F0B526C1-93EA-420D-B3EE-B29A8EFD4E93}" presName="Name17" presStyleLbl="parChTrans1D3" presStyleIdx="2" presStyleCnt="3"/>
      <dgm:spPr/>
    </dgm:pt>
    <dgm:pt modelId="{C828A7F3-1CAB-4A35-B7EB-35DEAC39DA06}" type="pres">
      <dgm:prSet presAssocID="{32090BE8-4DBA-4A4D-931E-741DB5061DE5}" presName="hierRoot3" presStyleCnt="0"/>
      <dgm:spPr/>
    </dgm:pt>
    <dgm:pt modelId="{74EBE42E-4711-4F73-A86D-D94BE7F7B3BB}" type="pres">
      <dgm:prSet presAssocID="{32090BE8-4DBA-4A4D-931E-741DB5061DE5}" presName="composite3" presStyleCnt="0"/>
      <dgm:spPr/>
    </dgm:pt>
    <dgm:pt modelId="{CA4F6BE1-226B-4922-80BC-E07985088C67}" type="pres">
      <dgm:prSet presAssocID="{32090BE8-4DBA-4A4D-931E-741DB5061DE5}" presName="background3" presStyleLbl="node3" presStyleIdx="2" presStyleCnt="3"/>
      <dgm:spPr/>
    </dgm:pt>
    <dgm:pt modelId="{62C2F82C-9B97-488F-9BFF-89B6FD5EECA4}" type="pres">
      <dgm:prSet presAssocID="{32090BE8-4DBA-4A4D-931E-741DB5061DE5}" presName="text3" presStyleLbl="fgAcc3" presStyleIdx="2" presStyleCnt="3">
        <dgm:presLayoutVars>
          <dgm:chPref val="3"/>
        </dgm:presLayoutVars>
      </dgm:prSet>
      <dgm:spPr/>
    </dgm:pt>
    <dgm:pt modelId="{D13DAFD3-1123-4ED2-861F-52BF7A4F4912}" type="pres">
      <dgm:prSet presAssocID="{32090BE8-4DBA-4A4D-931E-741DB5061DE5}" presName="hierChild4" presStyleCnt="0"/>
      <dgm:spPr/>
    </dgm:pt>
  </dgm:ptLst>
  <dgm:cxnLst>
    <dgm:cxn modelId="{68A3B7A7-4851-4BC6-9057-52B5957D10DE}" srcId="{8BAD6CDC-6238-4985-AA3A-1C2DBD6C8F6C}" destId="{740F2AB1-83F4-46B1-82BE-91325D1C3A64}" srcOrd="0" destOrd="0" parTransId="{49621C47-260A-4C1E-A441-DE9E71744246}" sibTransId="{B5317281-71B2-4836-9A14-4A1F6B33EC25}"/>
    <dgm:cxn modelId="{CC94F3D6-7310-4054-B3D8-922CCDB6130B}" srcId="{570A62DE-70A7-4AA2-89F2-BE9871684585}" destId="{BDD60C63-AF86-47D2-91B0-D6EAD6952F2D}" srcOrd="0" destOrd="0" parTransId="{046BB62D-640E-4336-AE78-BC8221ACE94B}" sibTransId="{C2AE5D92-E134-4301-9472-187901D49588}"/>
    <dgm:cxn modelId="{5B941A7F-8391-4620-9A34-F96B4C6E1EC9}" srcId="{8BAD6CDC-6238-4985-AA3A-1C2DBD6C8F6C}" destId="{5D759A2A-7498-44B6-A304-BD797365AF64}" srcOrd="1" destOrd="0" parTransId="{E2C585A0-A36C-44AA-A195-B92EF05AA2C0}" sibTransId="{ECB69F4F-C34F-4FA6-BCBD-BC025202298C}"/>
    <dgm:cxn modelId="{CA855CCB-02F6-4925-ACDB-992D351DCFD7}" type="presOf" srcId="{8BAD6CDC-6238-4985-AA3A-1C2DBD6C8F6C}" destId="{8DDAF179-180E-47C1-BC82-DFA5A89D4801}" srcOrd="0" destOrd="0" presId="urn:microsoft.com/office/officeart/2005/8/layout/hierarchy1"/>
    <dgm:cxn modelId="{24AB5A94-6923-4D09-80DF-DD8D0CD01756}" type="presOf" srcId="{740F2AB1-83F4-46B1-82BE-91325D1C3A64}" destId="{FFA2E5EB-6B6A-47DD-8A53-C09B6FD4A0D9}" srcOrd="0" destOrd="0" presId="urn:microsoft.com/office/officeart/2005/8/layout/hierarchy1"/>
    <dgm:cxn modelId="{67166507-7BD6-44BB-9C7C-06888603C495}" srcId="{BDD60C63-AF86-47D2-91B0-D6EAD6952F2D}" destId="{39264AD8-F07C-4B94-89A1-3810ECC458CE}" srcOrd="1" destOrd="0" parTransId="{25D30DA6-42EC-4A60-AF95-BCF5CA788210}" sibTransId="{7A88EC5E-E2E5-4215-9E63-77C2C83D7437}"/>
    <dgm:cxn modelId="{16184880-533F-41AA-A1CC-29ACFD21EFAB}" type="presOf" srcId="{BDD60C63-AF86-47D2-91B0-D6EAD6952F2D}" destId="{F162C779-932E-4E07-839A-FCFD8B252AC7}" srcOrd="0" destOrd="0" presId="urn:microsoft.com/office/officeart/2005/8/layout/hierarchy1"/>
    <dgm:cxn modelId="{77EA5611-7749-494F-BE59-7D467126FA44}" type="presOf" srcId="{32090BE8-4DBA-4A4D-931E-741DB5061DE5}" destId="{62C2F82C-9B97-488F-9BFF-89B6FD5EECA4}" srcOrd="0" destOrd="0" presId="urn:microsoft.com/office/officeart/2005/8/layout/hierarchy1"/>
    <dgm:cxn modelId="{8D0C0EE8-1753-4C16-B23E-02471512676A}" type="presOf" srcId="{E2C585A0-A36C-44AA-A195-B92EF05AA2C0}" destId="{2F28E493-8E3C-4B1F-BD82-732964F440C9}" srcOrd="0" destOrd="0" presId="urn:microsoft.com/office/officeart/2005/8/layout/hierarchy1"/>
    <dgm:cxn modelId="{F2E96119-1D9B-4E91-8455-4BCE4AE13E28}" srcId="{39264AD8-F07C-4B94-89A1-3810ECC458CE}" destId="{32090BE8-4DBA-4A4D-931E-741DB5061DE5}" srcOrd="0" destOrd="0" parTransId="{F0B526C1-93EA-420D-B3EE-B29A8EFD4E93}" sibTransId="{40184FB7-5231-466C-A758-B29A9C87BC62}"/>
    <dgm:cxn modelId="{D9239766-098F-48FF-B448-A697C1B6BE5D}" type="presOf" srcId="{F0B526C1-93EA-420D-B3EE-B29A8EFD4E93}" destId="{6960B27D-74C3-4340-9925-2C6DEA96B008}" srcOrd="0" destOrd="0" presId="urn:microsoft.com/office/officeart/2005/8/layout/hierarchy1"/>
    <dgm:cxn modelId="{5CBD426E-F902-46DF-B47E-E6019227B3D4}" type="presOf" srcId="{570A62DE-70A7-4AA2-89F2-BE9871684585}" destId="{21F5A249-46F9-49DE-961F-6B5F749B3727}" srcOrd="0" destOrd="0" presId="urn:microsoft.com/office/officeart/2005/8/layout/hierarchy1"/>
    <dgm:cxn modelId="{3F036660-5884-4A8A-A434-EED00C4C2E51}" srcId="{BDD60C63-AF86-47D2-91B0-D6EAD6952F2D}" destId="{8BAD6CDC-6238-4985-AA3A-1C2DBD6C8F6C}" srcOrd="0" destOrd="0" parTransId="{D1D168BF-6995-49B1-8D80-8AE17CDE3C18}" sibTransId="{1A97E250-990F-4EAF-AD90-DAA27F2139A8}"/>
    <dgm:cxn modelId="{FDB748C1-F000-421C-BB99-7ADD05903BAB}" type="presOf" srcId="{5D759A2A-7498-44B6-A304-BD797365AF64}" destId="{AF800628-90E4-4532-9D32-9091BCC072E7}" srcOrd="0" destOrd="0" presId="urn:microsoft.com/office/officeart/2005/8/layout/hierarchy1"/>
    <dgm:cxn modelId="{F59A4C4C-5553-4478-BC58-11D5E888225A}" type="presOf" srcId="{39264AD8-F07C-4B94-89A1-3810ECC458CE}" destId="{9C365954-EBBB-47B9-B21C-BBAFDF90707D}" srcOrd="0" destOrd="0" presId="urn:microsoft.com/office/officeart/2005/8/layout/hierarchy1"/>
    <dgm:cxn modelId="{AE5CE8ED-ED51-4D34-B23A-AA1CA11A7C33}" type="presOf" srcId="{49621C47-260A-4C1E-A441-DE9E71744246}" destId="{0D21F6A8-FC20-48FE-8B38-9A7F2CCDE8D1}" srcOrd="0" destOrd="0" presId="urn:microsoft.com/office/officeart/2005/8/layout/hierarchy1"/>
    <dgm:cxn modelId="{10620221-86A4-4AF9-820B-650530712E18}" type="presOf" srcId="{D1D168BF-6995-49B1-8D80-8AE17CDE3C18}" destId="{015AFD6A-5807-400C-B7BC-33D2B8FF62AB}" srcOrd="0" destOrd="0" presId="urn:microsoft.com/office/officeart/2005/8/layout/hierarchy1"/>
    <dgm:cxn modelId="{07173056-DDEC-4EC6-BDA1-EF8A6ED4B44B}" type="presOf" srcId="{25D30DA6-42EC-4A60-AF95-BCF5CA788210}" destId="{3D78A59C-6013-4C57-84FB-3EEDDC3A1FA8}" srcOrd="0" destOrd="0" presId="urn:microsoft.com/office/officeart/2005/8/layout/hierarchy1"/>
    <dgm:cxn modelId="{CA742C16-7255-4EA5-AF51-B9CE41F6DA94}" type="presParOf" srcId="{21F5A249-46F9-49DE-961F-6B5F749B3727}" destId="{8D9B79FD-8CE0-4017-89E7-4528578533A5}" srcOrd="0" destOrd="0" presId="urn:microsoft.com/office/officeart/2005/8/layout/hierarchy1"/>
    <dgm:cxn modelId="{04F11BCD-B83D-4943-866E-B9CEA146C247}" type="presParOf" srcId="{8D9B79FD-8CE0-4017-89E7-4528578533A5}" destId="{6A3FFD63-8D1C-4E4F-9840-2A29C6E3477D}" srcOrd="0" destOrd="0" presId="urn:microsoft.com/office/officeart/2005/8/layout/hierarchy1"/>
    <dgm:cxn modelId="{949ADD77-3A74-4196-BF3C-BC9B01C89643}" type="presParOf" srcId="{6A3FFD63-8D1C-4E4F-9840-2A29C6E3477D}" destId="{403346A8-E650-4490-AF52-2028DFBC945A}" srcOrd="0" destOrd="0" presId="urn:microsoft.com/office/officeart/2005/8/layout/hierarchy1"/>
    <dgm:cxn modelId="{4502D628-EDD5-4547-B751-AC1B62299092}" type="presParOf" srcId="{6A3FFD63-8D1C-4E4F-9840-2A29C6E3477D}" destId="{F162C779-932E-4E07-839A-FCFD8B252AC7}" srcOrd="1" destOrd="0" presId="urn:microsoft.com/office/officeart/2005/8/layout/hierarchy1"/>
    <dgm:cxn modelId="{19DEA352-B257-4B45-BD95-3BE62392CED9}" type="presParOf" srcId="{8D9B79FD-8CE0-4017-89E7-4528578533A5}" destId="{0D0BCC84-3C69-4C83-9113-5CCF7004A68A}" srcOrd="1" destOrd="0" presId="urn:microsoft.com/office/officeart/2005/8/layout/hierarchy1"/>
    <dgm:cxn modelId="{E49524D0-D184-4643-9AEF-D76DB31BCD02}" type="presParOf" srcId="{0D0BCC84-3C69-4C83-9113-5CCF7004A68A}" destId="{015AFD6A-5807-400C-B7BC-33D2B8FF62AB}" srcOrd="0" destOrd="0" presId="urn:microsoft.com/office/officeart/2005/8/layout/hierarchy1"/>
    <dgm:cxn modelId="{650A8CEE-1AE8-44E4-B958-A0D5173D42A6}" type="presParOf" srcId="{0D0BCC84-3C69-4C83-9113-5CCF7004A68A}" destId="{EE66DA28-8DF5-4974-81B0-EB047230137F}" srcOrd="1" destOrd="0" presId="urn:microsoft.com/office/officeart/2005/8/layout/hierarchy1"/>
    <dgm:cxn modelId="{F4CF8342-C9E0-411E-B879-0AF3CCB62F6C}" type="presParOf" srcId="{EE66DA28-8DF5-4974-81B0-EB047230137F}" destId="{3F51856A-9B00-4E06-A0C5-242E9367D395}" srcOrd="0" destOrd="0" presId="urn:microsoft.com/office/officeart/2005/8/layout/hierarchy1"/>
    <dgm:cxn modelId="{87E4ED49-D36A-4505-B733-E510E6F30FAD}" type="presParOf" srcId="{3F51856A-9B00-4E06-A0C5-242E9367D395}" destId="{E04A6829-E17C-4371-AB59-4080207FAFAB}" srcOrd="0" destOrd="0" presId="urn:microsoft.com/office/officeart/2005/8/layout/hierarchy1"/>
    <dgm:cxn modelId="{0C34D48E-855D-41E9-8F8A-2C102F503D2E}" type="presParOf" srcId="{3F51856A-9B00-4E06-A0C5-242E9367D395}" destId="{8DDAF179-180E-47C1-BC82-DFA5A89D4801}" srcOrd="1" destOrd="0" presId="urn:microsoft.com/office/officeart/2005/8/layout/hierarchy1"/>
    <dgm:cxn modelId="{F47BCDFB-4063-49D6-868A-15AADBEEC566}" type="presParOf" srcId="{EE66DA28-8DF5-4974-81B0-EB047230137F}" destId="{CC678E8D-A6BA-474D-BCAF-81A290590F32}" srcOrd="1" destOrd="0" presId="urn:microsoft.com/office/officeart/2005/8/layout/hierarchy1"/>
    <dgm:cxn modelId="{17CAE1F5-8FFF-4515-9EFD-F80859F614D8}" type="presParOf" srcId="{CC678E8D-A6BA-474D-BCAF-81A290590F32}" destId="{0D21F6A8-FC20-48FE-8B38-9A7F2CCDE8D1}" srcOrd="0" destOrd="0" presId="urn:microsoft.com/office/officeart/2005/8/layout/hierarchy1"/>
    <dgm:cxn modelId="{59F8603A-C6EA-414F-BE50-E22101B659A0}" type="presParOf" srcId="{CC678E8D-A6BA-474D-BCAF-81A290590F32}" destId="{B2604F6E-BBA8-4FBA-9625-897BBA8C55A8}" srcOrd="1" destOrd="0" presId="urn:microsoft.com/office/officeart/2005/8/layout/hierarchy1"/>
    <dgm:cxn modelId="{0B542B40-F816-4C17-B303-BB719032E8B0}" type="presParOf" srcId="{B2604F6E-BBA8-4FBA-9625-897BBA8C55A8}" destId="{4A165273-6753-415E-A882-D3D7E9AAD334}" srcOrd="0" destOrd="0" presId="urn:microsoft.com/office/officeart/2005/8/layout/hierarchy1"/>
    <dgm:cxn modelId="{40F01624-9519-4362-B349-BD66BDC8A359}" type="presParOf" srcId="{4A165273-6753-415E-A882-D3D7E9AAD334}" destId="{AC16CB84-DE1D-456F-A773-AC98437C7861}" srcOrd="0" destOrd="0" presId="urn:microsoft.com/office/officeart/2005/8/layout/hierarchy1"/>
    <dgm:cxn modelId="{53E53828-BAAE-4BBE-9D58-4C5C3D612B38}" type="presParOf" srcId="{4A165273-6753-415E-A882-D3D7E9AAD334}" destId="{FFA2E5EB-6B6A-47DD-8A53-C09B6FD4A0D9}" srcOrd="1" destOrd="0" presId="urn:microsoft.com/office/officeart/2005/8/layout/hierarchy1"/>
    <dgm:cxn modelId="{59C8FDF8-3409-4544-B3FD-78370564E803}" type="presParOf" srcId="{B2604F6E-BBA8-4FBA-9625-897BBA8C55A8}" destId="{AE02353E-A080-4268-9B47-F95FB65FC182}" srcOrd="1" destOrd="0" presId="urn:microsoft.com/office/officeart/2005/8/layout/hierarchy1"/>
    <dgm:cxn modelId="{73C77B99-AAC7-4E6D-8D3C-A61F7606DEE1}" type="presParOf" srcId="{CC678E8D-A6BA-474D-BCAF-81A290590F32}" destId="{2F28E493-8E3C-4B1F-BD82-732964F440C9}" srcOrd="2" destOrd="0" presId="urn:microsoft.com/office/officeart/2005/8/layout/hierarchy1"/>
    <dgm:cxn modelId="{88D4CA8A-9B00-4EEB-B789-FB67864217D9}" type="presParOf" srcId="{CC678E8D-A6BA-474D-BCAF-81A290590F32}" destId="{EDDD4DEF-2D8C-4FA8-AE15-C9BA437D8031}" srcOrd="3" destOrd="0" presId="urn:microsoft.com/office/officeart/2005/8/layout/hierarchy1"/>
    <dgm:cxn modelId="{537CD531-613B-47A5-89B8-511B8A0C0419}" type="presParOf" srcId="{EDDD4DEF-2D8C-4FA8-AE15-C9BA437D8031}" destId="{582C5BFB-903B-4723-B2F8-366CC96AC526}" srcOrd="0" destOrd="0" presId="urn:microsoft.com/office/officeart/2005/8/layout/hierarchy1"/>
    <dgm:cxn modelId="{D79A4C0F-5ABB-45DC-9AC1-6F651E29D98E}" type="presParOf" srcId="{582C5BFB-903B-4723-B2F8-366CC96AC526}" destId="{2F67304E-E0BC-494D-80DE-7B467120F89A}" srcOrd="0" destOrd="0" presId="urn:microsoft.com/office/officeart/2005/8/layout/hierarchy1"/>
    <dgm:cxn modelId="{CDC85011-EA93-4771-8EA0-56378445A7D9}" type="presParOf" srcId="{582C5BFB-903B-4723-B2F8-366CC96AC526}" destId="{AF800628-90E4-4532-9D32-9091BCC072E7}" srcOrd="1" destOrd="0" presId="urn:microsoft.com/office/officeart/2005/8/layout/hierarchy1"/>
    <dgm:cxn modelId="{71DC1538-4575-4D33-BC37-1001F680C14C}" type="presParOf" srcId="{EDDD4DEF-2D8C-4FA8-AE15-C9BA437D8031}" destId="{B2CDCF73-C450-49FF-A58B-56A52DA87730}" srcOrd="1" destOrd="0" presId="urn:microsoft.com/office/officeart/2005/8/layout/hierarchy1"/>
    <dgm:cxn modelId="{C641D992-36E4-49ED-811F-8DB512725697}" type="presParOf" srcId="{0D0BCC84-3C69-4C83-9113-5CCF7004A68A}" destId="{3D78A59C-6013-4C57-84FB-3EEDDC3A1FA8}" srcOrd="2" destOrd="0" presId="urn:microsoft.com/office/officeart/2005/8/layout/hierarchy1"/>
    <dgm:cxn modelId="{1898816E-0BD6-4FB1-A4D2-25E17861382C}" type="presParOf" srcId="{0D0BCC84-3C69-4C83-9113-5CCF7004A68A}" destId="{AFBCE47D-2D60-430B-B0B9-370064A510FC}" srcOrd="3" destOrd="0" presId="urn:microsoft.com/office/officeart/2005/8/layout/hierarchy1"/>
    <dgm:cxn modelId="{6865F784-8EA6-4F51-8F22-F01A1474E24D}" type="presParOf" srcId="{AFBCE47D-2D60-430B-B0B9-370064A510FC}" destId="{D256B9CA-D1D9-4CCB-9DBB-8E53EC4CA13A}" srcOrd="0" destOrd="0" presId="urn:microsoft.com/office/officeart/2005/8/layout/hierarchy1"/>
    <dgm:cxn modelId="{51E215C6-D997-42A2-ABD6-EEED3C95E184}" type="presParOf" srcId="{D256B9CA-D1D9-4CCB-9DBB-8E53EC4CA13A}" destId="{7A3F959B-D34E-4A5A-84CB-B80EB8802BE4}" srcOrd="0" destOrd="0" presId="urn:microsoft.com/office/officeart/2005/8/layout/hierarchy1"/>
    <dgm:cxn modelId="{F52793CD-7792-4E0E-B31E-C51CABA78B91}" type="presParOf" srcId="{D256B9CA-D1D9-4CCB-9DBB-8E53EC4CA13A}" destId="{9C365954-EBBB-47B9-B21C-BBAFDF90707D}" srcOrd="1" destOrd="0" presId="urn:microsoft.com/office/officeart/2005/8/layout/hierarchy1"/>
    <dgm:cxn modelId="{48144BDA-7AD8-4302-8B22-A55772D45ABA}" type="presParOf" srcId="{AFBCE47D-2D60-430B-B0B9-370064A510FC}" destId="{8C282A4F-100A-4224-A8A2-B6B46D87C248}" srcOrd="1" destOrd="0" presId="urn:microsoft.com/office/officeart/2005/8/layout/hierarchy1"/>
    <dgm:cxn modelId="{9C06CA82-864A-4115-8605-34DE39446D0A}" type="presParOf" srcId="{8C282A4F-100A-4224-A8A2-B6B46D87C248}" destId="{6960B27D-74C3-4340-9925-2C6DEA96B008}" srcOrd="0" destOrd="0" presId="urn:microsoft.com/office/officeart/2005/8/layout/hierarchy1"/>
    <dgm:cxn modelId="{4D07016C-5FA4-4D90-9DAD-606802A8ED10}" type="presParOf" srcId="{8C282A4F-100A-4224-A8A2-B6B46D87C248}" destId="{C828A7F3-1CAB-4A35-B7EB-35DEAC39DA06}" srcOrd="1" destOrd="0" presId="urn:microsoft.com/office/officeart/2005/8/layout/hierarchy1"/>
    <dgm:cxn modelId="{9DF490B9-FB83-4142-A905-1FE31AEBDDCE}" type="presParOf" srcId="{C828A7F3-1CAB-4A35-B7EB-35DEAC39DA06}" destId="{74EBE42E-4711-4F73-A86D-D94BE7F7B3BB}" srcOrd="0" destOrd="0" presId="urn:microsoft.com/office/officeart/2005/8/layout/hierarchy1"/>
    <dgm:cxn modelId="{C873786A-E034-4DAC-A6D1-ACC6FB7EF170}" type="presParOf" srcId="{74EBE42E-4711-4F73-A86D-D94BE7F7B3BB}" destId="{CA4F6BE1-226B-4922-80BC-E07985088C67}" srcOrd="0" destOrd="0" presId="urn:microsoft.com/office/officeart/2005/8/layout/hierarchy1"/>
    <dgm:cxn modelId="{B064CF7C-2879-416A-A410-4FA0EFEB7452}" type="presParOf" srcId="{74EBE42E-4711-4F73-A86D-D94BE7F7B3BB}" destId="{62C2F82C-9B97-488F-9BFF-89B6FD5EECA4}" srcOrd="1" destOrd="0" presId="urn:microsoft.com/office/officeart/2005/8/layout/hierarchy1"/>
    <dgm:cxn modelId="{CC233F18-327B-4C8A-976C-C1771A378D0D}" type="presParOf" srcId="{C828A7F3-1CAB-4A35-B7EB-35DEAC39DA06}" destId="{D13DAFD3-1123-4ED2-861F-52BF7A4F49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97862-13CA-4141-8D1E-290C9D00273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80F1FFBF-156C-4A9D-BBF7-33FC4D50D88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Processor</a:t>
          </a:r>
          <a:endParaRPr lang="en-IN" dirty="0"/>
        </a:p>
      </dgm:t>
    </dgm:pt>
    <dgm:pt modelId="{50D94CF7-4E1D-451C-8987-0E5CD3E363A3}" type="parTrans" cxnId="{52A8B70D-301F-4901-888B-BFC003E339CE}">
      <dgm:prSet/>
      <dgm:spPr/>
      <dgm:t>
        <a:bodyPr/>
        <a:lstStyle/>
        <a:p>
          <a:endParaRPr lang="en-IN"/>
        </a:p>
      </dgm:t>
    </dgm:pt>
    <dgm:pt modelId="{DA0459C7-D321-4009-A3CD-30387921FFD1}" type="sibTrans" cxnId="{52A8B70D-301F-4901-888B-BFC003E339CE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DE489F3A-D8E5-4F12-A89F-610269876EB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XSLT</a:t>
          </a:r>
          <a:endParaRPr lang="en-IN" dirty="0"/>
        </a:p>
      </dgm:t>
    </dgm:pt>
    <dgm:pt modelId="{E048006B-EA0B-482D-A53A-F830B9BD16D4}" type="parTrans" cxnId="{65D06B4F-254B-4026-A49A-456A14BCA5B4}">
      <dgm:prSet/>
      <dgm:spPr/>
      <dgm:t>
        <a:bodyPr/>
        <a:lstStyle/>
        <a:p>
          <a:endParaRPr lang="en-IN"/>
        </a:p>
      </dgm:t>
    </dgm:pt>
    <dgm:pt modelId="{510EC6C1-7FEF-4F21-863E-9159595B2915}" type="sibTrans" cxnId="{65D06B4F-254B-4026-A49A-456A14BCA5B4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66A71550-2ABC-4BDF-813A-8F1316043D42}" type="pres">
      <dgm:prSet presAssocID="{02F97862-13CA-4141-8D1E-290C9D00273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4EC27E-B977-4193-A8F6-D81751AE8D02}" type="pres">
      <dgm:prSet presAssocID="{80F1FFBF-156C-4A9D-BBF7-33FC4D50D887}" presName="gear1" presStyleLbl="node1" presStyleIdx="0" presStyleCnt="2">
        <dgm:presLayoutVars>
          <dgm:chMax val="1"/>
          <dgm:bulletEnabled val="1"/>
        </dgm:presLayoutVars>
      </dgm:prSet>
      <dgm:spPr/>
    </dgm:pt>
    <dgm:pt modelId="{49E6D04B-2580-45D4-98C6-5285416623E9}" type="pres">
      <dgm:prSet presAssocID="{80F1FFBF-156C-4A9D-BBF7-33FC4D50D887}" presName="gear1srcNode" presStyleLbl="node1" presStyleIdx="0" presStyleCnt="2"/>
      <dgm:spPr/>
    </dgm:pt>
    <dgm:pt modelId="{0AFD093A-D6E6-4670-A514-CCD39E3AA891}" type="pres">
      <dgm:prSet presAssocID="{80F1FFBF-156C-4A9D-BBF7-33FC4D50D887}" presName="gear1dstNode" presStyleLbl="node1" presStyleIdx="0" presStyleCnt="2"/>
      <dgm:spPr/>
    </dgm:pt>
    <dgm:pt modelId="{FA0D8AE4-5314-452D-8D95-F4A44BF8CA7C}" type="pres">
      <dgm:prSet presAssocID="{DE489F3A-D8E5-4F12-A89F-610269876EB8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B1144F-95D2-4FB4-BBFA-B20F06809B7E}" type="pres">
      <dgm:prSet presAssocID="{DE489F3A-D8E5-4F12-A89F-610269876EB8}" presName="gear2srcNode" presStyleLbl="node1" presStyleIdx="1" presStyleCnt="2"/>
      <dgm:spPr/>
    </dgm:pt>
    <dgm:pt modelId="{C6C56980-664D-4511-B935-3F9E8496AD49}" type="pres">
      <dgm:prSet presAssocID="{DE489F3A-D8E5-4F12-A89F-610269876EB8}" presName="gear2dstNode" presStyleLbl="node1" presStyleIdx="1" presStyleCnt="2"/>
      <dgm:spPr/>
    </dgm:pt>
    <dgm:pt modelId="{8CE9812D-5565-456A-B718-18628E091DD4}" type="pres">
      <dgm:prSet presAssocID="{DA0459C7-D321-4009-A3CD-30387921FFD1}" presName="connector1" presStyleLbl="sibTrans2D1" presStyleIdx="0" presStyleCnt="2"/>
      <dgm:spPr/>
    </dgm:pt>
    <dgm:pt modelId="{6806730C-56D1-4247-9FFD-0FD174F5B688}" type="pres">
      <dgm:prSet presAssocID="{510EC6C1-7FEF-4F21-863E-9159595B2915}" presName="connector2" presStyleLbl="sibTrans2D1" presStyleIdx="1" presStyleCnt="2"/>
      <dgm:spPr/>
    </dgm:pt>
  </dgm:ptLst>
  <dgm:cxnLst>
    <dgm:cxn modelId="{9ADC56B5-C822-48F7-9A35-71A5F9A9A48A}" type="presOf" srcId="{80F1FFBF-156C-4A9D-BBF7-33FC4D50D887}" destId="{C04EC27E-B977-4193-A8F6-D81751AE8D02}" srcOrd="0" destOrd="0" presId="urn:microsoft.com/office/officeart/2005/8/layout/gear1"/>
    <dgm:cxn modelId="{44E51B31-8E34-4612-A4A3-74B47E043F34}" type="presOf" srcId="{80F1FFBF-156C-4A9D-BBF7-33FC4D50D887}" destId="{0AFD093A-D6E6-4670-A514-CCD39E3AA891}" srcOrd="2" destOrd="0" presId="urn:microsoft.com/office/officeart/2005/8/layout/gear1"/>
    <dgm:cxn modelId="{1EE1DEA5-7A0E-4BF9-8F9F-F31448D5314B}" type="presOf" srcId="{DA0459C7-D321-4009-A3CD-30387921FFD1}" destId="{8CE9812D-5565-456A-B718-18628E091DD4}" srcOrd="0" destOrd="0" presId="urn:microsoft.com/office/officeart/2005/8/layout/gear1"/>
    <dgm:cxn modelId="{65D06B4F-254B-4026-A49A-456A14BCA5B4}" srcId="{02F97862-13CA-4141-8D1E-290C9D00273D}" destId="{DE489F3A-D8E5-4F12-A89F-610269876EB8}" srcOrd="1" destOrd="0" parTransId="{E048006B-EA0B-482D-A53A-F830B9BD16D4}" sibTransId="{510EC6C1-7FEF-4F21-863E-9159595B2915}"/>
    <dgm:cxn modelId="{A4846C1B-401F-48E3-B5A8-FE75AA457B2E}" type="presOf" srcId="{DE489F3A-D8E5-4F12-A89F-610269876EB8}" destId="{FA0D8AE4-5314-452D-8D95-F4A44BF8CA7C}" srcOrd="0" destOrd="0" presId="urn:microsoft.com/office/officeart/2005/8/layout/gear1"/>
    <dgm:cxn modelId="{25245820-A92D-4639-B323-81C745FA1775}" type="presOf" srcId="{80F1FFBF-156C-4A9D-BBF7-33FC4D50D887}" destId="{49E6D04B-2580-45D4-98C6-5285416623E9}" srcOrd="1" destOrd="0" presId="urn:microsoft.com/office/officeart/2005/8/layout/gear1"/>
    <dgm:cxn modelId="{5A4B7C4A-34C8-4548-A071-CE9AC5D230E2}" type="presOf" srcId="{DE489F3A-D8E5-4F12-A89F-610269876EB8}" destId="{C6C56980-664D-4511-B935-3F9E8496AD49}" srcOrd="2" destOrd="0" presId="urn:microsoft.com/office/officeart/2005/8/layout/gear1"/>
    <dgm:cxn modelId="{52A8B70D-301F-4901-888B-BFC003E339CE}" srcId="{02F97862-13CA-4141-8D1E-290C9D00273D}" destId="{80F1FFBF-156C-4A9D-BBF7-33FC4D50D887}" srcOrd="0" destOrd="0" parTransId="{50D94CF7-4E1D-451C-8987-0E5CD3E363A3}" sibTransId="{DA0459C7-D321-4009-A3CD-30387921FFD1}"/>
    <dgm:cxn modelId="{FC7A97B9-754C-4807-A01F-307C052C61DB}" type="presOf" srcId="{DE489F3A-D8E5-4F12-A89F-610269876EB8}" destId="{04B1144F-95D2-4FB4-BBFA-B20F06809B7E}" srcOrd="1" destOrd="0" presId="urn:microsoft.com/office/officeart/2005/8/layout/gear1"/>
    <dgm:cxn modelId="{11522BF6-7A5B-46C5-98FE-9B9E161FF5B9}" type="presOf" srcId="{510EC6C1-7FEF-4F21-863E-9159595B2915}" destId="{6806730C-56D1-4247-9FFD-0FD174F5B688}" srcOrd="0" destOrd="0" presId="urn:microsoft.com/office/officeart/2005/8/layout/gear1"/>
    <dgm:cxn modelId="{39B1AC9D-4E4C-4557-A802-29A0E700F727}" type="presOf" srcId="{02F97862-13CA-4141-8D1E-290C9D00273D}" destId="{66A71550-2ABC-4BDF-813A-8F1316043D42}" srcOrd="0" destOrd="0" presId="urn:microsoft.com/office/officeart/2005/8/layout/gear1"/>
    <dgm:cxn modelId="{0D2935AE-2567-491E-A327-E3C0D7FAFEFB}" type="presParOf" srcId="{66A71550-2ABC-4BDF-813A-8F1316043D42}" destId="{C04EC27E-B977-4193-A8F6-D81751AE8D02}" srcOrd="0" destOrd="0" presId="urn:microsoft.com/office/officeart/2005/8/layout/gear1"/>
    <dgm:cxn modelId="{D2014DEA-3C8F-4DD8-BD9D-1FFF4A71F091}" type="presParOf" srcId="{66A71550-2ABC-4BDF-813A-8F1316043D42}" destId="{49E6D04B-2580-45D4-98C6-5285416623E9}" srcOrd="1" destOrd="0" presId="urn:microsoft.com/office/officeart/2005/8/layout/gear1"/>
    <dgm:cxn modelId="{9C85CF17-E03B-494C-9406-010C331426FC}" type="presParOf" srcId="{66A71550-2ABC-4BDF-813A-8F1316043D42}" destId="{0AFD093A-D6E6-4670-A514-CCD39E3AA891}" srcOrd="2" destOrd="0" presId="urn:microsoft.com/office/officeart/2005/8/layout/gear1"/>
    <dgm:cxn modelId="{F8570438-8852-4E1F-BA40-EA8525CC9DF8}" type="presParOf" srcId="{66A71550-2ABC-4BDF-813A-8F1316043D42}" destId="{FA0D8AE4-5314-452D-8D95-F4A44BF8CA7C}" srcOrd="3" destOrd="0" presId="urn:microsoft.com/office/officeart/2005/8/layout/gear1"/>
    <dgm:cxn modelId="{E2ED6501-7AB2-47F5-A647-FC1CBFECB818}" type="presParOf" srcId="{66A71550-2ABC-4BDF-813A-8F1316043D42}" destId="{04B1144F-95D2-4FB4-BBFA-B20F06809B7E}" srcOrd="4" destOrd="0" presId="urn:microsoft.com/office/officeart/2005/8/layout/gear1"/>
    <dgm:cxn modelId="{E2719324-5109-4508-B9AF-A4F89703CDAE}" type="presParOf" srcId="{66A71550-2ABC-4BDF-813A-8F1316043D42}" destId="{C6C56980-664D-4511-B935-3F9E8496AD49}" srcOrd="5" destOrd="0" presId="urn:microsoft.com/office/officeart/2005/8/layout/gear1"/>
    <dgm:cxn modelId="{887D8671-D0B9-49B9-B84A-28EF9D8F715C}" type="presParOf" srcId="{66A71550-2ABC-4BDF-813A-8F1316043D42}" destId="{8CE9812D-5565-456A-B718-18628E091DD4}" srcOrd="6" destOrd="0" presId="urn:microsoft.com/office/officeart/2005/8/layout/gear1"/>
    <dgm:cxn modelId="{CD36192C-C11D-4850-843B-A072C707D5CD}" type="presParOf" srcId="{66A71550-2ABC-4BDF-813A-8F1316043D42}" destId="{6806730C-56D1-4247-9FFD-0FD174F5B68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0B27D-74C3-4340-9925-2C6DEA96B008}">
      <dsp:nvSpPr>
        <dsp:cNvPr id="0" name=""/>
        <dsp:cNvSpPr/>
      </dsp:nvSpPr>
      <dsp:spPr>
        <a:xfrm>
          <a:off x="915390" y="38633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8A59C-6013-4C57-84FB-3EEDDC3A1FA8}">
      <dsp:nvSpPr>
        <dsp:cNvPr id="0" name=""/>
        <dsp:cNvSpPr/>
      </dsp:nvSpPr>
      <dsp:spPr>
        <a:xfrm>
          <a:off x="707375" y="130058"/>
          <a:ext cx="253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0580"/>
              </a:lnTo>
              <a:lnTo>
                <a:pt x="253735" y="100580"/>
              </a:lnTo>
              <a:lnTo>
                <a:pt x="253735" y="126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8E493-8E3C-4B1F-BD82-732964F440C9}">
      <dsp:nvSpPr>
        <dsp:cNvPr id="0" name=""/>
        <dsp:cNvSpPr/>
      </dsp:nvSpPr>
      <dsp:spPr>
        <a:xfrm>
          <a:off x="453640" y="386330"/>
          <a:ext cx="169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0580"/>
              </a:lnTo>
              <a:lnTo>
                <a:pt x="169156" y="100580"/>
              </a:lnTo>
              <a:lnTo>
                <a:pt x="169156" y="126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1F6A8-FC20-48FE-8B38-9A7F2CCDE8D1}">
      <dsp:nvSpPr>
        <dsp:cNvPr id="0" name=""/>
        <dsp:cNvSpPr/>
      </dsp:nvSpPr>
      <dsp:spPr>
        <a:xfrm>
          <a:off x="284483" y="386330"/>
          <a:ext cx="169156" cy="91440"/>
        </a:xfrm>
        <a:custGeom>
          <a:avLst/>
          <a:gdLst/>
          <a:ahLst/>
          <a:cxnLst/>
          <a:rect l="0" t="0" r="0" b="0"/>
          <a:pathLst>
            <a:path>
              <a:moveTo>
                <a:pt x="169156" y="45720"/>
              </a:moveTo>
              <a:lnTo>
                <a:pt x="169156" y="100580"/>
              </a:lnTo>
              <a:lnTo>
                <a:pt x="0" y="100580"/>
              </a:lnTo>
              <a:lnTo>
                <a:pt x="0" y="126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AFD6A-5807-400C-B7BC-33D2B8FF62AB}">
      <dsp:nvSpPr>
        <dsp:cNvPr id="0" name=""/>
        <dsp:cNvSpPr/>
      </dsp:nvSpPr>
      <dsp:spPr>
        <a:xfrm>
          <a:off x="453640" y="130058"/>
          <a:ext cx="253735" cy="91440"/>
        </a:xfrm>
        <a:custGeom>
          <a:avLst/>
          <a:gdLst/>
          <a:ahLst/>
          <a:cxnLst/>
          <a:rect l="0" t="0" r="0" b="0"/>
          <a:pathLst>
            <a:path>
              <a:moveTo>
                <a:pt x="253735" y="45720"/>
              </a:moveTo>
              <a:lnTo>
                <a:pt x="253735" y="100580"/>
              </a:lnTo>
              <a:lnTo>
                <a:pt x="0" y="100580"/>
              </a:lnTo>
              <a:lnTo>
                <a:pt x="0" y="126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346A8-E650-4490-AF52-2028DFBC945A}">
      <dsp:nvSpPr>
        <dsp:cNvPr id="0" name=""/>
        <dsp:cNvSpPr/>
      </dsp:nvSpPr>
      <dsp:spPr>
        <a:xfrm>
          <a:off x="568974" y="8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2C779-932E-4E07-839A-FCFD8B252AC7}">
      <dsp:nvSpPr>
        <dsp:cNvPr id="0" name=""/>
        <dsp:cNvSpPr/>
      </dsp:nvSpPr>
      <dsp:spPr>
        <a:xfrm>
          <a:off x="599730" y="29226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604878" y="34374"/>
        <a:ext cx="266506" cy="165473"/>
      </dsp:txXfrm>
    </dsp:sp>
    <dsp:sp modelId="{E04A6829-E17C-4371-AB59-4080207FAFAB}">
      <dsp:nvSpPr>
        <dsp:cNvPr id="0" name=""/>
        <dsp:cNvSpPr/>
      </dsp:nvSpPr>
      <dsp:spPr>
        <a:xfrm>
          <a:off x="315239" y="256281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AF179-180E-47C1-BC82-DFA5A89D4801}">
      <dsp:nvSpPr>
        <dsp:cNvPr id="0" name=""/>
        <dsp:cNvSpPr/>
      </dsp:nvSpPr>
      <dsp:spPr>
        <a:xfrm>
          <a:off x="345994" y="285499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351142" y="290647"/>
        <a:ext cx="266506" cy="165473"/>
      </dsp:txXfrm>
    </dsp:sp>
    <dsp:sp modelId="{AC16CB84-DE1D-456F-A773-AC98437C7861}">
      <dsp:nvSpPr>
        <dsp:cNvPr id="0" name=""/>
        <dsp:cNvSpPr/>
      </dsp:nvSpPr>
      <dsp:spPr>
        <a:xfrm>
          <a:off x="146082" y="512553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2E5EB-6B6A-47DD-8A53-C09B6FD4A0D9}">
      <dsp:nvSpPr>
        <dsp:cNvPr id="0" name=""/>
        <dsp:cNvSpPr/>
      </dsp:nvSpPr>
      <dsp:spPr>
        <a:xfrm>
          <a:off x="176838" y="541771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181986" y="546919"/>
        <a:ext cx="266506" cy="165473"/>
      </dsp:txXfrm>
    </dsp:sp>
    <dsp:sp modelId="{2F67304E-E0BC-494D-80DE-7B467120F89A}">
      <dsp:nvSpPr>
        <dsp:cNvPr id="0" name=""/>
        <dsp:cNvSpPr/>
      </dsp:nvSpPr>
      <dsp:spPr>
        <a:xfrm>
          <a:off x="484396" y="512553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00628-90E4-4532-9D32-9091BCC072E7}">
      <dsp:nvSpPr>
        <dsp:cNvPr id="0" name=""/>
        <dsp:cNvSpPr/>
      </dsp:nvSpPr>
      <dsp:spPr>
        <a:xfrm>
          <a:off x="515151" y="541771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520299" y="546919"/>
        <a:ext cx="266506" cy="165473"/>
      </dsp:txXfrm>
    </dsp:sp>
    <dsp:sp modelId="{7A3F959B-D34E-4A5A-84CB-B80EB8802BE4}">
      <dsp:nvSpPr>
        <dsp:cNvPr id="0" name=""/>
        <dsp:cNvSpPr/>
      </dsp:nvSpPr>
      <dsp:spPr>
        <a:xfrm>
          <a:off x="822709" y="256281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65954-EBBB-47B9-B21C-BBAFDF90707D}">
      <dsp:nvSpPr>
        <dsp:cNvPr id="0" name=""/>
        <dsp:cNvSpPr/>
      </dsp:nvSpPr>
      <dsp:spPr>
        <a:xfrm>
          <a:off x="853465" y="285499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858613" y="290647"/>
        <a:ext cx="266506" cy="165473"/>
      </dsp:txXfrm>
    </dsp:sp>
    <dsp:sp modelId="{CA4F6BE1-226B-4922-80BC-E07985088C67}">
      <dsp:nvSpPr>
        <dsp:cNvPr id="0" name=""/>
        <dsp:cNvSpPr/>
      </dsp:nvSpPr>
      <dsp:spPr>
        <a:xfrm>
          <a:off x="822709" y="512553"/>
          <a:ext cx="276802" cy="17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F82C-9B97-488F-9BFF-89B6FD5EECA4}">
      <dsp:nvSpPr>
        <dsp:cNvPr id="0" name=""/>
        <dsp:cNvSpPr/>
      </dsp:nvSpPr>
      <dsp:spPr>
        <a:xfrm>
          <a:off x="853465" y="541771"/>
          <a:ext cx="276802" cy="175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*</a:t>
          </a:r>
          <a:endParaRPr lang="en-IN" sz="700" kern="1200" dirty="0"/>
        </a:p>
      </dsp:txBody>
      <dsp:txXfrm>
        <a:off x="858613" y="546919"/>
        <a:ext cx="266506" cy="165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C27E-B977-4193-A8F6-D81751AE8D02}">
      <dsp:nvSpPr>
        <dsp:cNvPr id="0" name=""/>
        <dsp:cNvSpPr/>
      </dsp:nvSpPr>
      <dsp:spPr>
        <a:xfrm>
          <a:off x="1587182" y="857884"/>
          <a:ext cx="1348105" cy="1348105"/>
        </a:xfrm>
        <a:prstGeom prst="gear9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Processor</a:t>
          </a:r>
          <a:endParaRPr lang="en-IN" sz="1500" kern="1200" dirty="0"/>
        </a:p>
      </dsp:txBody>
      <dsp:txXfrm>
        <a:off x="1858211" y="1173671"/>
        <a:ext cx="806047" cy="692954"/>
      </dsp:txXfrm>
    </dsp:sp>
    <dsp:sp modelId="{FA0D8AE4-5314-452D-8D95-F4A44BF8CA7C}">
      <dsp:nvSpPr>
        <dsp:cNvPr id="0" name=""/>
        <dsp:cNvSpPr/>
      </dsp:nvSpPr>
      <dsp:spPr>
        <a:xfrm>
          <a:off x="802830" y="539241"/>
          <a:ext cx="980440" cy="980440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XSLT</a:t>
          </a:r>
          <a:endParaRPr lang="en-IN" sz="1500" kern="1200" dirty="0"/>
        </a:p>
      </dsp:txBody>
      <dsp:txXfrm>
        <a:off x="1049659" y="787562"/>
        <a:ext cx="486782" cy="483798"/>
      </dsp:txXfrm>
    </dsp:sp>
    <dsp:sp modelId="{8CE9812D-5565-456A-B718-18628E091DD4}">
      <dsp:nvSpPr>
        <dsp:cNvPr id="0" name=""/>
        <dsp:cNvSpPr/>
      </dsp:nvSpPr>
      <dsp:spPr>
        <a:xfrm>
          <a:off x="1610443" y="649417"/>
          <a:ext cx="1658169" cy="1658169"/>
        </a:xfrm>
        <a:prstGeom prst="circularArrow">
          <a:avLst>
            <a:gd name="adj1" fmla="val 4878"/>
            <a:gd name="adj2" fmla="val 312630"/>
            <a:gd name="adj3" fmla="val 2967778"/>
            <a:gd name="adj4" fmla="val 15478146"/>
            <a:gd name="adj5" fmla="val 5691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6806730C-56D1-4247-9FFD-0FD174F5B688}">
      <dsp:nvSpPr>
        <dsp:cNvPr id="0" name=""/>
        <dsp:cNvSpPr/>
      </dsp:nvSpPr>
      <dsp:spPr>
        <a:xfrm>
          <a:off x="629196" y="329788"/>
          <a:ext cx="1253737" cy="12537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0650B-ABF3-4143-9CDD-01F5E0761E3F}" type="datetime1">
              <a:rPr lang="en-US" smtClean="0">
                <a:latin typeface="Helvetica"/>
              </a:rPr>
              <a:t>7/21/2015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CF00-C718-7649-B2F1-3547E9FE9F49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09263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DA71FF47-7BD2-F948-89CC-B5892E9612C5}" type="datetime1">
              <a:rPr lang="en-US" smtClean="0"/>
              <a:pPr/>
              <a:t>7/21/2015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5A17A9E5-2065-424A-8E01-95167E00F5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02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4" y="-364772"/>
            <a:ext cx="11055929" cy="6580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6" y="1342938"/>
            <a:ext cx="1853044" cy="451850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8928" y="1891945"/>
            <a:ext cx="3756025" cy="11981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marL="0" indent="0"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238500"/>
            <a:ext cx="3756025" cy="469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presenter name</a:t>
            </a:r>
          </a:p>
          <a:p>
            <a:pPr lvl="0"/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© Copyright 2000-2013 TIBCO Software Inc.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94" y="-364772"/>
            <a:ext cx="11055929" cy="6580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4396" y="1342938"/>
            <a:ext cx="1853044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- No titl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7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7163"/>
            <a:ext cx="7812088" cy="400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4" y="917972"/>
            <a:ext cx="7977187" cy="383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749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7163"/>
            <a:ext cx="7812088" cy="400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79414" y="917972"/>
            <a:ext cx="7977187" cy="3838575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98690862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9507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2000-2014 TIBCO Software Inc.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7140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5440" y="788670"/>
            <a:ext cx="8229600" cy="41161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lang="en-GB" sz="2000" b="0" i="0" kern="1200" baseline="0" dirty="0" smtClean="0">
                <a:solidFill>
                  <a:srgbClr val="1388D8"/>
                </a:solidFill>
                <a:latin typeface="Helvetica"/>
                <a:ea typeface="+mn-ea"/>
                <a:cs typeface="Helvetica"/>
              </a:defRPr>
            </a:lvl1pPr>
            <a:lvl2pPr marL="742950" indent="-285750">
              <a:buFont typeface="Arial"/>
              <a:buChar char="•"/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7244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82296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47244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2" r:id="rId4"/>
    <p:sldLayoutId id="2147483673" r:id="rId5"/>
    <p:sldLayoutId id="2147483667" r:id="rId6"/>
    <p:sldLayoutId id="2147483668" r:id="rId7"/>
    <p:sldLayoutId id="2147483674" r:id="rId8"/>
    <p:sldLayoutId id="2147483675" r:id="rId9"/>
    <p:sldLayoutId id="2147483669" r:id="rId10"/>
    <p:sldLayoutId id="2147483677" r:id="rId11"/>
    <p:sldLayoutId id="2147483678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78928" y="1891945"/>
            <a:ext cx="4291192" cy="1198146"/>
          </a:xfrm>
        </p:spPr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DDDE"/>
                </a:solidFill>
              </a:rPr>
              <a:t>© Copyright 2000-2014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4528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1762" y="956519"/>
            <a:ext cx="28860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Gulal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6248400" y="2239913"/>
            <a:ext cx="287083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last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last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Gulal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8" name="Rectangle 7"/>
          <p:cNvSpPr/>
          <p:nvPr/>
        </p:nvSpPr>
        <p:spPr>
          <a:xfrm>
            <a:off x="2752725" y="1286292"/>
            <a:ext cx="51625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{id}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xsl:choose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xsl:when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test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contains(name,' ')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{tokenize(name,' ')[1]}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last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{tokenize(name</a:t>
            </a:r>
            <a:r>
              <a:rPr lang="en-IN" sz="11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,' </a:t>
            </a:r>
            <a:r>
              <a:rPr lang="en-IN" sz="110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')[2]}</a:t>
            </a:r>
            <a:r>
              <a:rPr lang="en-IN" sz="110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xsl:when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xsl:otherwise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{name}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xsl:otherwise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xsl:choose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317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Namespaces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17" y="1192878"/>
            <a:ext cx="287452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/input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691765" y="853341"/>
            <a:ext cx="59950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endParaRPr lang="en-IN" sz="1100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xmlns:i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</a:t>
            </a:r>
            <a:r>
              <a:rPr lang="en-IN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://</a:t>
            </a:r>
            <a:r>
              <a:rPr lang="en-I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tibco.com/training/</a:t>
            </a:r>
            <a:r>
              <a:rPr lang="en-IN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/input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 </a:t>
            </a:r>
            <a:r>
              <a:rPr lang="en-IN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IN" sz="11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r>
              <a:rPr lang="en-IN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xmlns:o</a:t>
            </a:r>
            <a:r>
              <a:rPr lang="en-IN" sz="11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/output</a:t>
            </a:r>
            <a:r>
              <a:rPr lang="en-IN" sz="11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i:company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6440" y="2699088"/>
            <a:ext cx="32177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/input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xmlns:o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/output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27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Exclude-result-prefix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17" y="1192878"/>
            <a:ext cx="287452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/input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691765" y="819239"/>
            <a:ext cx="599503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endParaRPr lang="en-IN" sz="1100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xmlns:i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://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tibco.com/training/</a:t>
            </a:r>
            <a:r>
              <a:rPr lang="en-IN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/input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 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</a:t>
            </a:r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xmlns:o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://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tibco.com/training/</a:t>
            </a:r>
            <a:r>
              <a:rPr lang="en-IN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/output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</a:p>
          <a:p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exclude-result-prefixes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=“</a:t>
            </a:r>
            <a:r>
              <a:rPr lang="en-IN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i:company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i:designation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6440" y="2699088"/>
            <a:ext cx="32177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IN" sz="1100" dirty="0" smtClean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xmlns:o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http://tibco.com/training/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/output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o:employees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3774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69" y="1343025"/>
            <a:ext cx="4055599" cy="1934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76922"/>
            <a:ext cx="4701769" cy="2052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057" y="2650808"/>
            <a:ext cx="4522308" cy="22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8" y="1743073"/>
            <a:ext cx="228600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8" y="1834895"/>
            <a:ext cx="2400305" cy="1549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479" y="3718287"/>
            <a:ext cx="7687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Online </a:t>
            </a:r>
            <a:r>
              <a:rPr lang="en-IN" dirty="0" smtClean="0"/>
              <a:t>XSLT Transformation Tool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http://www.w3schools.com/xsl/tryxslt.asp?xmlfile=cdcatalog&amp;xsltfile=cdcatalog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1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236219" y="823313"/>
            <a:ext cx="8707755" cy="4116194"/>
          </a:xfrm>
        </p:spPr>
        <p:txBody>
          <a:bodyPr/>
          <a:lstStyle/>
          <a:p>
            <a:r>
              <a:rPr lang="en-US" dirty="0" smtClean="0"/>
              <a:t>XML Transformation</a:t>
            </a:r>
            <a:endParaRPr lang="en-IN" dirty="0" smtClean="0"/>
          </a:p>
          <a:p>
            <a:r>
              <a:rPr lang="en-US" dirty="0" smtClean="0"/>
              <a:t>Used to transform one xml document to other xml</a:t>
            </a:r>
          </a:p>
          <a:p>
            <a:r>
              <a:rPr lang="en-US" dirty="0" smtClean="0"/>
              <a:t>Version 1.0, 2.0, (3.0)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XSLT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Transformation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3017558"/>
              </p:ext>
            </p:extLst>
          </p:nvPr>
        </p:nvGraphicFramePr>
        <p:xfrm>
          <a:off x="885826" y="1257300"/>
          <a:ext cx="127635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25215361"/>
              </p:ext>
            </p:extLst>
          </p:nvPr>
        </p:nvGraphicFramePr>
        <p:xfrm>
          <a:off x="2967037" y="1339850"/>
          <a:ext cx="3419475" cy="245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olded Corner 7"/>
          <p:cNvSpPr/>
          <p:nvPr/>
        </p:nvSpPr>
        <p:spPr>
          <a:xfrm>
            <a:off x="7372350" y="1974850"/>
            <a:ext cx="1314450" cy="18161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Document</a:t>
            </a:r>
            <a:endParaRPr lang="en-IN" dirty="0"/>
          </a:p>
        </p:txBody>
      </p:sp>
      <p:sp>
        <p:nvSpPr>
          <p:cNvPr id="9" name="Folded Corner 8"/>
          <p:cNvSpPr/>
          <p:nvPr/>
        </p:nvSpPr>
        <p:spPr>
          <a:xfrm>
            <a:off x="971550" y="3054350"/>
            <a:ext cx="100965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 Code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58166" y="887968"/>
            <a:ext cx="1633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XML Document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2176" y="1628775"/>
            <a:ext cx="1333499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085975" y="2638425"/>
            <a:ext cx="1409700" cy="1152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6534150" y="2638425"/>
            <a:ext cx="771525" cy="3143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Transformation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1150" y="980382"/>
            <a:ext cx="3127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/>
          </a:p>
        </p:txBody>
      </p:sp>
      <p:sp>
        <p:nvSpPr>
          <p:cNvPr id="12" name="Rectangle 11"/>
          <p:cNvSpPr/>
          <p:nvPr/>
        </p:nvSpPr>
        <p:spPr>
          <a:xfrm>
            <a:off x="311150" y="3032463"/>
            <a:ext cx="3032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/>
          </a:p>
        </p:txBody>
      </p:sp>
      <p:sp>
        <p:nvSpPr>
          <p:cNvPr id="13" name="Flowchart: Decision 12"/>
          <p:cNvSpPr/>
          <p:nvPr/>
        </p:nvSpPr>
        <p:spPr>
          <a:xfrm>
            <a:off x="3438525" y="2765079"/>
            <a:ext cx="514350" cy="26738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11150" y="980382"/>
            <a:ext cx="2917825" cy="15374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267200" y="825829"/>
            <a:ext cx="4572000" cy="41062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stCxn id="14" idx="3"/>
            <a:endCxn id="13" idx="1"/>
          </p:cNvCxnSpPr>
          <p:nvPr/>
        </p:nvCxnSpPr>
        <p:spPr>
          <a:xfrm>
            <a:off x="3228975" y="1749129"/>
            <a:ext cx="209550" cy="114964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3"/>
          </p:cNvCxnSpPr>
          <p:nvPr/>
        </p:nvCxnSpPr>
        <p:spPr>
          <a:xfrm flipH="1">
            <a:off x="3952875" y="1943100"/>
            <a:ext cx="314325" cy="95567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1149" y="2956213"/>
            <a:ext cx="2917825" cy="15374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Elbow Connector 22"/>
          <p:cNvCxnSpPr>
            <a:endCxn id="21" idx="3"/>
          </p:cNvCxnSpPr>
          <p:nvPr/>
        </p:nvCxnSpPr>
        <p:spPr>
          <a:xfrm rot="5400000">
            <a:off x="3116089" y="3145348"/>
            <a:ext cx="692497" cy="466726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01490" y="87919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/company/resource/id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xsl:element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/company/resource/name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xsl:element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xsl:element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/company/resource/designation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xsl:element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7200" y="2232938"/>
            <a:ext cx="45720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{/company/resource/id}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/company/resource/name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/company/resource/designation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717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727075"/>
            <a:ext cx="29337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457450" y="1079192"/>
            <a:ext cx="503284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{id}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8325" y="2729532"/>
            <a:ext cx="322330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466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727075"/>
            <a:ext cx="29337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457450" y="1079192"/>
            <a:ext cx="50328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xsl:sort</a:t>
            </a:r>
            <a:r>
              <a:rPr lang="en-IN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select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“/&gt;</a:t>
            </a:r>
            <a:endParaRPr lang="en-IN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{id}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8325" y="2729532"/>
            <a:ext cx="322330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</a:p>
          <a:p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519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Copy-of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727075"/>
            <a:ext cx="29337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614376" y="1371357"/>
            <a:ext cx="503284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xsl:sort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select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“/&gt;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xsl:copy-of</a:t>
            </a:r>
            <a:r>
              <a:rPr lang="en-IN" sz="1100" b="1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select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=“</a:t>
            </a:r>
            <a:r>
              <a:rPr lang="en-I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en-IN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“/&gt;</a:t>
            </a:r>
            <a:endParaRPr lang="en-IN" sz="11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xsl:for-each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2578468"/>
            <a:ext cx="31432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91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Template - Template Match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727075"/>
            <a:ext cx="29337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5648325" y="2729532"/>
            <a:ext cx="322330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8" name="Rectangle 7"/>
          <p:cNvSpPr/>
          <p:nvPr/>
        </p:nvSpPr>
        <p:spPr>
          <a:xfrm>
            <a:off x="2438400" y="1142310"/>
            <a:ext cx="535305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xsl:apply-templates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/company/resource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{id}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1762" y="956519"/>
            <a:ext cx="28860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Gulal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company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2733675" y="75206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xmlns:xsl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http://www.w3.org/1999/XSL/Transform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xsl:output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method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xml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encoding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UTF-8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indent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…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match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resource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{id}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first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tokenize(name,' ')[1]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&lt;/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xsl:if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test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contains(name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,' ')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last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tokenize(name,' ')[2]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xsl:attribute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xsl:if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&gt;&lt;</a:t>
            </a:r>
            <a:r>
              <a:rPr lang="en-IN" sz="11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xsl:value-of</a:t>
            </a:r>
            <a:r>
              <a:rPr lang="en-IN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select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designation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"/&gt;&lt;/</a:t>
            </a:r>
            <a:r>
              <a:rPr lang="en-IN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 smtClean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xsl:template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xsl:stylesheet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3650" y="1483494"/>
            <a:ext cx="333375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Govind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last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Phate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last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Phutani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Arch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first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Gulal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"/&gt;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employees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4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PM Field Group Template TIBCO-Master 2014">
  <a:themeElements>
    <a:clrScheme name="Custom 1">
      <a:dk1>
        <a:srgbClr val="444444"/>
      </a:dk1>
      <a:lt1>
        <a:sysClr val="window" lastClr="FFFFFF"/>
      </a:lt1>
      <a:dk2>
        <a:srgbClr val="1388D8"/>
      </a:dk2>
      <a:lt2>
        <a:srgbClr val="FFFFFF"/>
      </a:lt2>
      <a:accent1>
        <a:srgbClr val="1388D8"/>
      </a:accent1>
      <a:accent2>
        <a:srgbClr val="B51783"/>
      </a:accent2>
      <a:accent3>
        <a:srgbClr val="FF671B"/>
      </a:accent3>
      <a:accent4>
        <a:srgbClr val="CF0A2C"/>
      </a:accent4>
      <a:accent5>
        <a:srgbClr val="00B3E3"/>
      </a:accent5>
      <a:accent6>
        <a:srgbClr val="C1D82F"/>
      </a:accent6>
      <a:hlink>
        <a:srgbClr val="1388D8"/>
      </a:hlink>
      <a:folHlink>
        <a:srgbClr val="B517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BPM Field Group Template TIBCO-Master 2014</Template>
  <TotalTime>1217</TotalTime>
  <Words>2492</Words>
  <Application>Microsoft Office PowerPoint</Application>
  <PresentationFormat>On-screen Show (16:9)</PresentationFormat>
  <Paragraphs>449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</vt:lpstr>
      <vt:lpstr>BPM Field Group Template TIBCO-Master 2014</vt:lpstr>
      <vt:lpstr>PowerPoint Presentation</vt:lpstr>
      <vt:lpstr>Introduction to XSLT</vt:lpstr>
      <vt:lpstr>XSLT Transformation</vt:lpstr>
      <vt:lpstr>Simple Transformation</vt:lpstr>
      <vt:lpstr>For Loop</vt:lpstr>
      <vt:lpstr>Sorting</vt:lpstr>
      <vt:lpstr>Copy-of</vt:lpstr>
      <vt:lpstr>Apply Template - Template Match</vt:lpstr>
      <vt:lpstr>If</vt:lpstr>
      <vt:lpstr>Choice</vt:lpstr>
      <vt:lpstr>With Namespaces</vt:lpstr>
      <vt:lpstr>Exclude-result-prefix</vt:lpstr>
      <vt:lpstr>Mapper</vt:lpstr>
      <vt:lpstr>Queries</vt:lpstr>
      <vt:lpstr>Exercise</vt:lpstr>
    </vt:vector>
  </TitlesOfParts>
  <Company>TIBCO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Grote</dc:creator>
  <cp:lastModifiedBy>Tanay Nath</cp:lastModifiedBy>
  <cp:revision>53</cp:revision>
  <dcterms:created xsi:type="dcterms:W3CDTF">2014-04-03T09:29:34Z</dcterms:created>
  <dcterms:modified xsi:type="dcterms:W3CDTF">2015-07-22T04:38:49Z</dcterms:modified>
</cp:coreProperties>
</file>