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F19E-C2F7-48A9-7567-9BE7F1736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DA9B-EDD7-0D5F-F8FD-B764BCE4B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3693-8653-0566-1B4A-B7EFD5E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9677-DE0E-DB1E-2AB0-EA5DF507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5656-B8A6-6096-CE8E-E406459E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4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9CC2-E05F-A625-B28D-8DA8E055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11EE6-BFB8-1BA0-579C-99B0B90F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63E7-A6B2-CC18-9E76-0D9071FF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8BA4-71A8-8ABF-EE44-055FC5BE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5C73-31C0-4AD5-6103-67AAA5DC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8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3CA5C-DF63-AB4B-A7E2-0345ED031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46E3D-8F7A-469F-0012-A3EDB495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77F-2CE1-5C65-5986-76614316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3624-D5D3-FB29-DF78-935DC2D2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D6EB-4A9F-1275-AC4C-F0E9DFD1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9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1477-9B3B-2B29-2994-92D480ED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298-55EB-5098-32BB-77BC737E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FCE0-8117-24A3-A396-9A3F4FE8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00A5-F6A0-50C8-FD30-9806DF52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67C9-1DAC-AFFE-4B0F-012C5F07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B0DB-5CC0-1CF1-FE03-EADF4ED1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7B20-2966-97BA-87E6-FFFD6C53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6EFC-F2A9-194B-7DE2-88FF1CDA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F72D-798A-75BE-DB36-CCBBD7D2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D2A8-8A32-9B26-F157-19396272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AE9E-2E10-E452-C26E-99F9B79C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3782-98E0-2589-FC7D-60E7A4C7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B9061-B5B2-F721-4DE3-58A4EB3B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DF6B-78FB-9C01-0601-DCF2B5E1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9FA6-0842-6DA8-BAA6-9FDF97F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299EA-4889-EC14-A933-6739F953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035-F7ED-48E5-FAE8-FBC8644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E880-9AFE-2BD0-CB32-46E93D52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6A26-F7B3-7802-AE52-DFFBD2C9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8183-F529-F1D3-0258-76BBA0062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0F938-F401-E616-6178-DFEB15C9E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4A2DA-75CB-D267-60FF-A948ECE9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D996D-5FD3-D1B2-E67F-AB4889DA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02CF1-46A4-7CC7-BE1F-C318DB4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1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25AE-694C-398A-B976-CC5C345F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1F981-C5F6-3F52-11B3-44DAA6C5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45466-C37B-CD7D-A188-A61CFCB1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ECF35-E7D0-DB1A-D3E9-2A5EEDE5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24025-5994-8EAB-C43F-E2801C9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55199-E2C3-66D8-B7F3-6D27C26F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E2F48-CE92-5F87-D3CB-1E06F68F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9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DB8A-9811-E35C-CDCB-5651040E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D567-812B-206F-2C40-0CF3CF58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F7F-22BA-4427-48D8-8D9D5006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A6BF4-5B68-5E74-99B2-BEE069A9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72926-FCD3-98D8-1CE4-558D3B14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84840-1CEC-A2AE-6AC2-C1B876C8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9C11-F752-0B81-138E-28770ED4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11713-8E94-5BEE-AEDE-53E9401A0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71B50-4A80-D8F7-2B41-C9D841070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E479-6A7A-C260-BC0B-CAA07B87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72D8B-238D-3465-A3EE-C0F745D8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3D12-688A-96B5-2959-6AE08DC8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6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D74EC-3A9D-8399-7019-6C04BFDD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614E-30CC-6910-CD35-43DF211FC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841B-E41F-24A8-FC81-17E3A40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D3B3-6156-42B7-8998-F1D7038E9B62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ED07-3EDD-9480-46A8-35D6F8B3B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7D89-E5D9-180F-45C3-9FC9C956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DF0C-5214-4A7E-831A-554D89555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F5D-843D-E4F4-3658-7E4EBFC6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19B49-5FB3-BE55-4AEA-8862498D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7" t="9593" r="9807" b="11687"/>
          <a:stretch/>
        </p:blipFill>
        <p:spPr>
          <a:xfrm>
            <a:off x="2728913" y="2257425"/>
            <a:ext cx="6600826" cy="3400426"/>
          </a:xfrm>
        </p:spPr>
      </p:pic>
    </p:spTree>
    <p:extLst>
      <p:ext uri="{BB962C8B-B14F-4D97-AF65-F5344CB8AC3E}">
        <p14:creationId xmlns:p14="http://schemas.microsoft.com/office/powerpoint/2010/main" val="1643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puramsetti</dc:creator>
  <cp:lastModifiedBy>Satish puramsetti</cp:lastModifiedBy>
  <cp:revision>1</cp:revision>
  <dcterms:created xsi:type="dcterms:W3CDTF">2023-02-08T04:15:57Z</dcterms:created>
  <dcterms:modified xsi:type="dcterms:W3CDTF">2023-02-08T04:16:49Z</dcterms:modified>
</cp:coreProperties>
</file>