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67FF-3C32-7F40-6B73-1DEA876F9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00D23-0BE1-2E94-81FF-20D7C976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EE4F-5EB9-7821-DF9B-86435232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9569-E11C-8E62-152C-5B21B228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4BBD-92B9-171B-DB3C-F121037A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0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D664-5A63-C75E-3FEC-6A004736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A5664-7394-0B2A-C3D0-E95FCA762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82A4-DD0A-57A8-778B-EC4BCFFC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2590-4BA7-3FBE-67D4-665F527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1CA9-C14E-4DF0-D241-A0FC0496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AC607-C21B-F1BA-E154-BA55A4EC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EF5F0-ABE9-73AF-02AF-0E6378E10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1091E-B888-36CB-FA3A-32ED3F38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3DD7-AE21-0283-C554-A6BC5CFE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067F-5FD8-7A91-100C-E9A1AF4E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6E42-6776-60D1-9858-E9B2ED1D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AFFA-1516-FC48-2124-6599E025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D349-58C9-965A-4C54-F82B5FECE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4E70-38ED-8987-36E3-9D8CA1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C44A-4CF0-E813-C113-FABE8001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F584-B3D1-E143-9046-EF103A9D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4C8B-F2CA-1535-C8D7-EFF7AD61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C531-39CA-EEEC-640C-27B1327C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B57D-1054-EC03-6CE1-3E409300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A523-43C2-AC56-1258-BBE3F6DF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8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689A-AAE7-04CB-153E-B360B764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8272-BEC5-23C1-0A26-F87DE5277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4F145-6FC4-0A07-A1F6-FB48165E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91A8-FE36-2127-21EB-F14EFEDB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79BCC-6EF0-E2E8-739E-11558092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DC4C-3A87-F713-1244-E2BE1100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3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7221-49AB-EAAA-15F3-433C36FD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EE570-CAEC-2C0E-C661-397294F5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5B69C-311B-6508-10E2-3C4927789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3EA24-D993-1E7B-63B9-714BF7373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BF0D2-79D6-A284-D7DC-2D4E79B39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BCD82-D2EC-69A4-8092-CFA59395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A3269-1602-A812-0056-6ED5432A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8FA2B-4F90-EEA5-4460-681D0C1C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2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563E-F0D8-A5F5-FF56-B0FE4C84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5F8C9-CA79-F5E3-D722-75240241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81907-B690-B63B-3E3E-8344FFC3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23130-7FE3-0219-397C-321586F8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350C5-0911-3139-22BF-79CC88A0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D3EC0-99D5-0F03-A8F5-F9181BE1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18AEF-DCAA-9F1E-DA6C-5F0C624B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B105-DE4D-22FB-0528-3965DE4A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6EE1-6CE1-745F-78CF-EB9DC374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45E63-041A-B747-225F-28DD4CD5F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07811-B2B7-7D30-04E7-A64639F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EEDC0-6C50-BC72-C3D4-FAD45AFE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F8D2-B574-7B22-3DDE-55FEE6C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0AC7-F7CF-F397-DDBE-12DA72FA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639F5-E9B7-C3D2-2ACE-DCCF77F7C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6BA8-C1F9-AB3A-1921-063FC8159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37959-AC73-7B0C-1A3C-9AE69409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BF173-591C-C45A-CB83-2914871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09A0A-35F3-EF9B-912D-09E7B2D6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0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58E3F-1AB6-8C3F-CCDA-466A1C71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7AC5-E388-C582-8A7C-8947B894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8A8B-49CE-D7C5-0218-5D63487B4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94BB-C743-4473-A7B5-926C0FAA8157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38D71-D034-62FC-366C-4CFF96B5F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79B5-9E33-14E4-3DA9-0FFFE206F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EEC8-56F1-4235-AFE6-C0F2D2914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3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916D-1AEA-F97D-15F6-43EE510B8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2D178-5426-34F5-04AE-A7EBF55AE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4DFB7-AC54-A20B-D972-22B3E65B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85" y="233364"/>
            <a:ext cx="10199015" cy="59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8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puramsetti</dc:creator>
  <cp:lastModifiedBy>Satish puramsetti</cp:lastModifiedBy>
  <cp:revision>1</cp:revision>
  <dcterms:created xsi:type="dcterms:W3CDTF">2023-01-05T12:45:57Z</dcterms:created>
  <dcterms:modified xsi:type="dcterms:W3CDTF">2023-01-05T12:46:04Z</dcterms:modified>
</cp:coreProperties>
</file>