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Santaan AI EMR - Quick Project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Complete IVF Healthcare Management Solution</a:t>
            </a:r>
            <a:br/>
            <a:br/>
            <a:r>
              <a:rPr/>
              <a:t>Santaan AI EMR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Santaan AI EMR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🏥 Complete IVF Healthcare Solution</a:t>
            </a:r>
          </a:p>
          <a:p>
            <a:pPr lvl="0"/>
            <a:r>
              <a:rPr b="1"/>
              <a:t>Live Demo</a:t>
            </a:r>
            <a:r>
              <a:rPr/>
              <a:t>: https://santaanaimr.netlify.app</a:t>
            </a:r>
          </a:p>
          <a:p>
            <a:pPr lvl="0"/>
            <a:r>
              <a:rPr b="1"/>
              <a:t>GitHub</a:t>
            </a:r>
            <a:r>
              <a:rPr/>
              <a:t>: https://github.com/satishskid/Santaan-AI-Emr</a:t>
            </a:r>
          </a:p>
          <a:p>
            <a:pPr lvl="0"/>
            <a:r>
              <a:rPr b="1"/>
              <a:t>Login</a:t>
            </a:r>
            <a:r>
              <a:rPr/>
              <a:t>: admin@democlinic.com / demo123456</a:t>
            </a:r>
          </a:p>
          <a:p>
            <a:pPr lvl="0"/>
            <a:r>
              <a:rPr b="1"/>
              <a:t>Status</a:t>
            </a:r>
            <a:r>
              <a:rPr/>
              <a:t>: Production Ready &amp; Fully Operational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🎯 Key Features</a:t>
            </a:r>
          </a:p>
          <a:p>
            <a:pPr lvl="0"/>
            <a:r>
              <a:rPr/>
              <a:t>✅ Complete IVF workflow management</a:t>
            </a:r>
          </a:p>
          <a:p>
            <a:pPr lvl="0"/>
            <a:r>
              <a:rPr/>
              <a:t>✅ AI-powered treatment recommendations</a:t>
            </a:r>
          </a:p>
          <a:p>
            <a:pPr lvl="0"/>
            <a:r>
              <a:rPr/>
              <a:t>✅ Multi-clinic scalable architecture</a:t>
            </a:r>
          </a:p>
          <a:p>
            <a:pPr lvl="0"/>
            <a:r>
              <a:rPr/>
              <a:t>✅ Real-time health monitoring</a:t>
            </a:r>
          </a:p>
          <a:p>
            <a:pPr lvl="0"/>
            <a:r>
              <a:rPr/>
              <a:t>✅ Comprehensive training materials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👥 Users &amp; Training</a:t>
            </a:r>
          </a:p>
          <a:p>
            <a:pPr lvl="0"/>
            <a:r>
              <a:rPr b="1"/>
              <a:t>Clinical Staff</a:t>
            </a:r>
            <a:r>
              <a:rPr/>
              <a:t>: Doctors, Nurses, Embryologists</a:t>
            </a:r>
          </a:p>
          <a:p>
            <a:pPr lvl="0"/>
            <a:r>
              <a:rPr b="1"/>
              <a:t>Operational Staff</a:t>
            </a:r>
            <a:r>
              <a:rPr/>
              <a:t>: Receptionists, Administrators</a:t>
            </a:r>
          </a:p>
          <a:p>
            <a:pPr lvl="0"/>
            <a:r>
              <a:rPr b="1"/>
              <a:t>Training</a:t>
            </a:r>
            <a:r>
              <a:rPr/>
              <a:t>: 40+ hours comprehensive materials</a:t>
            </a:r>
          </a:p>
          <a:p>
            <a:pPr lvl="0"/>
            <a:r>
              <a:rPr b="1"/>
              <a:t>Certification</a:t>
            </a:r>
            <a:r>
              <a:rPr/>
              <a:t>: 3-level certification program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💰 Business Value</a:t>
            </a:r>
          </a:p>
          <a:p>
            <a:pPr lvl="0"/>
            <a:r>
              <a:rPr b="1"/>
              <a:t>50%</a:t>
            </a:r>
            <a:r>
              <a:rPr/>
              <a:t> reduction in administrative time</a:t>
            </a:r>
          </a:p>
          <a:p>
            <a:pPr lvl="0"/>
            <a:r>
              <a:rPr b="1"/>
              <a:t>25%</a:t>
            </a:r>
            <a:r>
              <a:rPr/>
              <a:t> increase in treatment success rates</a:t>
            </a:r>
          </a:p>
          <a:p>
            <a:pPr lvl="0"/>
            <a:r>
              <a:rPr b="1"/>
              <a:t>40%</a:t>
            </a:r>
            <a:r>
              <a:rPr/>
              <a:t> cost reduction in admin overhead</a:t>
            </a:r>
          </a:p>
          <a:p>
            <a:pPr lvl="0"/>
            <a:r>
              <a:rPr b="1"/>
              <a:t>ROI</a:t>
            </a:r>
            <a:r>
              <a:rPr/>
              <a:t>: 3-6 months payback period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🚀 Ready for Immediate Deployment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Santaan AI EMR - Quick Project Summary</dc:title>
  <dc:creator>Santaan AI EMR Team</dc:creator>
  <cp:keywords/>
  <dcterms:created xsi:type="dcterms:W3CDTF">2025-07-13T02:14:42Z</dcterms:created>
  <dcterms:modified xsi:type="dcterms:W3CDTF">2025-07-13T02:14:42Z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</vt:lpwstr>
  </property>
  <property fmtid="{D5CDD505-2E9C-101B-9397-08002B2CF9AE}" pid="3" name="subtitle">
    <vt:lpwstr>Complete IVF Healthcare Management Solution</vt:lpwstr>
  </property>
</Properties>
</file>