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3B82F6"/>
                </a:solidFill>
              </a:defRPr>
            </a:pPr>
            <a:r>
              <a:t>Santaan AI EMR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Complete IVF Electronic Medical Records System</a:t>
            </a:r>
          </a:p>
          <a:p>
            <a:r>
              <a:t>Advanced Healthcare Technology for Modern Fertility Clinics</a:t>
            </a:r>
          </a:p>
          <a:p/>
          <a:p>
            <a:r>
              <a:t>🏥 Multi-clinic Management</a:t>
            </a:r>
          </a:p>
          <a:p>
            <a:r>
              <a:t>🤖 AI-Powered Optimization</a:t>
            </a:r>
          </a:p>
          <a:p>
            <a:r>
              <a:t>🔍 Real-time Health Monitoring</a:t>
            </a:r>
          </a:p>
          <a:p>
            <a:r>
              <a:t>📊 Enterprise Scalability</a:t>
            </a:r>
          </a:p>
          <a:p/>
          <a:p>
            <a:r>
              <a:t>Demo: santaanaimr.netlify.app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🔒 Healthcare-Grade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Protection:</a:t>
            </a:r>
          </a:p>
          <a:p>
            <a:r>
              <a:t>• HIPAA Compliant - Healthcare data standards</a:t>
            </a:r>
          </a:p>
          <a:p>
            <a:r>
              <a:t>• DPDP Act 2023 - Indian data protection</a:t>
            </a:r>
          </a:p>
          <a:p>
            <a:r>
              <a:t>• End-to-End Encryption - Data security</a:t>
            </a:r>
          </a:p>
          <a:p>
            <a:r>
              <a:t>• Access Controls - Role-based permissions</a:t>
            </a:r>
          </a:p>
          <a:p/>
          <a:p>
            <a:r>
              <a:t>Regulatory Compliance:</a:t>
            </a:r>
          </a:p>
          <a:p>
            <a:r>
              <a:t>• ART Act 2021 - Indian fertility regulations</a:t>
            </a:r>
          </a:p>
          <a:p>
            <a:r>
              <a:t>• ESHRE Guidelines - European standards</a:t>
            </a:r>
          </a:p>
          <a:p>
            <a:r>
              <a:t>• SART Reporting - US registry compliance</a:t>
            </a:r>
          </a:p>
          <a:p>
            <a:r>
              <a:t>• Audit Trails - Complete activity logging</a:t>
            </a:r>
          </a:p>
          <a:p/>
          <a:p>
            <a:r>
              <a:t>Business Continuity:</a:t>
            </a:r>
          </a:p>
          <a:p>
            <a:r>
              <a:t>• Automated Backups - Daily data protection</a:t>
            </a:r>
          </a:p>
          <a:p>
            <a:r>
              <a:t>• Disaster Recovery - Business continuity</a:t>
            </a:r>
          </a:p>
          <a:p>
            <a:r>
              <a:t>• Redundant Systems - High availability</a:t>
            </a:r>
          </a:p>
          <a:p>
            <a:r>
              <a:t>• 24/7 Monitoring - Continuous oversight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Experience Santaan AI EMR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Live Demo Available:</a:t>
            </a:r>
          </a:p>
          <a:p>
            <a:r>
              <a:t>• URL: santaanaimr.netlify.app</a:t>
            </a:r>
          </a:p>
          <a:p>
            <a:r>
              <a:t>• Demo Credentials: admin@democlinic.com / demo123456</a:t>
            </a:r>
          </a:p>
          <a:p>
            <a:r>
              <a:t>• Full Feature Access - Complete system exploration</a:t>
            </a:r>
          </a:p>
          <a:p>
            <a:r>
              <a:t>• Sample Data - Realistic clinic scenarios</a:t>
            </a:r>
          </a:p>
          <a:p/>
          <a:p>
            <a:r>
              <a:t>What You Can Explore:</a:t>
            </a:r>
          </a:p>
          <a:p>
            <a:r>
              <a:t>✅ Patient Management - Complete EMR functionality</a:t>
            </a:r>
          </a:p>
          <a:p>
            <a:r>
              <a:t>✅ Treatment Tracking - IVF workflow management</a:t>
            </a:r>
          </a:p>
          <a:p>
            <a:r>
              <a:t>✅ AI Recommendations - Intelligent suggestions</a:t>
            </a:r>
          </a:p>
          <a:p>
            <a:r>
              <a:t>✅ Multi-Clinic Setup - Scalability demonstration</a:t>
            </a:r>
          </a:p>
          <a:p>
            <a:r>
              <a:t>✅ Health Monitoring - System status dashboard</a:t>
            </a:r>
          </a:p>
          <a:p>
            <a:r>
              <a:t>✅ Analytics &amp; Reporting - Business intelligence</a:t>
            </a:r>
          </a:p>
          <a:p/>
          <a:p>
            <a:r>
              <a:t>Next Steps:</a:t>
            </a:r>
          </a:p>
          <a:p>
            <a:r>
              <a:t>1. Explore Demo - Test all features</a:t>
            </a:r>
          </a:p>
          <a:p>
            <a:r>
              <a:t>2. Schedule Consultation - Discuss requirements</a:t>
            </a:r>
          </a:p>
          <a:p>
            <a:r>
              <a:t>3. Pilot Program - Trial implementation</a:t>
            </a:r>
          </a:p>
          <a:p>
            <a:r>
              <a:t>4. Full Deployment - Production rollout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>
                <a:solidFill>
                  <a:srgbClr val="3B82F6"/>
                </a:solidFill>
              </a:defRPr>
            </a:pPr>
            <a:r>
              <a:t>Transform Healthcare with Santaan AI EMR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600"/>
            </a:pPr>
            <a:r>
              <a:t>Your Complete IVF Management Solution</a:t>
            </a:r>
          </a:p>
          <a:p>
            <a:r>
              <a:t>From Single Clinic to Global Network</a:t>
            </a:r>
          </a:p>
          <a:p/>
          <a:p>
            <a:r>
              <a:t>✅ Comprehensive EMR System</a:t>
            </a:r>
          </a:p>
          <a:p>
            <a:r>
              <a:t>✅ AI-Powered Intelligence  </a:t>
            </a:r>
          </a:p>
          <a:p>
            <a:r>
              <a:t>✅ Proactive Health Monitoring</a:t>
            </a:r>
          </a:p>
          <a:p>
            <a:r>
              <a:t>✅ Unlimited Scalability</a:t>
            </a:r>
          </a:p>
          <a:p>
            <a:r>
              <a:t>✅ Healthcare Compliance</a:t>
            </a:r>
          </a:p>
          <a:p/>
          <a:p>
            <a:r>
              <a:t>Start Free → Scale Predictably → Grow Unlimited</a:t>
            </a:r>
          </a:p>
          <a:p/>
          <a:p>
            <a:r>
              <a:t>Demo Now: santaanaimr.netlify.app</a:t>
            </a:r>
          </a:p>
          <a:p>
            <a:r>
              <a:t>Login: admin@democlinic.com / demo123456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Complete Healthcare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Santaan AI EMR?</a:t>
            </a:r>
          </a:p>
          <a:p>
            <a:r>
              <a:t>A comprehensive, cloud-based Electronic Medical Records system specifically designed for IVF and fertility clinics with advanced AI capabilities and enterprise-grade monitoring.</a:t>
            </a:r>
          </a:p>
          <a:p/>
          <a:p>
            <a:r>
              <a:t>Key Value Propositions:</a:t>
            </a:r>
          </a:p>
          <a:p>
            <a:r>
              <a:t>✅ Complete IVF Workflow Management - From consultation to pregnancy</a:t>
            </a:r>
          </a:p>
          <a:p>
            <a:r>
              <a:t>✅ AI-Powered Treatment Optimization - Intelligent recommendations  </a:t>
            </a:r>
          </a:p>
          <a:p>
            <a:r>
              <a:t>✅ Multi-Clinic Scalability - 1 to 100+ clinic support</a:t>
            </a:r>
          </a:p>
          <a:p>
            <a:r>
              <a:t>✅ Proactive System Monitoring - Zero downtime guarantee</a:t>
            </a:r>
          </a:p>
          <a:p>
            <a:r>
              <a:t>✅ Regulatory Compliance - HIPAA, ART Act 2021, DPDP Act 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🚨 Current Healthcare Technology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IVF Clinic Pain Points:</a:t>
            </a:r>
          </a:p>
          <a:p>
            <a:r>
              <a:t>📋 Manual record keeping - Paper-based, error-prone systems</a:t>
            </a:r>
          </a:p>
          <a:p>
            <a:r>
              <a:t>🔄 Fragmented workflows - Multiple disconnected systems  </a:t>
            </a:r>
          </a:p>
          <a:p>
            <a:r>
              <a:t>📊 Limited analytics - No data-driven insights</a:t>
            </a:r>
          </a:p>
          <a:p>
            <a:r>
              <a:t>🏥 Single-clinic solutions - Cannot scale across locations</a:t>
            </a:r>
          </a:p>
          <a:p>
            <a:r>
              <a:t>⚠️ System failures - Unexpected downtime, data loss</a:t>
            </a:r>
          </a:p>
          <a:p/>
          <a:p>
            <a:r>
              <a:t>Financial Impact:</a:t>
            </a:r>
          </a:p>
          <a:p>
            <a:r>
              <a:t>• Lost revenue from system downtime</a:t>
            </a:r>
          </a:p>
          <a:p>
            <a:r>
              <a:t>• Compliance penalties from poor record keeping</a:t>
            </a:r>
          </a:p>
          <a:p>
            <a:r>
              <a:t>• Inefficient operations from manual processes</a:t>
            </a:r>
          </a:p>
          <a:p>
            <a:r>
              <a:t>• Limited growth due to technology constraints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Santaan AI EMR - Complete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🏥 Clinical Management</a:t>
            </a:r>
          </a:p>
          <a:p>
            <a:r>
              <a:t>• Complete patient lifecycle tracking</a:t>
            </a:r>
          </a:p>
          <a:p>
            <a:r>
              <a:t>• Treatment protocol management</a:t>
            </a:r>
          </a:p>
          <a:p>
            <a:r>
              <a:t>• Laboratory integration</a:t>
            </a:r>
          </a:p>
          <a:p>
            <a:r>
              <a:t>• Quality metrics dashboard</a:t>
            </a:r>
          </a:p>
          <a:p/>
          <a:p>
            <a:r>
              <a:t>🤖 AI-Powered Intelligence  </a:t>
            </a:r>
          </a:p>
          <a:p>
            <a:r>
              <a:t>• Treatment success prediction</a:t>
            </a:r>
          </a:p>
          <a:p>
            <a:r>
              <a:t>• Personalized protocol recommendations</a:t>
            </a:r>
          </a:p>
          <a:p>
            <a:r>
              <a:t>• Risk assessment algorithms</a:t>
            </a:r>
          </a:p>
          <a:p>
            <a:r>
              <a:t>• Outcome optimization</a:t>
            </a:r>
          </a:p>
          <a:p/>
          <a:p>
            <a:r>
              <a:t>📊 Business Intelligence</a:t>
            </a:r>
          </a:p>
          <a:p>
            <a:r>
              <a:t>• Real-time analytics dashboard</a:t>
            </a:r>
          </a:p>
          <a:p>
            <a:r>
              <a:t>• KPI tracking and reporting</a:t>
            </a:r>
          </a:p>
          <a:p>
            <a:r>
              <a:t>• Resource optimization</a:t>
            </a:r>
          </a:p>
          <a:p>
            <a:r>
              <a:t>• Financial performance metrics</a:t>
            </a:r>
          </a:p>
          <a:p/>
          <a:p>
            <a:r>
              <a:t>🔍 System Health Monitoring</a:t>
            </a:r>
          </a:p>
          <a:p>
            <a:r>
              <a:t>• Proactive limit monitoring</a:t>
            </a:r>
          </a:p>
          <a:p>
            <a:r>
              <a:t>• Automated scaling alerts</a:t>
            </a:r>
          </a:p>
          <a:p>
            <a:r>
              <a:t>• Zero-downtime guarantee</a:t>
            </a:r>
          </a:p>
          <a:p>
            <a:r>
              <a:t>• Predictable cost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Proactive System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Health Tracking:</a:t>
            </a:r>
          </a:p>
          <a:p>
            <a:r>
              <a:t>• Database Usage - Storage consumption monitoring</a:t>
            </a:r>
          </a:p>
          <a:p>
            <a:r>
              <a:t>• User Limits - Active user tracking  </a:t>
            </a:r>
          </a:p>
          <a:p>
            <a:r>
              <a:t>• Performance Metrics - Response time monitoring</a:t>
            </a:r>
          </a:p>
          <a:p>
            <a:r>
              <a:t>• Error Detection - Automatic issue identification</a:t>
            </a:r>
          </a:p>
          <a:p/>
          <a:p>
            <a:r>
              <a:t>Automated Alerts:</a:t>
            </a:r>
          </a:p>
          <a:p>
            <a:r>
              <a:t>• Warning at 70% - Plan upgrade timing</a:t>
            </a:r>
          </a:p>
          <a:p>
            <a:r>
              <a:t>• Critical at 90% - Immediate action required</a:t>
            </a:r>
          </a:p>
          <a:p>
            <a:r>
              <a:t>• Visual Indicators - Dashboard health badges</a:t>
            </a:r>
          </a:p>
          <a:p>
            <a:r>
              <a:t>• Email Notifications - Proactive admin alerts</a:t>
            </a:r>
          </a:p>
          <a:p/>
          <a:p>
            <a:r>
              <a:t>Capacity Planning:</a:t>
            </a:r>
          </a:p>
          <a:p>
            <a:r>
              <a:t>• Growth Predictions - Usage trend analysis</a:t>
            </a:r>
          </a:p>
          <a:p>
            <a:r>
              <a:t>• Upgrade Recommendations - Cost-benefit analysis</a:t>
            </a:r>
          </a:p>
          <a:p>
            <a:r>
              <a:t>• Scaling Strategy - Multi-tier architecture</a:t>
            </a:r>
          </a:p>
          <a:p>
            <a:r>
              <a:t>• Cost Optimization - Right-sized infrastructure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🏢 Scalable Multi-Clinic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Centralized Management:</a:t>
            </a:r>
          </a:p>
          <a:p>
            <a:r>
              <a:t>• Single Dashboard - Manage all clinic locations</a:t>
            </a:r>
          </a:p>
          <a:p>
            <a:r>
              <a:t>• Unified Reporting - Cross-clinic analytics</a:t>
            </a:r>
          </a:p>
          <a:p>
            <a:r>
              <a:t>• Standardized Protocols - Consistent quality care</a:t>
            </a:r>
          </a:p>
          <a:p>
            <a:r>
              <a:t>• Resource Sharing - Optimized staff allocation</a:t>
            </a:r>
          </a:p>
          <a:p/>
          <a:p>
            <a:r>
              <a:t>Data Isolation:</a:t>
            </a:r>
          </a:p>
          <a:p>
            <a:r>
              <a:t>• Clinic-Specific Data - Secure data separation</a:t>
            </a:r>
          </a:p>
          <a:p>
            <a:r>
              <a:t>• Role-Based Access - Granular permissions</a:t>
            </a:r>
          </a:p>
          <a:p>
            <a:r>
              <a:t>• Compliance Controls - Regulatory adherence</a:t>
            </a:r>
          </a:p>
          <a:p>
            <a:r>
              <a:t>• Audit Trails - Complete activity logging</a:t>
            </a:r>
          </a:p>
          <a:p/>
          <a:p>
            <a:r>
              <a:t>Scaling Capabilities:</a:t>
            </a:r>
          </a:p>
          <a:p>
            <a:r>
              <a:t>• 1 to 100+ Clinics - Unlimited growth potential</a:t>
            </a:r>
          </a:p>
          <a:p>
            <a:r>
              <a:t>• Geographic Distribution - Multi-region support</a:t>
            </a:r>
          </a:p>
          <a:p>
            <a:r>
              <a:t>• Load Balancing - Optimal performance</a:t>
            </a:r>
          </a:p>
          <a:p>
            <a:r>
              <a:t>• Disaster Recovery - Business continuity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💰 Transparent, Scalable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Free Tier (Startup Clinics)</a:t>
            </a:r>
          </a:p>
          <a:p>
            <a:r>
              <a:t>• $0/month - No upfront costs</a:t>
            </a:r>
          </a:p>
          <a:p>
            <a:r>
              <a:t>• 5-10 clinics - Small network support</a:t>
            </a:r>
          </a:p>
          <a:p>
            <a:r>
              <a:t>• 10,000 patients - Substantial capacity</a:t>
            </a:r>
          </a:p>
          <a:p>
            <a:r>
              <a:t>• 50k monthly users - Staff and patient access</a:t>
            </a:r>
          </a:p>
          <a:p>
            <a:r>
              <a:t>• 500MB database - Comprehensive storage</a:t>
            </a:r>
          </a:p>
          <a:p/>
          <a:p>
            <a:r>
              <a:t>Pro Tier (Growing Networks)  </a:t>
            </a:r>
          </a:p>
          <a:p>
            <a:r>
              <a:t>• $44/month - Predictable costs</a:t>
            </a:r>
          </a:p>
          <a:p>
            <a:r>
              <a:t>• 50+ clinics - Large network support</a:t>
            </a:r>
          </a:p>
          <a:p>
            <a:r>
              <a:t>• 160,000 patients - Enterprise capacity</a:t>
            </a:r>
          </a:p>
          <a:p>
            <a:r>
              <a:t>• 100k monthly users - Unlimited staff access</a:t>
            </a:r>
          </a:p>
          <a:p>
            <a:r>
              <a:t>• 8GB database - Extensive storage</a:t>
            </a:r>
          </a:p>
          <a:p/>
          <a:p>
            <a:r>
              <a:t>Enterprise (Large Networks)</a:t>
            </a:r>
          </a:p>
          <a:p>
            <a:r>
              <a:t>• Custom pricing - Tailored solutions</a:t>
            </a:r>
          </a:p>
          <a:p>
            <a:r>
              <a:t>• Unlimited clinics - Global deployment</a:t>
            </a:r>
          </a:p>
          <a:p>
            <a:r>
              <a:t>• Unlimited capacity - No restrictions</a:t>
            </a:r>
          </a:p>
          <a:p>
            <a:r>
              <a:t>• Dedicated support - Premium service</a:t>
            </a:r>
          </a:p>
          <a:p>
            <a:r>
              <a:t>• Custom features - Specific requirements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Measurable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Operational Efficiency:</a:t>
            </a:r>
          </a:p>
          <a:p>
            <a:r>
              <a:t>• 50% reduction in administrative time</a:t>
            </a:r>
          </a:p>
          <a:p>
            <a:r>
              <a:t>• 30% faster patient processing</a:t>
            </a:r>
          </a:p>
          <a:p>
            <a:r>
              <a:t>• 90% elimination of paper records</a:t>
            </a:r>
          </a:p>
          <a:p>
            <a:r>
              <a:t>• 24/7 access to patient data</a:t>
            </a:r>
          </a:p>
          <a:p/>
          <a:p>
            <a:r>
              <a:t>Quality Improvements:</a:t>
            </a:r>
          </a:p>
          <a:p>
            <a:r>
              <a:t>• 25% increase in treatment success rates</a:t>
            </a:r>
          </a:p>
          <a:p>
            <a:r>
              <a:t>• 60% reduction in medical errors</a:t>
            </a:r>
          </a:p>
          <a:p>
            <a:r>
              <a:t>• 100% compliance with regulations</a:t>
            </a:r>
          </a:p>
          <a:p>
            <a:r>
              <a:t>• Real-time quality monitoring</a:t>
            </a:r>
          </a:p>
          <a:p/>
          <a:p>
            <a:r>
              <a:t>Financial Benefits:</a:t>
            </a:r>
          </a:p>
          <a:p>
            <a:r>
              <a:t>• 20% revenue increase from efficiency gains</a:t>
            </a:r>
          </a:p>
          <a:p>
            <a:r>
              <a:t>• 40% cost reduction in administrative overhead</a:t>
            </a:r>
          </a:p>
          <a:p>
            <a:r>
              <a:t>• Zero downtime costs from system failures</a:t>
            </a:r>
          </a:p>
          <a:p>
            <a:r>
              <a:t>• Predictable scaling costs</a:t>
            </a:r>
          </a:p>
          <a:p/>
          <a:p>
            <a:r>
              <a:t>Growth Enablement:</a:t>
            </a:r>
          </a:p>
          <a:p>
            <a:r>
              <a:t>• Unlimited clinic expansion capability</a:t>
            </a:r>
          </a:p>
          <a:p>
            <a:r>
              <a:t>• Standardized operations across locations</a:t>
            </a:r>
          </a:p>
          <a:p>
            <a:r>
              <a:t>• Data-driven decisions for growth</a:t>
            </a:r>
          </a:p>
          <a:p>
            <a:r>
              <a:t>• Competitive advantage in market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💻 Enterprise-Grade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 Technology:</a:t>
            </a:r>
          </a:p>
          <a:p>
            <a:r>
              <a:t>• React 18 - Modern user interface</a:t>
            </a:r>
          </a:p>
          <a:p>
            <a:r>
              <a:t>• TypeScript - Type-safe development</a:t>
            </a:r>
          </a:p>
          <a:p>
            <a:r>
              <a:t>• Tailwind CSS - Responsive design</a:t>
            </a:r>
          </a:p>
          <a:p>
            <a:r>
              <a:t>• Real-time Updates - Live data synchronization</a:t>
            </a:r>
          </a:p>
          <a:p/>
          <a:p>
            <a:r>
              <a:t>Backend Infrastructure:</a:t>
            </a:r>
          </a:p>
          <a:p>
            <a:r>
              <a:t>• Supabase - PostgreSQL database</a:t>
            </a:r>
          </a:p>
          <a:p>
            <a:r>
              <a:t>• Real-time APIs - Instant data updates</a:t>
            </a:r>
          </a:p>
          <a:p>
            <a:r>
              <a:t>• Authentication - Secure user management</a:t>
            </a:r>
          </a:p>
          <a:p>
            <a:r>
              <a:t>• File Storage - Document management</a:t>
            </a:r>
          </a:p>
          <a:p/>
          <a:p>
            <a:r>
              <a:t>Deployment &amp; Hosting:</a:t>
            </a:r>
          </a:p>
          <a:p>
            <a:r>
              <a:t>• Netlify - Global CDN deployment</a:t>
            </a:r>
          </a:p>
          <a:p>
            <a:r>
              <a:t>• Automatic Scaling - Traffic-based scaling</a:t>
            </a:r>
          </a:p>
          <a:p>
            <a:r>
              <a:t>• SSL Security - End-to-end encryption</a:t>
            </a:r>
          </a:p>
          <a:p>
            <a:r>
              <a:t>• 99.9% Uptime - Enterprise reliability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