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9" Type="http://schemas.openxmlformats.org/officeDocument/2006/relationships/viewProps" Target="viewProps.xml" /><Relationship Id="rId4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Vita Health App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📊 Main Navigation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Bottom Tab 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🏠 </a:t>
            </a:r>
            <a:r>
              <a:rPr b="1"/>
              <a:t>Home</a:t>
            </a:r>
            <a:r>
              <a:rPr/>
              <a:t>: Dashboard overview</a:t>
            </a:r>
          </a:p>
          <a:p>
            <a:pPr lvl="0"/>
            <a:r>
              <a:rPr/>
              <a:t>✏️ </a:t>
            </a:r>
            <a:r>
              <a:rPr b="1"/>
              <a:t>Log Data</a:t>
            </a:r>
            <a:r>
              <a:rPr/>
              <a:t>: Manual health entry</a:t>
            </a:r>
          </a:p>
          <a:p>
            <a:pPr lvl="0"/>
            <a:r>
              <a:rPr/>
              <a:t>📱 </a:t>
            </a:r>
            <a:r>
              <a:rPr b="1"/>
              <a:t>Apps</a:t>
            </a:r>
            <a:r>
              <a:rPr/>
              <a:t>: Health app recommendations</a:t>
            </a:r>
          </a:p>
          <a:p>
            <a:pPr lvl="0"/>
            <a:r>
              <a:rPr/>
              <a:t>📈 </a:t>
            </a:r>
            <a:r>
              <a:rPr b="1"/>
              <a:t>Activity</a:t>
            </a:r>
            <a:r>
              <a:rPr/>
              <a:t>: Smart notification capture</a:t>
            </a:r>
          </a:p>
          <a:p>
            <a:pPr lvl="0"/>
            <a:r>
              <a:rPr/>
              <a:t>❤️ </a:t>
            </a:r>
            <a:r>
              <a:rPr b="1"/>
              <a:t>HRV</a:t>
            </a:r>
            <a:r>
              <a:rPr/>
              <a:t>: Heart rate measurement</a:t>
            </a:r>
          </a:p>
          <a:p>
            <a:pPr lvl="0"/>
            <a:r>
              <a:rPr/>
              <a:t>🧘 </a:t>
            </a:r>
            <a:r>
              <a:rPr b="1"/>
              <a:t>Mind</a:t>
            </a:r>
            <a:r>
              <a:rPr/>
              <a:t>: Breathing exercises</a:t>
            </a:r>
          </a:p>
          <a:p>
            <a:pPr lvl="0"/>
            <a:r>
              <a:rPr/>
              <a:t>👥 </a:t>
            </a:r>
            <a:r>
              <a:rPr b="1"/>
              <a:t>Social</a:t>
            </a:r>
            <a:r>
              <a:rPr/>
              <a:t>: Social wellness tracking</a:t>
            </a:r>
          </a:p>
          <a:p>
            <a:pPr lvl="0"/>
            <a:r>
              <a:rPr/>
              <a:t>👤 </a:t>
            </a:r>
            <a:r>
              <a:rPr b="1"/>
              <a:t>Profile</a:t>
            </a:r>
            <a:r>
              <a:rPr/>
              <a:t>: Settings and account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📝 Daily Health Tracking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Option 1: Manual Entry (Recommended)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Tap </a:t>
            </a:r>
            <a:r>
              <a:rPr b="1"/>
              <a:t>“Log Data”</a:t>
            </a:r>
            <a:r>
              <a:rPr/>
              <a:t> tab</a:t>
            </a:r>
          </a:p>
          <a:p>
            <a:pPr lvl="0" indent="-342900" marL="342900">
              <a:buAutoNum type="arabicPeriod"/>
            </a:pPr>
            <a:r>
              <a:rPr/>
              <a:t>Fill daily health data:</a:t>
            </a:r>
          </a:p>
          <a:p>
            <a:pPr lvl="1"/>
            <a:r>
              <a:rPr/>
              <a:t>Sleep duration &amp; quality</a:t>
            </a:r>
          </a:p>
          <a:p>
            <a:pPr lvl="1"/>
            <a:r>
              <a:rPr/>
              <a:t>Activity level &amp; steps</a:t>
            </a:r>
          </a:p>
          <a:p>
            <a:pPr lvl="1"/>
            <a:r>
              <a:rPr/>
              <a:t>Mood &amp; energy</a:t>
            </a:r>
          </a:p>
          <a:p>
            <a:pPr lvl="1"/>
            <a:r>
              <a:rPr/>
              <a:t>Heart rate</a:t>
            </a:r>
          </a:p>
          <a:p>
            <a:pPr lvl="0" indent="-342900" marL="342900">
              <a:buAutoNum type="arabicPeriod"/>
            </a:pPr>
            <a:r>
              <a:rPr/>
              <a:t>Takes &lt; 2 minutes</a:t>
            </a:r>
          </a:p>
          <a:p>
            <a:pPr lvl="0" indent="-342900" marL="342900">
              <a:buAutoNum type="arabicPeriod"/>
            </a:pPr>
            <a:r>
              <a:rPr/>
              <a:t>Tap </a:t>
            </a:r>
            <a:r>
              <a:rPr b="1"/>
              <a:t>“Save”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Option 2: Smart Capture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Tap </a:t>
            </a:r>
            <a:r>
              <a:rPr b="1"/>
              <a:t>“Activity”</a:t>
            </a:r>
            <a:r>
              <a:rPr/>
              <a:t> tab</a:t>
            </a:r>
          </a:p>
          <a:p>
            <a:pPr lvl="0" indent="-342900" marL="342900">
              <a:buAutoNum type="arabicPeriod"/>
            </a:pPr>
            <a:r>
              <a:rPr/>
              <a:t>Enable notification intelligence</a:t>
            </a:r>
          </a:p>
          <a:p>
            <a:pPr lvl="0" indent="-342900" marL="342900">
              <a:buAutoNum type="arabicPeriod"/>
            </a:pPr>
            <a:r>
              <a:rPr/>
              <a:t>Grant permissions</a:t>
            </a:r>
          </a:p>
          <a:p>
            <a:pPr lvl="0" indent="-342900" marL="342900">
              <a:buAutoNum type="arabicPeriod"/>
            </a:pPr>
            <a:r>
              <a:rPr/>
              <a:t>Auto-captures from health apps</a:t>
            </a:r>
          </a:p>
          <a:p>
            <a:pPr lvl="0" indent="-342900" marL="342900">
              <a:buAutoNum type="arabicPeriod"/>
            </a:pPr>
            <a:r>
              <a:rPr/>
              <a:t>Review &amp; confirm data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🎯 Vitality Orb System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Three Wellness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🟡 </a:t>
            </a:r>
            <a:r>
              <a:rPr b="1"/>
              <a:t>Recovering</a:t>
            </a:r>
            <a:r>
              <a:rPr/>
              <a:t>: Rest and recharge</a:t>
            </a:r>
          </a:p>
          <a:p>
            <a:pPr lvl="0"/>
            <a:r>
              <a:rPr/>
              <a:t>🟢 </a:t>
            </a:r>
            <a:r>
              <a:rPr b="1"/>
              <a:t>In Balance</a:t>
            </a:r>
            <a:r>
              <a:rPr/>
              <a:t>: Steady and stable</a:t>
            </a:r>
            <a:br/>
          </a:p>
          <a:p>
            <a:pPr lvl="0"/>
            <a:r>
              <a:rPr/>
              <a:t>🔵 </a:t>
            </a:r>
            <a:r>
              <a:rPr b="1"/>
              <a:t>Primed &amp; Ready</a:t>
            </a:r>
            <a:r>
              <a:rPr/>
              <a:t>: Peak performance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Three 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Recovery</a:t>
            </a:r>
            <a:r>
              <a:rPr/>
              <a:t>: Sleep &amp; rest quality</a:t>
            </a:r>
          </a:p>
          <a:p>
            <a:pPr lvl="0"/>
            <a:r>
              <a:rPr b="1"/>
              <a:t>Resilience</a:t>
            </a:r>
            <a:r>
              <a:rPr/>
              <a:t>: Stress &amp; adaptation</a:t>
            </a:r>
          </a:p>
          <a:p>
            <a:pPr lvl="0"/>
            <a:r>
              <a:rPr b="1"/>
              <a:t>Fuel</a:t>
            </a:r>
            <a:r>
              <a:rPr/>
              <a:t>: Energy &amp; nutrition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Toggle “Vitality” theme on home</a:t>
            </a:r>
          </a:p>
          <a:p>
            <a:pPr lvl="0"/>
            <a:r>
              <a:rPr/>
              <a:t>See real-time wellness state</a:t>
            </a:r>
          </a:p>
          <a:p>
            <a:pPr lvl="0"/>
            <a:r>
              <a:rPr/>
              <a:t>Get personalized insights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❤️ Key Features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User Guide &amp; Admin Monitoring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HRV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Tap </a:t>
            </a:r>
            <a:r>
              <a:rPr b="1"/>
              <a:t>“HRV”</a:t>
            </a:r>
            <a:r>
              <a:rPr/>
              <a:t> tab</a:t>
            </a:r>
          </a:p>
          <a:p>
            <a:pPr lvl="0" indent="-342900" marL="342900">
              <a:buAutoNum type="arabicPeriod"/>
            </a:pPr>
            <a:r>
              <a:rPr/>
              <a:t>Allow camera access</a:t>
            </a:r>
          </a:p>
          <a:p>
            <a:pPr lvl="0" indent="-342900" marL="342900">
              <a:buAutoNum type="arabicPeriod"/>
            </a:pPr>
            <a:r>
              <a:rPr/>
              <a:t>Place finger on camera</a:t>
            </a:r>
          </a:p>
          <a:p>
            <a:pPr lvl="0" indent="-342900" marL="342900">
              <a:buAutoNum type="arabicPeriod"/>
            </a:pPr>
            <a:r>
              <a:rPr/>
              <a:t>Hold still 30 seconds</a:t>
            </a:r>
          </a:p>
          <a:p>
            <a:pPr lvl="0" indent="-342900" marL="342900">
              <a:buAutoNum type="arabicPeriod"/>
            </a:pPr>
            <a:r>
              <a:rPr/>
              <a:t>Get HRV reading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Breathing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Tap </a:t>
            </a:r>
            <a:r>
              <a:rPr b="1"/>
              <a:t>“Mind”</a:t>
            </a:r>
            <a:r>
              <a:rPr/>
              <a:t> tab</a:t>
            </a:r>
          </a:p>
          <a:p>
            <a:pPr lvl="0" indent="-342900" marL="342900">
              <a:buAutoNum type="arabicPeriod"/>
            </a:pPr>
            <a:r>
              <a:rPr/>
              <a:t>Choose technique</a:t>
            </a:r>
          </a:p>
          <a:p>
            <a:pPr lvl="0" indent="-342900" marL="342900">
              <a:buAutoNum type="arabicPeriod"/>
            </a:pPr>
            <a:r>
              <a:rPr/>
              <a:t>Follow visual guide</a:t>
            </a:r>
          </a:p>
          <a:p>
            <a:pPr lvl="0" indent="-342900" marL="342900">
              <a:buAutoNum type="arabicPeriod"/>
            </a:pPr>
            <a:r>
              <a:rPr/>
              <a:t>Track progress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Social Wellness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Tap </a:t>
            </a:r>
            <a:r>
              <a:rPr b="1"/>
              <a:t>“Social”</a:t>
            </a:r>
            <a:r>
              <a:rPr/>
              <a:t> tab</a:t>
            </a:r>
          </a:p>
          <a:p>
            <a:pPr lvl="0" indent="-342900" marL="342900">
              <a:buAutoNum type="arabicPeriod"/>
            </a:pPr>
            <a:r>
              <a:rPr/>
              <a:t>Add connections</a:t>
            </a:r>
          </a:p>
          <a:p>
            <a:pPr lvl="0" indent="-342900" marL="342900">
              <a:buAutoNum type="arabicPeriod"/>
            </a:pPr>
            <a:r>
              <a:rPr/>
              <a:t>Track interactions</a:t>
            </a:r>
          </a:p>
          <a:p>
            <a:pPr lvl="0" indent="-342900" marL="342900">
              <a:buAutoNum type="arabicPeriod"/>
            </a:pPr>
            <a:r>
              <a:rPr/>
              <a:t>See health correlations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📈 Understanding Your Data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Dashboard Shows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Today’s Summary</a:t>
            </a:r>
            <a:r>
              <a:rPr/>
              <a:t>: Current snapshot</a:t>
            </a:r>
          </a:p>
          <a:p>
            <a:pPr lvl="0"/>
            <a:r>
              <a:rPr b="1"/>
              <a:t>Weekly Progress</a:t>
            </a:r>
            <a:r>
              <a:rPr/>
              <a:t>: 7-day trends</a:t>
            </a:r>
          </a:p>
          <a:p>
            <a:pPr lvl="0"/>
            <a:r>
              <a:rPr b="1"/>
              <a:t>Achievements</a:t>
            </a:r>
            <a:r>
              <a:rPr/>
              <a:t>: Streaks &amp; milestones</a:t>
            </a:r>
          </a:p>
          <a:p>
            <a:pPr lvl="0"/>
            <a:r>
              <a:rPr b="1"/>
              <a:t>Insights</a:t>
            </a:r>
            <a:r>
              <a:rPr/>
              <a:t>: Personalized tips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Health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Sleep</a:t>
            </a:r>
            <a:r>
              <a:rPr/>
              <a:t>: Hours + quality (1-10)</a:t>
            </a:r>
          </a:p>
          <a:p>
            <a:pPr lvl="0"/>
            <a:r>
              <a:rPr b="1"/>
              <a:t>Activity</a:t>
            </a:r>
            <a:r>
              <a:rPr/>
              <a:t>: Steps + active minutes</a:t>
            </a:r>
          </a:p>
          <a:p>
            <a:pPr lvl="0"/>
            <a:r>
              <a:rPr b="1"/>
              <a:t>Mood</a:t>
            </a:r>
            <a:r>
              <a:rPr/>
              <a:t>: Energy + emotional state</a:t>
            </a:r>
          </a:p>
          <a:p>
            <a:pPr lvl="0"/>
            <a:r>
              <a:rPr b="1"/>
              <a:t>HRV</a:t>
            </a:r>
            <a:r>
              <a:rPr/>
              <a:t>: Heart rate variability</a:t>
            </a:r>
          </a:p>
          <a:p>
            <a:pPr lvl="0"/>
            <a:r>
              <a:rPr b="1"/>
              <a:t>Social</a:t>
            </a:r>
            <a:r>
              <a:rPr/>
              <a:t>: Connection frequency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🔒 Privacy &amp; Security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Data is Safe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✅ All data encrypted</a:t>
            </a:r>
            <a:br/>
            <a:r>
              <a:rPr/>
              <a:t>✅ Only you see your info</a:t>
            </a:r>
            <a:br/>
            <a:r>
              <a:rPr/>
              <a:t>✅ No sharing without permission</a:t>
            </a:r>
            <a:br/>
            <a:r>
              <a:rPr/>
              <a:t>✅ Local notification processing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Camera</a:t>
            </a:r>
            <a:r>
              <a:rPr/>
              <a:t>: HRV measurement only</a:t>
            </a:r>
          </a:p>
          <a:p>
            <a:pPr lvl="0"/>
            <a:r>
              <a:rPr b="1"/>
              <a:t>Notifications</a:t>
            </a:r>
            <a:r>
              <a:rPr/>
              <a:t>: Health data capture</a:t>
            </a:r>
          </a:p>
          <a:p>
            <a:pPr lvl="0"/>
            <a:r>
              <a:rPr b="1"/>
              <a:t>Location</a:t>
            </a:r>
            <a:r>
              <a:rPr/>
              <a:t>: Not used</a:t>
            </a:r>
          </a:p>
          <a:p>
            <a:pPr lvl="0"/>
            <a:r>
              <a:rPr b="1"/>
              <a:t>Contacts</a:t>
            </a:r>
            <a:r>
              <a:rPr/>
              <a:t>: Social circle (optional)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🆘 Getting Help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🚀 Getting Started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Can’t log in</a:t>
            </a:r>
            <a:r>
              <a:rPr/>
              <a:t>: Check email verification</a:t>
            </a:r>
          </a:p>
          <a:p>
            <a:pPr lvl="0"/>
            <a:r>
              <a:rPr b="1"/>
              <a:t>Data not saving</a:t>
            </a:r>
            <a:r>
              <a:rPr/>
              <a:t>: Check internet</a:t>
            </a:r>
          </a:p>
          <a:p>
            <a:pPr lvl="0"/>
            <a:r>
              <a:rPr b="1"/>
              <a:t>Camera issues</a:t>
            </a:r>
            <a:r>
              <a:rPr/>
              <a:t>: Allow permissions</a:t>
            </a:r>
          </a:p>
          <a:p>
            <a:pPr lvl="0"/>
            <a:r>
              <a:rPr b="1"/>
              <a:t>Notifications</a:t>
            </a:r>
            <a:r>
              <a:rPr/>
              <a:t>: Enable permissions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Email</a:t>
            </a:r>
            <a:r>
              <a:rPr/>
              <a:t>: satish@skids.health</a:t>
            </a:r>
          </a:p>
          <a:p>
            <a:pPr lvl="0"/>
            <a:r>
              <a:rPr b="1"/>
              <a:t>Response</a:t>
            </a:r>
            <a:r>
              <a:rPr/>
              <a:t>: Within 24 hours</a:t>
            </a:r>
          </a:p>
          <a:p>
            <a:pPr lvl="0"/>
            <a:r>
              <a:rPr b="1"/>
              <a:t>Include</a:t>
            </a:r>
            <a:r>
              <a:rPr/>
              <a:t>: Browser, device, issue description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🔧 Admin Monitoring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Firebase Console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URL</a:t>
            </a:r>
            <a:r>
              <a:rPr/>
              <a:t>: https://console.firebase.google.com/</a:t>
            </a:r>
          </a:p>
          <a:p>
            <a:pPr lvl="0"/>
            <a:r>
              <a:rPr b="1"/>
              <a:t>Project</a:t>
            </a:r>
            <a:r>
              <a:rPr/>
              <a:t>: </a:t>
            </a:r>
            <a:r>
              <a:rPr>
                <a:latin typeface="Courier"/>
              </a:rPr>
              <a:t>vital-b788d</a:t>
            </a:r>
          </a:p>
          <a:p>
            <a:pPr lvl="0"/>
            <a:r>
              <a:rPr b="1"/>
              <a:t>Login</a:t>
            </a:r>
            <a:r>
              <a:rPr/>
              <a:t>: Admin Google account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Dashboards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Analytics → Events</a:t>
            </a:r>
            <a:r>
              <a:rPr/>
              <a:t>: User activity</a:t>
            </a:r>
          </a:p>
          <a:p>
            <a:pPr lvl="0"/>
            <a:r>
              <a:rPr b="1"/>
              <a:t>Firestore → Data</a:t>
            </a:r>
            <a:r>
              <a:rPr/>
              <a:t>: Health entries</a:t>
            </a:r>
          </a:p>
          <a:p>
            <a:pPr lvl="0"/>
            <a:r>
              <a:rPr b="1"/>
              <a:t>Crashlytics</a:t>
            </a:r>
            <a:r>
              <a:rPr/>
              <a:t>: Errors &amp; crashes</a:t>
            </a:r>
          </a:p>
          <a:p>
            <a:pPr lvl="0"/>
            <a:r>
              <a:rPr b="1"/>
              <a:t>Analytics → Realtime</a:t>
            </a:r>
            <a:r>
              <a:rPr/>
              <a:t>: Live users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📊 Admin Metrics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Monitor Daily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Daily Active Users (DAU)</a:t>
            </a:r>
          </a:p>
          <a:p>
            <a:pPr lvl="0"/>
            <a:r>
              <a:rPr b="1"/>
              <a:t>Health Data Entry Rate</a:t>
            </a:r>
          </a:p>
          <a:p>
            <a:pPr lvl="0"/>
            <a:r>
              <a:rPr b="1"/>
              <a:t>Feature Adoption</a:t>
            </a:r>
          </a:p>
          <a:p>
            <a:pPr lvl="0"/>
            <a:r>
              <a:rPr b="1"/>
              <a:t>Error Rate</a:t>
            </a:r>
            <a:r>
              <a:rPr/>
              <a:t> (target: &lt;5%)</a:t>
            </a:r>
          </a:p>
          <a:p>
            <a:pPr lvl="0"/>
            <a:r>
              <a:rPr b="1"/>
              <a:t>Load Time</a:t>
            </a:r>
            <a:r>
              <a:rPr/>
              <a:t> (target: &lt;3s)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User Feedback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Custom events: user_feedback_submitted</a:t>
            </a:r>
          </a:p>
          <a:p>
            <a:pPr lvl="0"/>
            <a:r>
              <a:rPr/>
              <a:t>Feature ratings</a:t>
            </a:r>
          </a:p>
          <a:p>
            <a:pPr lvl="0"/>
            <a:r>
              <a:rPr/>
              <a:t>Support requests</a:t>
            </a:r>
          </a:p>
          <a:p>
            <a:pPr lvl="0"/>
            <a:r>
              <a:rPr/>
              <a:t>Bug reports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📋 Admin Checklists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Weekly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☐ Review user analytics</a:t>
            </a:r>
          </a:p>
          <a:p>
            <a:pPr lvl="0"/>
            <a:r>
              <a:rPr/>
              <a:t>☐ Check error rates</a:t>
            </a:r>
          </a:p>
          <a:p>
            <a:pPr lvl="0"/>
            <a:r>
              <a:rPr/>
              <a:t>☐ Monitor data patterns</a:t>
            </a:r>
          </a:p>
          <a:p>
            <a:pPr lvl="0"/>
            <a:r>
              <a:rPr/>
              <a:t>☐ Review feedback</a:t>
            </a:r>
          </a:p>
          <a:p>
            <a:pPr lvl="0"/>
            <a:r>
              <a:rPr/>
              <a:t>☐ Check performance</a:t>
            </a:r>
          </a:p>
          <a:p>
            <a:pPr lvl="0"/>
            <a:r>
              <a:rPr/>
              <a:t>☐ Respond to support</a:t>
            </a:r>
          </a:p>
          <a:p>
            <a:pPr lvl="0"/>
            <a:r>
              <a:rPr/>
              <a:t>☐ Update reports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to Get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Beta Testing</a:t>
            </a:r>
            <a:r>
              <a:rPr/>
              <a:t>: </a:t>
            </a:r>
            <a:r>
              <a:rPr>
                <a:latin typeface="Courier"/>
              </a:rPr>
              <a:t>http://localhost:4175/</a:t>
            </a:r>
          </a:p>
          <a:p>
            <a:pPr lvl="0"/>
            <a:r>
              <a:rPr b="1"/>
              <a:t>Production Preview</a:t>
            </a:r>
            <a:r>
              <a:rPr/>
              <a:t>: </a:t>
            </a:r>
            <a:r>
              <a:rPr>
                <a:latin typeface="Courier"/>
              </a:rPr>
              <a:t>http://localhost:4176/</a:t>
            </a:r>
          </a:p>
          <a:p>
            <a:pPr lvl="0"/>
            <a:r>
              <a:rPr b="1"/>
              <a:t>Future</a:t>
            </a:r>
            <a:r>
              <a:rPr/>
              <a:t>: Custom domain (coming soon)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Monthly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☐ Generate growth report</a:t>
            </a:r>
          </a:p>
          <a:p>
            <a:pPr lvl="0"/>
            <a:r>
              <a:rPr/>
              <a:t>☐ Analyze usage trends</a:t>
            </a:r>
          </a:p>
          <a:p>
            <a:pPr lvl="0"/>
            <a:r>
              <a:rPr/>
              <a:t>☐ Prioritize feedback</a:t>
            </a:r>
          </a:p>
          <a:p>
            <a:pPr lvl="0"/>
            <a:r>
              <a:rPr/>
              <a:t>☐ Plan improvements</a:t>
            </a:r>
          </a:p>
          <a:p>
            <a:pPr lvl="0"/>
            <a:r>
              <a:rPr/>
              <a:t>☐ Security audit</a:t>
            </a:r>
          </a:p>
          <a:p>
            <a:pPr lvl="0"/>
            <a:r>
              <a:rPr/>
              <a:t>☐ Performance review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📞 Quick Reference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App</a:t>
            </a:r>
            <a:r>
              <a:rPr/>
              <a:t>: </a:t>
            </a:r>
            <a:r>
              <a:rPr>
                <a:latin typeface="Courier"/>
              </a:rPr>
              <a:t>http://localhost:4175/</a:t>
            </a:r>
          </a:p>
          <a:p>
            <a:pPr lvl="0"/>
            <a:r>
              <a:rPr b="1"/>
              <a:t>Support</a:t>
            </a:r>
            <a:r>
              <a:rPr/>
              <a:t>: satish@skids.health</a:t>
            </a:r>
          </a:p>
          <a:p>
            <a:pPr lvl="0"/>
            <a:r>
              <a:rPr b="1"/>
              <a:t>Daily Use</a:t>
            </a:r>
            <a:r>
              <a:rPr/>
              <a:t>: 2-5 minutes</a:t>
            </a:r>
          </a:p>
          <a:p>
            <a:pPr lvl="0"/>
            <a:r>
              <a:rPr b="1"/>
              <a:t>Best Practice</a:t>
            </a:r>
            <a:r>
              <a:rPr/>
              <a:t>: Log same time daily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Console</a:t>
            </a:r>
            <a:r>
              <a:rPr/>
              <a:t>: https://console.firebase.google.com/</a:t>
            </a:r>
          </a:p>
          <a:p>
            <a:pPr lvl="0"/>
            <a:r>
              <a:rPr b="1"/>
              <a:t>Project</a:t>
            </a:r>
            <a:r>
              <a:rPr/>
              <a:t>: </a:t>
            </a:r>
            <a:r>
              <a:rPr>
                <a:latin typeface="Courier"/>
              </a:rPr>
              <a:t>vital-b788d</a:t>
            </a:r>
          </a:p>
          <a:p>
            <a:pPr lvl="0"/>
            <a:r>
              <a:rPr b="1"/>
              <a:t>Monitor</a:t>
            </a:r>
            <a:r>
              <a:rPr/>
              <a:t>: DAU, errors, feedback</a:t>
            </a:r>
          </a:p>
          <a:p>
            <a:pPr lvl="0"/>
            <a:r>
              <a:rPr b="1"/>
              <a:t>Response</a:t>
            </a:r>
            <a:r>
              <a:rPr/>
              <a:t>: 24 hours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🎯 Ready to Start!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Visit the app</a:t>
            </a:r>
            <a:r>
              <a:rPr/>
              <a:t> at provided URL</a:t>
            </a:r>
          </a:p>
          <a:p>
            <a:pPr lvl="0" indent="-342900" marL="342900">
              <a:buAutoNum type="arabicPeriod"/>
            </a:pPr>
            <a:r>
              <a:rPr b="1"/>
              <a:t>Create your account</a:t>
            </a:r>
            <a:r>
              <a:rPr/>
              <a:t> with email verification</a:t>
            </a:r>
          </a:p>
          <a:p>
            <a:pPr lvl="0" indent="-342900" marL="342900">
              <a:buAutoNum type="arabicPeriod"/>
            </a:pPr>
            <a:r>
              <a:rPr b="1"/>
              <a:t>Start tracking</a:t>
            </a:r>
            <a:r>
              <a:rPr/>
              <a:t> your health daily</a:t>
            </a:r>
          </a:p>
          <a:p>
            <a:pPr lvl="0" indent="-342900" marL="342900">
              <a:buAutoNum type="arabicPeriod"/>
            </a:pPr>
            <a:r>
              <a:rPr b="1"/>
              <a:t>Explore features</a:t>
            </a:r>
            <a:r>
              <a:rPr/>
              <a:t> at your own pace</a:t>
            </a:r>
          </a:p>
          <a:p>
            <a:pPr lvl="0" indent="-342900" marL="342900">
              <a:buAutoNum type="arabicPeriod"/>
            </a:pPr>
            <a:r>
              <a:rPr b="1"/>
              <a:t>Contact support</a:t>
            </a:r>
            <a:r>
              <a:rPr/>
              <a:t> if you need help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Welcome to your health journey with Vita!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Modern web browser</a:t>
            </a:r>
          </a:p>
          <a:p>
            <a:pPr lvl="0"/>
            <a:r>
              <a:rPr/>
              <a:t>Internet connection</a:t>
            </a:r>
          </a:p>
          <a:p>
            <a:pPr lvl="0"/>
            <a:r>
              <a:rPr/>
              <a:t>Email address</a:t>
            </a:r>
          </a:p>
          <a:p>
            <a:pPr lvl="0"/>
            <a:r>
              <a:rPr/>
              <a:t>Camera (optional - for HRV)</a:t>
            </a:r>
          </a:p>
          <a:p>
            <a:pPr lvl="0"/>
            <a:r>
              <a:rPr/>
              <a:t>Notifications (optional - for smart capture)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👤 Registration Process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1: Create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Visit app URL</a:t>
            </a:r>
          </a:p>
          <a:p>
            <a:pPr lvl="0" indent="-342900" marL="342900">
              <a:buAutoNum type="arabicPeriod"/>
            </a:pPr>
            <a:r>
              <a:rPr/>
              <a:t>Click </a:t>
            </a:r>
            <a:r>
              <a:rPr b="1"/>
              <a:t>“Create Account”</a:t>
            </a:r>
          </a:p>
          <a:p>
            <a:pPr lvl="0" indent="-342900" marL="342900">
              <a:buAutoNum type="arabicPeriod"/>
            </a:pPr>
            <a:r>
              <a:rPr/>
              <a:t>Fill in details:</a:t>
            </a:r>
          </a:p>
          <a:p>
            <a:pPr lvl="1"/>
            <a:r>
              <a:rPr/>
              <a:t>Name, Email, Password</a:t>
            </a:r>
          </a:p>
          <a:p>
            <a:pPr lvl="0" indent="-342900" marL="342900">
              <a:buAutoNum type="arabicPeriod"/>
            </a:pPr>
            <a:r>
              <a:rPr/>
              <a:t>Click </a:t>
            </a:r>
            <a:r>
              <a:rPr b="1"/>
              <a:t>“Sign Up”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2: Verify 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Check email inbox</a:t>
            </a:r>
          </a:p>
          <a:p>
            <a:pPr lvl="0" indent="-342900" marL="342900">
              <a:buAutoNum type="arabicPeriod"/>
            </a:pPr>
            <a:r>
              <a:rPr/>
              <a:t>Click verification link</a:t>
            </a:r>
          </a:p>
          <a:p>
            <a:pPr lvl="0" indent="-342900" marL="342900">
              <a:buAutoNum type="arabicPeriod"/>
            </a:pPr>
            <a:r>
              <a:rPr/>
              <a:t>Return to app and sign in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3: Start Tracking!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✅ Ready to use Vita Health App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2025-07-16T13:39:39Z</dcterms:created>
  <dcterms:modified xsi:type="dcterms:W3CDTF">2025-07-16T13:39:39Z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