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Vita Health App Beta Testing Plan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6-Week Program for 50-100 Beta Testers</a:t>
            </a:r>
            <a:br/>
            <a:br/>
            <a:r>
              <a:rPr/>
              <a:t>Vita Health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🎁 Beta Tester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All Beta Testers</a:t>
            </a:r>
          </a:p>
          <a:p>
            <a:pPr lvl="0"/>
            <a:r>
              <a:rPr/>
              <a:t>Free lifetime access to Vita Essential</a:t>
            </a:r>
          </a:p>
          <a:p>
            <a:pPr lvl="0"/>
            <a:r>
              <a:rPr/>
              <a:t>Exclusive “Beta Founder” badge in app</a:t>
            </a:r>
          </a:p>
          <a:p>
            <a:pPr lvl="0"/>
            <a:r>
              <a:rPr/>
              <a:t>Early access to new features</a:t>
            </a:r>
          </a:p>
          <a:p>
            <a:pPr lvl="0"/>
            <a:r>
              <a:rPr/>
              <a:t>Direct line to development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Top Contributors</a:t>
            </a:r>
          </a:p>
          <a:p>
            <a:pPr lvl="0"/>
            <a:r>
              <a:rPr/>
              <a:t>Free 1-year Vita Pro subscription</a:t>
            </a:r>
          </a:p>
          <a:p>
            <a:pPr lvl="0"/>
            <a:r>
              <a:rPr/>
              <a:t>Personalized thank you from founders</a:t>
            </a:r>
          </a:p>
          <a:p>
            <a:pPr lvl="0"/>
            <a:r>
              <a:rPr/>
              <a:t>Feature naming rights</a:t>
            </a:r>
          </a:p>
          <a:p>
            <a:pPr lvl="0"/>
            <a:r>
              <a:rPr/>
              <a:t>Beta tester hall of fame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Success Criteria for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Must Have (Launch Blockers)</a:t>
            </a:r>
          </a:p>
          <a:p>
            <a:pPr lvl="0"/>
            <a:r>
              <a:rPr/>
              <a:t>Zero critical bugs</a:t>
            </a:r>
          </a:p>
          <a:p>
            <a:pPr lvl="0"/>
            <a:r>
              <a:rPr/>
              <a:t>90%+ core functionality success rate</a:t>
            </a:r>
          </a:p>
          <a:p>
            <a:pPr lvl="0"/>
            <a:r>
              <a:rPr/>
              <a:t>4.0+ overall user satisfaction</a:t>
            </a:r>
          </a:p>
          <a:p>
            <a:pPr lvl="0"/>
            <a:r>
              <a:rPr/>
              <a:t>Privacy and security validation</a:t>
            </a:r>
          </a:p>
          <a:p>
            <a:pPr lvl="0"/>
            <a:r>
              <a:rPr/>
              <a:t>Cross-platform compatibility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Should Have (Launch Targets)</a:t>
            </a:r>
          </a:p>
          <a:p>
            <a:pPr lvl="0"/>
            <a:r>
              <a:rPr/>
              <a:t>60%+ 2-week retention rate</a:t>
            </a:r>
          </a:p>
          <a:p>
            <a:pPr lvl="0"/>
            <a:r>
              <a:rPr/>
              <a:t>70%+ would recommend to others</a:t>
            </a:r>
          </a:p>
          <a:p>
            <a:pPr lvl="0"/>
            <a:r>
              <a:rPr/>
              <a:t>40%+ conversion intent for premium</a:t>
            </a:r>
          </a:p>
          <a:p>
            <a:pPr lvl="0"/>
            <a:r>
              <a:rPr/>
              <a:t>Clear product-market fit evidence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Post-Beta 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Immediate (Week 7)</a:t>
            </a:r>
          </a:p>
          <a:p>
            <a:pPr lvl="0"/>
            <a:r>
              <a:rPr/>
              <a:t>Analyze all feedback and metrics</a:t>
            </a:r>
          </a:p>
          <a:p>
            <a:pPr lvl="0"/>
            <a:r>
              <a:rPr/>
              <a:t>Prioritize critical fixes and improvements</a:t>
            </a:r>
          </a:p>
          <a:p>
            <a:pPr lvl="0"/>
            <a:r>
              <a:rPr/>
              <a:t>Plan final pre-launch development sprint</a:t>
            </a:r>
          </a:p>
          <a:p>
            <a:pPr lvl="0"/>
            <a:r>
              <a:rPr/>
              <a:t>Prepare launch marketing materials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Short-term (Weeks 8-10)</a:t>
            </a:r>
          </a:p>
          <a:p>
            <a:pPr lvl="0"/>
            <a:r>
              <a:rPr/>
              <a:t>Implement high-priority improvements</a:t>
            </a:r>
          </a:p>
          <a:p>
            <a:pPr lvl="0"/>
            <a:r>
              <a:rPr/>
              <a:t>Conduct final QA and testing</a:t>
            </a:r>
          </a:p>
          <a:p>
            <a:pPr lvl="0"/>
            <a:r>
              <a:rPr/>
              <a:t>Prepare app store submissions</a:t>
            </a:r>
          </a:p>
          <a:p>
            <a:pPr lvl="0"/>
            <a:r>
              <a:rPr/>
              <a:t>Launch marketing campaign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Ready to Launch Beta Testing!</a:t>
            </a:r>
          </a:p>
          <a:p>
            <a:pPr lvl="0" indent="-342900" marL="342900">
              <a:buAutoNum type="arabicPeriod"/>
            </a:pPr>
            <a:r>
              <a:rPr b="1"/>
              <a:t>Deploy to staging environment</a:t>
            </a:r>
          </a:p>
          <a:p>
            <a:pPr lvl="0" indent="-342900" marL="342900">
              <a:buAutoNum type="arabicPeriod"/>
            </a:pPr>
            <a:r>
              <a:rPr b="1"/>
              <a:t>Recruit initial 20-30 beta testers</a:t>
            </a:r>
          </a:p>
          <a:p>
            <a:pPr lvl="0" indent="-342900" marL="342900">
              <a:buAutoNum type="arabicPeriod"/>
            </a:pPr>
            <a:r>
              <a:rPr b="1"/>
              <a:t>Set up Discord community</a:t>
            </a:r>
          </a:p>
          <a:p>
            <a:pPr lvl="0" indent="-342900" marL="342900">
              <a:buAutoNum type="arabicPeriod"/>
            </a:pPr>
            <a:r>
              <a:rPr b="1"/>
              <a:t>Begin Phase 1 testing</a:t>
            </a:r>
          </a:p>
          <a:p>
            <a:pPr lvl="0" indent="-342900" marL="342900">
              <a:buAutoNum type="arabicPeriod"/>
            </a:pPr>
            <a:r>
              <a:rPr b="1"/>
              <a:t>Monitor metrics and gather feedback</a:t>
            </a:r>
          </a:p>
          <a:p>
            <a:pPr lvl="0" indent="0" marL="0">
              <a:buNone/>
            </a:pPr>
            <a:r>
              <a:rPr b="1"/>
              <a:t>Let’s validate Vita’s value proposition with real users! 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Questions &amp; Discussion</a:t>
            </a:r>
          </a:p>
          <a:p>
            <a:pPr lvl="0" indent="0" marL="0">
              <a:buNone/>
            </a:pPr>
            <a:r>
              <a:rPr/>
              <a:t>Contact: beta@vitahealth.app</a:t>
            </a:r>
          </a:p>
          <a:p>
            <a:pPr lvl="0" indent="0" marL="0">
              <a:buNone/>
            </a:pPr>
            <a:r>
              <a:rPr/>
              <a:t>Discord: Vita Beta Community</a:t>
            </a:r>
          </a:p>
          <a:p>
            <a:pPr lvl="0" indent="0" marL="0">
              <a:buNone/>
            </a:pPr>
            <a:r>
              <a:rPr/>
              <a:t>GitHub: https://github.com/satishskid/vital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Vita Health App Beta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 b="1"/>
              <a:t>Objective</a:t>
            </a:r>
            <a:r>
              <a:rPr/>
              <a:t>: Validate Vita’s core functionality, user experience, and value proposition with real users before public launch.</a:t>
            </a:r>
          </a:p>
          <a:p>
            <a:pPr lvl="0" indent="0" marL="0">
              <a:buNone/>
            </a:pPr>
            <a:r>
              <a:rPr b="1"/>
              <a:t>Duration</a:t>
            </a:r>
            <a:r>
              <a:rPr/>
              <a:t>: 6 weeks (3 phases of 2 weeks each)</a:t>
            </a:r>
          </a:p>
          <a:p>
            <a:pPr lvl="0" indent="0" marL="0">
              <a:buNone/>
            </a:pPr>
            <a:r>
              <a:rPr b="1"/>
              <a:t>Target Beta Users</a:t>
            </a:r>
            <a:r>
              <a:rPr/>
              <a:t>: 50-100 participants across diverse demographics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Beta Testing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Primary Goals</a:t>
            </a:r>
          </a:p>
          <a:p>
            <a:pPr lvl="0"/>
            <a:r>
              <a:rPr b="1"/>
              <a:t>Validate Core Functionality</a:t>
            </a:r>
          </a:p>
          <a:p>
            <a:pPr lvl="1"/>
            <a:r>
              <a:rPr/>
              <a:t>Health data entry and storage</a:t>
            </a:r>
          </a:p>
          <a:p>
            <a:pPr lvl="1"/>
            <a:r>
              <a:rPr/>
              <a:t>Vitality ring calculations</a:t>
            </a:r>
          </a:p>
          <a:p>
            <a:pPr lvl="1"/>
            <a:r>
              <a:rPr/>
              <a:t>Firebase integration stability</a:t>
            </a:r>
          </a:p>
          <a:p>
            <a:pPr lvl="1"/>
            <a:r>
              <a:rPr/>
              <a:t>Cross-device compatibility</a:t>
            </a:r>
          </a:p>
          <a:p>
            <a:pPr lvl="0"/>
            <a:r>
              <a:rPr b="1"/>
              <a:t>Test User Experience</a:t>
            </a:r>
          </a:p>
          <a:p>
            <a:pPr lvl="1"/>
            <a:r>
              <a:rPr/>
              <a:t>Onboarding flow effectiveness</a:t>
            </a:r>
          </a:p>
          <a:p>
            <a:pPr lvl="1"/>
            <a:r>
              <a:rPr/>
              <a:t>Data entry preferences (manual vs smart)</a:t>
            </a:r>
          </a:p>
          <a:p>
            <a:pPr lvl="1"/>
            <a:r>
              <a:rPr/>
              <a:t>Navigation and usability</a:t>
            </a:r>
          </a:p>
          <a:p>
            <a:pPr lvl="1"/>
            <a:r>
              <a:rPr/>
              <a:t>Visual design and accessibility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👥 Beta User Recruitment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Target Demographics</a:t>
            </a:r>
          </a:p>
          <a:p>
            <a:pPr lvl="0"/>
            <a:r>
              <a:rPr b="1"/>
              <a:t>Age Range</a:t>
            </a:r>
            <a:r>
              <a:rPr/>
              <a:t>: 25-65 years</a:t>
            </a:r>
          </a:p>
          <a:p>
            <a:pPr lvl="0"/>
            <a:r>
              <a:rPr b="1"/>
              <a:t>Health Awareness</a:t>
            </a:r>
            <a:r>
              <a:rPr/>
              <a:t>: Mix of beginners to advanced health enthusiasts</a:t>
            </a:r>
          </a:p>
          <a:p>
            <a:pPr lvl="0"/>
            <a:r>
              <a:rPr b="1"/>
              <a:t>Tech Comfort</a:t>
            </a:r>
            <a:r>
              <a:rPr/>
              <a:t>: Range from basic to advanced users</a:t>
            </a:r>
          </a:p>
          <a:p>
            <a:pPr lvl="0"/>
            <a:r>
              <a:rPr b="1"/>
              <a:t>Geographic</a:t>
            </a:r>
            <a:r>
              <a:rPr/>
              <a:t>: English-speaking countries (US, UK, Canada, Australia)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Recruitment Channels</a:t>
            </a:r>
          </a:p>
          <a:p>
            <a:pPr lvl="0"/>
            <a:r>
              <a:rPr/>
              <a:t>Health &amp; wellness communities (Reddit, Facebook groups)</a:t>
            </a:r>
          </a:p>
          <a:p>
            <a:pPr lvl="0"/>
            <a:r>
              <a:rPr/>
              <a:t>Professional networks (healthcare professionals, fitness trainers)</a:t>
            </a:r>
          </a:p>
          <a:p>
            <a:pPr lvl="0"/>
            <a:r>
              <a:rPr/>
              <a:t>Personal networks and social media</a:t>
            </a:r>
          </a:p>
          <a:p>
            <a:pPr lvl="0"/>
            <a:r>
              <a:rPr/>
              <a:t>Beta testing platforms (BetaList, Product Hunt Ship)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📅 Testing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1: Core Functionality (Weeks 1-2)</a:t>
            </a:r>
          </a:p>
          <a:p>
            <a:pPr lvl="0" indent="0" marL="0">
              <a:buNone/>
            </a:pPr>
            <a:r>
              <a:rPr b="1"/>
              <a:t>Focus</a:t>
            </a:r>
            <a:r>
              <a:rPr/>
              <a:t>: Basic app functionality and stability</a:t>
            </a:r>
          </a:p>
          <a:p>
            <a:pPr lvl="0" indent="0" marL="0">
              <a:buNone/>
            </a:pPr>
            <a:r>
              <a:rPr b="1"/>
              <a:t>Participants</a:t>
            </a:r>
            <a:r>
              <a:rPr/>
              <a:t>: 20-30 core testers</a:t>
            </a:r>
          </a:p>
          <a:p>
            <a:pPr lvl="0" indent="0" marL="0">
              <a:buNone/>
            </a:pPr>
            <a:r>
              <a:rPr b="1"/>
              <a:t>Key Tests</a:t>
            </a:r>
            <a:r>
              <a:rPr/>
              <a:t>: - Account creation and onboarding - Welcome screen and podcast experience - Data entry methods (manual vs smart integration) - Basic vitality ring calculations</a:t>
            </a:r>
          </a:p>
          <a:p>
            <a:pPr lvl="0" indent="0" marL="0">
              <a:buNone/>
            </a:pPr>
            <a:r>
              <a:rPr b="1"/>
              <a:t>Success Metrics</a:t>
            </a:r>
            <a:r>
              <a:rPr/>
              <a:t>: 90%+ successful account creation, 80%+ complete onboarding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📅 Testing Phases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2: User Experience (Weeks 3-4)</a:t>
            </a:r>
          </a:p>
          <a:p>
            <a:pPr lvl="0" indent="0" marL="0">
              <a:buNone/>
            </a:pPr>
            <a:r>
              <a:rPr b="1"/>
              <a:t>Focus</a:t>
            </a:r>
            <a:r>
              <a:rPr/>
              <a:t>: UX/UI refinement and feature completeness</a:t>
            </a:r>
          </a:p>
          <a:p>
            <a:pPr lvl="0" indent="0" marL="0">
              <a:buNone/>
            </a:pPr>
            <a:r>
              <a:rPr b="1"/>
              <a:t>Participants</a:t>
            </a:r>
            <a:r>
              <a:rPr/>
              <a:t>: 40-60 testers (including Phase 1 + new users)</a:t>
            </a:r>
          </a:p>
          <a:p>
            <a:pPr lvl="0" indent="0" marL="0">
              <a:buNone/>
            </a:pPr>
            <a:r>
              <a:rPr b="1"/>
              <a:t>Key Tests</a:t>
            </a:r>
            <a:r>
              <a:rPr/>
              <a:t>: - Full user journey from landing to daily use - Social features and privacy settings - Theme switching and customization - Cross-device synchronization</a:t>
            </a:r>
          </a:p>
          <a:p>
            <a:pPr lvl="0" indent="0" marL="0">
              <a:buNone/>
            </a:pPr>
            <a:r>
              <a:rPr b="1"/>
              <a:t>Success Metrics</a:t>
            </a:r>
            <a:r>
              <a:rPr/>
              <a:t>: 75%+ daily active users, 4.0+ average UX rating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📅 Testing Phases (Final)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3: Value &amp; Retention (Weeks 5-6)</a:t>
            </a:r>
          </a:p>
          <a:p>
            <a:pPr lvl="0" indent="0" marL="0">
              <a:buNone/>
            </a:pPr>
            <a:r>
              <a:rPr b="1"/>
              <a:t>Focus</a:t>
            </a:r>
            <a:r>
              <a:rPr/>
              <a:t>: Long-term value and retention testing</a:t>
            </a:r>
          </a:p>
          <a:p>
            <a:pPr lvl="0" indent="0" marL="0">
              <a:buNone/>
            </a:pPr>
            <a:r>
              <a:rPr b="1"/>
              <a:t>Participants</a:t>
            </a:r>
            <a:r>
              <a:rPr/>
              <a:t>: All beta testers (50-100)</a:t>
            </a:r>
          </a:p>
          <a:p>
            <a:pPr lvl="0" indent="0" marL="0">
              <a:buNone/>
            </a:pPr>
            <a:r>
              <a:rPr b="1"/>
              <a:t>Key Tests</a:t>
            </a:r>
            <a:r>
              <a:rPr/>
              <a:t>: - 2-week retention rates - Habit formation and daily usage - Value perception and willingness to pay - Feature requests and improvement suggestions</a:t>
            </a:r>
          </a:p>
          <a:p>
            <a:pPr lvl="0" indent="0" marL="0">
              <a:buNone/>
            </a:pPr>
            <a:r>
              <a:rPr b="1"/>
              <a:t>Success Metrics</a:t>
            </a:r>
            <a:r>
              <a:rPr/>
              <a:t>: 60%+ 2-week retention, 70%+ would recommend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Testing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Beta Distribution</a:t>
            </a:r>
          </a:p>
          <a:p>
            <a:pPr lvl="0"/>
            <a:r>
              <a:rPr b="1"/>
              <a:t>iOS</a:t>
            </a:r>
            <a:r>
              <a:rPr/>
              <a:t>: TestFlight beta distribution</a:t>
            </a:r>
          </a:p>
          <a:p>
            <a:pPr lvl="0"/>
            <a:r>
              <a:rPr b="1"/>
              <a:t>Android</a:t>
            </a:r>
            <a:r>
              <a:rPr/>
              <a:t>: Google Play Console internal testing</a:t>
            </a:r>
          </a:p>
          <a:p>
            <a:pPr lvl="0"/>
            <a:r>
              <a:rPr b="1"/>
              <a:t>Web</a:t>
            </a:r>
            <a:r>
              <a:rPr/>
              <a:t>: Staging environment with beta access codes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Feedback Collection</a:t>
            </a:r>
          </a:p>
          <a:p>
            <a:pPr lvl="0"/>
            <a:r>
              <a:rPr b="1"/>
              <a:t>In-App Feedback</a:t>
            </a:r>
            <a:r>
              <a:rPr/>
              <a:t>: Feedback button in app header</a:t>
            </a:r>
          </a:p>
          <a:p>
            <a:pPr lvl="0"/>
            <a:r>
              <a:rPr b="1"/>
              <a:t>External Surveys</a:t>
            </a:r>
            <a:r>
              <a:rPr/>
              <a:t>: Weekly feedback surveys (Google Forms)</a:t>
            </a:r>
          </a:p>
          <a:p>
            <a:pPr lvl="0"/>
            <a:r>
              <a:rPr b="1"/>
              <a:t>User Interviews</a:t>
            </a:r>
            <a:r>
              <a:rPr/>
              <a:t>: 30-minute video calls with key testers</a:t>
            </a:r>
          </a:p>
          <a:p>
            <a:pPr lvl="0"/>
            <a:r>
              <a:rPr b="1"/>
              <a:t>Analytics</a:t>
            </a:r>
            <a:r>
              <a:rPr/>
              <a:t>: Firebase Analytics for user behavior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Key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Metrics</a:t>
            </a:r>
          </a:p>
          <a:p>
            <a:pPr lvl="0"/>
            <a:r>
              <a:rPr/>
              <a:t>App crash rate: &lt;1%</a:t>
            </a:r>
          </a:p>
          <a:p>
            <a:pPr lvl="0"/>
            <a:r>
              <a:rPr/>
              <a:t>Load time: &lt;3 seconds</a:t>
            </a:r>
          </a:p>
          <a:p>
            <a:pPr lvl="0"/>
            <a:r>
              <a:rPr/>
              <a:t>Data sync success: &gt;95%</a:t>
            </a:r>
          </a:p>
          <a:p>
            <a:pPr lvl="0"/>
            <a:r>
              <a:rPr/>
              <a:t>Cross-platform compatibility: 100%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Experience Metrics</a:t>
            </a:r>
          </a:p>
          <a:p>
            <a:pPr lvl="0"/>
            <a:r>
              <a:rPr/>
              <a:t>Onboarding completion: &gt;80%</a:t>
            </a:r>
          </a:p>
          <a:p>
            <a:pPr lvl="0"/>
            <a:r>
              <a:rPr/>
              <a:t>Daily active users: &gt;75%</a:t>
            </a:r>
          </a:p>
          <a:p>
            <a:pPr lvl="0"/>
            <a:r>
              <a:rPr/>
              <a:t>Feature adoption rate: &gt;70%</a:t>
            </a:r>
          </a:p>
          <a:p>
            <a:pPr lvl="0"/>
            <a:r>
              <a:rPr/>
              <a:t>User satisfaction: &gt;4.0/5.0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Health App Beta Testing Plan</dc:title>
  <dc:creator>Vita Health Team</dc:creator>
  <cp:keywords/>
  <dcterms:created xsi:type="dcterms:W3CDTF">2025-07-16T04:29:54Z</dcterms:created>
  <dcterms:modified xsi:type="dcterms:W3CDTF">2025-07-16T04:29:54Z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December 2024</vt:lpwstr>
  </property>
  <property fmtid="{D5CDD505-2E9C-101B-9397-08002B2CF9AE}" pid="5" name="fontsize">
    <vt:lpwstr>12pt</vt:lpwstr>
  </property>
  <property fmtid="{D5CDD505-2E9C-101B-9397-08002B2CF9AE}" pid="6" name="subtitle">
    <vt:lpwstr>6-Week Program for 50-100 Beta Testers</vt:lpwstr>
  </property>
  <property fmtid="{D5CDD505-2E9C-101B-9397-08002B2CF9AE}" pid="7" name="theme">
    <vt:lpwstr>metropolis</vt:lpwstr>
  </property>
</Properties>
</file>