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Vita Health App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 Enduring Vitality Through Science-Based Health Tracking</a:t>
            </a:r>
            <a:br/>
            <a:br/>
            <a:r>
              <a:rPr/>
              <a:t>Vita Health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🔒 Privacy-First Design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Data, Your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Local Processing</a:t>
            </a:r>
            <a:r>
              <a:rPr/>
              <a:t>: All data processed on your device</a:t>
            </a:r>
          </a:p>
          <a:p>
            <a:pPr lvl="0"/>
            <a:r>
              <a:rPr b="1"/>
              <a:t>No Third-Party Sharing</a:t>
            </a:r>
            <a:r>
              <a:rPr/>
              <a:t>: Your health data never sold</a:t>
            </a:r>
          </a:p>
          <a:p>
            <a:pPr lvl="0"/>
            <a:r>
              <a:rPr b="1"/>
              <a:t>User Control</a:t>
            </a:r>
            <a:r>
              <a:rPr/>
              <a:t>: Complete control over data sharing</a:t>
            </a:r>
          </a:p>
          <a:p>
            <a:pPr lvl="0"/>
            <a:r>
              <a:rPr b="1"/>
              <a:t>Transparent</a:t>
            </a:r>
            <a:r>
              <a:rPr/>
              <a:t>: Clear explanations of data usage</a:t>
            </a:r>
          </a:p>
          <a:p>
            <a:pPr lvl="0"/>
            <a:r>
              <a:rPr b="1"/>
              <a:t>GDPR/CCPA Compliant</a:t>
            </a:r>
            <a:r>
              <a:rPr/>
              <a:t>: Privacy by design</a:t>
            </a:r>
          </a:p>
          <a:p>
            <a:pPr lvl="0" indent="0" marL="0">
              <a:buNone/>
            </a:pPr>
            <a:r>
              <a:rPr b="1"/>
              <a:t>Trust through transparency and user empowerment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📱 User Experience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Simple Tracking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Manual Entry: “You Know Your Body Best”</a:t>
            </a:r>
          </a:p>
          <a:p>
            <a:pPr lvl="0"/>
            <a:r>
              <a:rPr/>
              <a:t>Trust personal awareness and body wisdom</a:t>
            </a:r>
          </a:p>
          <a:p>
            <a:pPr lvl="0"/>
            <a:r>
              <a:rPr/>
              <a:t>Quick daily check-ins (2 minutes)</a:t>
            </a:r>
          </a:p>
          <a:p>
            <a:pPr lvl="0"/>
            <a:r>
              <a:rPr/>
              <a:t>No complex setup or permissions</a:t>
            </a:r>
          </a:p>
          <a:p>
            <a:pPr lvl="0"/>
            <a:r>
              <a:rPr/>
              <a:t>100% private and secure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Smart Integration: “Let Your Phone Help”</a:t>
            </a:r>
          </a:p>
          <a:p>
            <a:pPr lvl="0"/>
            <a:r>
              <a:rPr/>
              <a:t>One-button setup with automatic capture</a:t>
            </a:r>
          </a:p>
          <a:p>
            <a:pPr lvl="0"/>
            <a:r>
              <a:rPr/>
              <a:t>Works with existing health apps</a:t>
            </a:r>
          </a:p>
          <a:p>
            <a:pPr lvl="0"/>
            <a:r>
              <a:rPr/>
              <a:t>Privacy-protected background processing</a:t>
            </a:r>
          </a:p>
          <a:p>
            <a:pPr lvl="0"/>
            <a:r>
              <a:rPr/>
              <a:t>Set-and-forget convenience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💍 Vitality Visualization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Concentric 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Recovery Ring (Yellow)</a:t>
            </a:r>
            <a:r>
              <a:rPr/>
              <a:t>: Sleep + HRV + stress management</a:t>
            </a:r>
          </a:p>
          <a:p>
            <a:pPr lvl="0"/>
            <a:r>
              <a:rPr b="1"/>
              <a:t>Resilience Ring (Green)</a:t>
            </a:r>
            <a:r>
              <a:rPr/>
              <a:t>: Physical activity + movement + exercise</a:t>
            </a:r>
            <a:br/>
          </a:p>
          <a:p>
            <a:pPr lvl="0"/>
            <a:r>
              <a:rPr b="1"/>
              <a:t>Fuel Ring (Red)</a:t>
            </a:r>
            <a:r>
              <a:rPr/>
              <a:t>: Nutrition + hydration + mood + social connections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Vitality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Recovering</a:t>
            </a:r>
            <a:r>
              <a:rPr/>
              <a:t>: Focus on rest and restoration</a:t>
            </a:r>
          </a:p>
          <a:p>
            <a:pPr lvl="0"/>
            <a:r>
              <a:rPr b="1"/>
              <a:t>Balanced</a:t>
            </a:r>
            <a:r>
              <a:rPr/>
              <a:t>: Maintain current healthy patterns</a:t>
            </a:r>
          </a:p>
          <a:p>
            <a:pPr lvl="0"/>
            <a:r>
              <a:rPr b="1"/>
              <a:t>Primed &amp; Ready</a:t>
            </a:r>
            <a:r>
              <a:rPr/>
              <a:t>: Optimal state for challenges and growth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🎧 Educational Content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Six Golden Habits Podcast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Foundational science</a:t>
            </a:r>
            <a:r>
              <a:rPr/>
              <a:t> behind vitality tracking</a:t>
            </a:r>
          </a:p>
          <a:p>
            <a:pPr lvl="0"/>
            <a:r>
              <a:rPr b="1"/>
              <a:t>Evidence-based insights</a:t>
            </a:r>
            <a:r>
              <a:rPr/>
              <a:t> for health optimization</a:t>
            </a:r>
          </a:p>
          <a:p>
            <a:pPr lvl="0"/>
            <a:r>
              <a:rPr b="1"/>
              <a:t>Integrated onboarding</a:t>
            </a:r>
            <a:r>
              <a:rPr/>
              <a:t> with educational content</a:t>
            </a:r>
          </a:p>
          <a:p>
            <a:pPr lvl="0"/>
            <a:r>
              <a:rPr b="1"/>
              <a:t>Motivational support</a:t>
            </a:r>
            <a:r>
              <a:rPr/>
              <a:t> for habit formation</a:t>
            </a:r>
          </a:p>
          <a:p>
            <a:pPr lvl="0" indent="0" marL="0">
              <a:buNone/>
            </a:pPr>
            <a:r>
              <a:rPr b="1"/>
              <a:t>Learn the “why” behind every metric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Technical Architecture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🌟 Vita Health App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Modern, Scalable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Frontend</a:t>
            </a:r>
            <a:r>
              <a:rPr/>
              <a:t>: React 18 with Framer Motion animations</a:t>
            </a:r>
          </a:p>
          <a:p>
            <a:pPr lvl="0"/>
            <a:r>
              <a:rPr b="1"/>
              <a:t>Backend</a:t>
            </a:r>
            <a:r>
              <a:rPr/>
              <a:t>: Firebase (Authentication, Firestore, Hosting)</a:t>
            </a:r>
          </a:p>
          <a:p>
            <a:pPr lvl="0"/>
            <a:r>
              <a:rPr b="1"/>
              <a:t>Real-time Data</a:t>
            </a:r>
            <a:r>
              <a:rPr/>
              <a:t>: Live synchronization across devices</a:t>
            </a:r>
          </a:p>
          <a:p>
            <a:pPr lvl="0"/>
            <a:r>
              <a:rPr b="1"/>
              <a:t>Performance</a:t>
            </a:r>
            <a:r>
              <a:rPr/>
              <a:t>: &lt;3 second load times, optimized bundles</a:t>
            </a:r>
          </a:p>
          <a:p>
            <a:pPr lvl="0"/>
            <a:r>
              <a:rPr b="1"/>
              <a:t>Accessibility</a:t>
            </a:r>
            <a:r>
              <a:rPr/>
              <a:t>: WCAG 2.1 compliant design</a:t>
            </a:r>
          </a:p>
          <a:p>
            <a:pPr lvl="0" indent="0" marL="0">
              <a:buNone/>
            </a:pPr>
            <a:r>
              <a:rPr b="1"/>
              <a:t>Built for scale and reliability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Market Opportunity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Health &amp; Wellness App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Market Size</a:t>
            </a:r>
            <a:r>
              <a:rPr/>
              <a:t>: $5.6 billion in 2023, growing 14.6% annually</a:t>
            </a:r>
          </a:p>
          <a:p>
            <a:pPr lvl="0"/>
            <a:r>
              <a:rPr b="1"/>
              <a:t>User Pain Points</a:t>
            </a:r>
            <a:r>
              <a:rPr/>
              <a:t>: Privacy concerns, single-metric focus, poor retention</a:t>
            </a:r>
          </a:p>
          <a:p>
            <a:pPr lvl="0"/>
            <a:r>
              <a:rPr b="1"/>
              <a:t>Competitive Advantage</a:t>
            </a:r>
            <a:r>
              <a:rPr/>
              <a:t>: Holistic approach + privacy-first + science-based</a:t>
            </a:r>
          </a:p>
          <a:p>
            <a:pPr lvl="0"/>
            <a:r>
              <a:rPr b="1"/>
              <a:t>Target Market</a:t>
            </a:r>
            <a:r>
              <a:rPr/>
              <a:t>: Health-conscious adults 25-65 years old</a:t>
            </a:r>
          </a:p>
          <a:p>
            <a:pPr lvl="0"/>
            <a:r>
              <a:rPr b="1"/>
              <a:t>Monetization</a:t>
            </a:r>
            <a:r>
              <a:rPr/>
              <a:t>: Freemium model with premium features</a:t>
            </a:r>
          </a:p>
          <a:p>
            <a:pPr lvl="0" indent="0" marL="0">
              <a:buNone/>
            </a:pPr>
            <a:r>
              <a:rPr b="1"/>
              <a:t>Positioned to capture significant market share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Business Model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Freemium 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Vita Essential (Free)</a:t>
            </a:r>
          </a:p>
          <a:p>
            <a:pPr lvl="0"/>
            <a:r>
              <a:rPr/>
              <a:t>Manual health data entry</a:t>
            </a:r>
          </a:p>
          <a:p>
            <a:pPr lvl="0"/>
            <a:r>
              <a:rPr/>
              <a:t>Basic vitality tracking</a:t>
            </a:r>
          </a:p>
          <a:p>
            <a:pPr lvl="0"/>
            <a:r>
              <a:rPr/>
              <a:t>Six pillar insights</a:t>
            </a:r>
          </a:p>
          <a:p>
            <a:pPr lvl="0"/>
            <a:r>
              <a:rPr/>
              <a:t>Privacy-first approach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Vita Pro ($9.99/month)</a:t>
            </a:r>
          </a:p>
          <a:p>
            <a:pPr lvl="0"/>
            <a:r>
              <a:rPr/>
              <a:t>Smart health app integration</a:t>
            </a:r>
          </a:p>
          <a:p>
            <a:pPr lvl="0"/>
            <a:r>
              <a:rPr/>
              <a:t>Advanced analytics</a:t>
            </a:r>
          </a:p>
          <a:p>
            <a:pPr lvl="0"/>
            <a:r>
              <a:rPr/>
              <a:t>Personalized recommendations</a:t>
            </a:r>
          </a:p>
          <a:p>
            <a:pPr lvl="0"/>
            <a:r>
              <a:rPr/>
              <a:t>Priority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Vita Family ($19.99/month)</a:t>
            </a:r>
          </a:p>
          <a:p>
            <a:pPr lvl="0"/>
            <a:r>
              <a:rPr/>
              <a:t>Up to 6 family members</a:t>
            </a:r>
          </a:p>
          <a:p>
            <a:pPr lvl="0"/>
            <a:r>
              <a:rPr/>
              <a:t>Family health insights</a:t>
            </a:r>
          </a:p>
          <a:p>
            <a:pPr lvl="0"/>
            <a:r>
              <a:rPr/>
              <a:t>Shared goals and challenges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Go-to-Market Strategy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1: Beta Testing (6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50-100 beta testers</a:t>
            </a:r>
          </a:p>
          <a:p>
            <a:pPr lvl="0"/>
            <a:r>
              <a:rPr/>
              <a:t>Validate product-market fit</a:t>
            </a:r>
          </a:p>
          <a:p>
            <a:pPr lvl="0"/>
            <a:r>
              <a:rPr/>
              <a:t>Gather user feedback</a:t>
            </a:r>
          </a:p>
          <a:p>
            <a:pPr lvl="0"/>
            <a:r>
              <a:rPr/>
              <a:t>Build early community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2: Soft Launch (3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Health &amp; wellness communities</a:t>
            </a:r>
          </a:p>
          <a:p>
            <a:pPr lvl="0"/>
            <a:r>
              <a:rPr/>
              <a:t>Influencer partnerships</a:t>
            </a:r>
          </a:p>
          <a:p>
            <a:pPr lvl="0"/>
            <a:r>
              <a:rPr/>
              <a:t>Content marketing</a:t>
            </a:r>
          </a:p>
          <a:p>
            <a:pPr lvl="0"/>
            <a:r>
              <a:rPr/>
              <a:t>App store optimization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Phase 3: Scale (6+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Paid acquisition</a:t>
            </a:r>
          </a:p>
          <a:p>
            <a:pPr lvl="0"/>
            <a:r>
              <a:rPr/>
              <a:t>Partnership integrations</a:t>
            </a:r>
          </a:p>
          <a:p>
            <a:pPr lvl="0"/>
            <a:r>
              <a:rPr/>
              <a:t>International expansion</a:t>
            </a:r>
          </a:p>
          <a:p>
            <a:pPr lvl="0"/>
            <a:r>
              <a:rPr/>
              <a:t>Enterprise offerings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Success Metrics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 Enduring Vitality Through Science-Based Health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first privacy-first health app that tracks six interconnected pillars of vitality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User Engagement</a:t>
            </a:r>
          </a:p>
          <a:p>
            <a:pPr lvl="0"/>
            <a:r>
              <a:rPr/>
              <a:t>Daily active users: &gt;75%</a:t>
            </a:r>
          </a:p>
          <a:p>
            <a:pPr lvl="0"/>
            <a:r>
              <a:rPr/>
              <a:t>2-week retention: &gt;60%</a:t>
            </a:r>
          </a:p>
          <a:p>
            <a:pPr lvl="0"/>
            <a:r>
              <a:rPr/>
              <a:t>Session duration: &gt;5 minutes</a:t>
            </a:r>
          </a:p>
          <a:p>
            <a:pPr lvl="0"/>
            <a:r>
              <a:rPr/>
              <a:t>Feature adoption: &gt;70%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Business Metrics</a:t>
            </a:r>
          </a:p>
          <a:p>
            <a:pPr lvl="0"/>
            <a:r>
              <a:rPr/>
              <a:t>Monthly recurring revenue growth</a:t>
            </a:r>
          </a:p>
          <a:p>
            <a:pPr lvl="0"/>
            <a:r>
              <a:rPr/>
              <a:t>Customer acquisition cost</a:t>
            </a:r>
          </a:p>
          <a:p>
            <a:pPr lvl="0"/>
            <a:r>
              <a:rPr/>
              <a:t>Lifetime value</a:t>
            </a:r>
          </a:p>
          <a:p>
            <a:pPr lvl="0"/>
            <a:r>
              <a:rPr/>
              <a:t>Net Promoter Score: &gt;50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Health Outcomes</a:t>
            </a:r>
          </a:p>
          <a:p>
            <a:pPr lvl="0"/>
            <a:r>
              <a:rPr/>
              <a:t>User-reported vitality improvements</a:t>
            </a:r>
          </a:p>
          <a:p>
            <a:pPr lvl="0"/>
            <a:r>
              <a:rPr/>
              <a:t>Habit formation success rates</a:t>
            </a:r>
          </a:p>
          <a:p>
            <a:pPr lvl="0"/>
            <a:r>
              <a:rPr/>
              <a:t>Long-term engagement patterns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🏆 Competitive Advantages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Sets Vita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Holistic Approach</a:t>
            </a:r>
            <a:r>
              <a:rPr/>
              <a:t>: Six interconnected pillars vs single metrics</a:t>
            </a:r>
          </a:p>
          <a:p>
            <a:pPr lvl="0" indent="-342900" marL="342900">
              <a:buAutoNum type="arabicPeriod"/>
            </a:pPr>
            <a:r>
              <a:rPr b="1"/>
              <a:t>Privacy-First</a:t>
            </a:r>
            <a:r>
              <a:rPr/>
              <a:t>: Local processing vs data harvesting</a:t>
            </a:r>
          </a:p>
          <a:p>
            <a:pPr lvl="0" indent="-342900" marL="342900">
              <a:buAutoNum type="arabicPeriod"/>
            </a:pPr>
            <a:r>
              <a:rPr b="1"/>
              <a:t>Science-Based</a:t>
            </a:r>
            <a:r>
              <a:rPr/>
              <a:t>: Peer-reviewed research vs arbitrary goals</a:t>
            </a:r>
          </a:p>
          <a:p>
            <a:pPr lvl="0" indent="-342900" marL="342900">
              <a:buAutoNum type="arabicPeriod"/>
            </a:pPr>
            <a:r>
              <a:rPr b="1"/>
              <a:t>User Choice</a:t>
            </a:r>
            <a:r>
              <a:rPr/>
              <a:t>: Manual or smart tracking vs forced automation</a:t>
            </a:r>
          </a:p>
          <a:p>
            <a:pPr lvl="0" indent="-342900" marL="342900">
              <a:buAutoNum type="arabicPeriod"/>
            </a:pPr>
            <a:r>
              <a:rPr b="1"/>
              <a:t>Educational</a:t>
            </a:r>
            <a:r>
              <a:rPr/>
              <a:t>: Learn the science vs blind tracking</a:t>
            </a:r>
          </a:p>
          <a:p>
            <a:pPr lvl="0" indent="-342900" marL="342900">
              <a:buAutoNum type="arabicPeriod"/>
            </a:pPr>
            <a:r>
              <a:rPr b="1"/>
              <a:t>Trust</a:t>
            </a:r>
            <a:r>
              <a:rPr/>
              <a:t>: Transparent explanations vs black box algorithms</a:t>
            </a:r>
          </a:p>
          <a:p>
            <a:pPr lvl="0" indent="0" marL="0">
              <a:buNone/>
            </a:pPr>
            <a:r>
              <a:rPr b="1"/>
              <a:t>Sustainable competitive moats through user trust and scientific credibility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🔮 Future Roadmap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 1.1 (Q2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Advanced analytics and insights</a:t>
            </a:r>
          </a:p>
          <a:p>
            <a:pPr lvl="0"/>
            <a:r>
              <a:rPr/>
              <a:t>Social circle features</a:t>
            </a:r>
          </a:p>
          <a:p>
            <a:pPr lvl="0"/>
            <a:r>
              <a:rPr/>
              <a:t>Habit formation tracking</a:t>
            </a:r>
          </a:p>
          <a:p>
            <a:pPr lvl="0"/>
            <a:r>
              <a:rPr/>
              <a:t>Mobile app (React Native)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 2.0 (Q3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Health Connect integration (Android)</a:t>
            </a:r>
          </a:p>
          <a:p>
            <a:pPr lvl="0"/>
            <a:r>
              <a:rPr/>
              <a:t>Apple HealthKit integration (iOS)</a:t>
            </a:r>
          </a:p>
          <a:p>
            <a:pPr lvl="0"/>
            <a:r>
              <a:rPr/>
              <a:t>Wearable device support</a:t>
            </a:r>
          </a:p>
          <a:p>
            <a:pPr lvl="0"/>
            <a:r>
              <a:rPr/>
              <a:t>AI-powered recommendations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Version 3.0 (Q4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Telehealth integrations</a:t>
            </a:r>
          </a:p>
          <a:p>
            <a:pPr lvl="0"/>
            <a:r>
              <a:rPr/>
              <a:t>Clinical partnerships</a:t>
            </a:r>
          </a:p>
          <a:p>
            <a:pPr lvl="0"/>
            <a:r>
              <a:rPr/>
              <a:t>Enterprise wellness programs</a:t>
            </a:r>
          </a:p>
          <a:p>
            <a:pPr lvl="0"/>
            <a:r>
              <a:rPr/>
              <a:t>International expansion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💪 Team &amp; Execution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for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Product</a:t>
            </a:r>
            <a:r>
              <a:rPr/>
              <a:t>: Complete, tested, production-ready</a:t>
            </a:r>
          </a:p>
          <a:p>
            <a:pPr lvl="0"/>
            <a:r>
              <a:rPr b="1"/>
              <a:t>Technology</a:t>
            </a:r>
            <a:r>
              <a:rPr/>
              <a:t>: Scalable, secure, performant</a:t>
            </a:r>
          </a:p>
          <a:p>
            <a:pPr lvl="0"/>
            <a:r>
              <a:rPr b="1"/>
              <a:t>Documentation</a:t>
            </a:r>
            <a:r>
              <a:rPr/>
              <a:t>: Comprehensive guides and plans</a:t>
            </a:r>
          </a:p>
          <a:p>
            <a:pPr lvl="0"/>
            <a:r>
              <a:rPr b="1"/>
              <a:t>Community</a:t>
            </a:r>
            <a:r>
              <a:rPr/>
              <a:t>: Beta testing program ready</a:t>
            </a:r>
          </a:p>
          <a:p>
            <a:pPr lvl="0"/>
            <a:r>
              <a:rPr b="1"/>
              <a:t>Funding</a:t>
            </a:r>
            <a:r>
              <a:rPr/>
              <a:t>: Seeking seed round for growth acceleration</a:t>
            </a:r>
          </a:p>
          <a:p>
            <a:pPr lvl="0" indent="0" marL="0">
              <a:buNone/>
            </a:pPr>
            <a:r>
              <a:rPr b="1"/>
              <a:t>Strong foundation for rapid scaling and market penetration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Investment Opportunity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The Problem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Seeking Seed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of Funds</a:t>
            </a:r>
          </a:p>
          <a:p>
            <a:pPr lvl="0"/>
            <a:r>
              <a:rPr b="1"/>
              <a:t>40%</a:t>
            </a:r>
            <a:r>
              <a:rPr/>
              <a:t>: User acquisition and marketing</a:t>
            </a:r>
          </a:p>
          <a:p>
            <a:pPr lvl="0"/>
            <a:r>
              <a:rPr b="1"/>
              <a:t>30%</a:t>
            </a:r>
            <a:r>
              <a:rPr/>
              <a:t>: Product development and features</a:t>
            </a:r>
          </a:p>
          <a:p>
            <a:pPr lvl="0"/>
            <a:r>
              <a:rPr b="1"/>
              <a:t>20%</a:t>
            </a:r>
            <a:r>
              <a:rPr/>
              <a:t>: Team expansion</a:t>
            </a:r>
          </a:p>
          <a:p>
            <a:pPr lvl="0"/>
            <a:r>
              <a:rPr b="1"/>
              <a:t>10%</a:t>
            </a:r>
            <a:r>
              <a:rPr/>
              <a:t>: Operations and infrastructure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Projected Returns</a:t>
            </a:r>
          </a:p>
          <a:p>
            <a:pPr lvl="0"/>
            <a:r>
              <a:rPr b="1"/>
              <a:t>Year 1</a:t>
            </a:r>
            <a:r>
              <a:rPr/>
              <a:t>: 10K+ active users, $50K+ MRR</a:t>
            </a:r>
          </a:p>
          <a:p>
            <a:pPr lvl="0"/>
            <a:r>
              <a:rPr b="1"/>
              <a:t>Year 2</a:t>
            </a:r>
            <a:r>
              <a:rPr/>
              <a:t>: 100K+ active users, $500K+ MRR</a:t>
            </a:r>
          </a:p>
          <a:p>
            <a:pPr lvl="0"/>
            <a:r>
              <a:rPr b="1"/>
              <a:t>Year 3</a:t>
            </a:r>
            <a:r>
              <a:rPr/>
              <a:t>: 1M+ active users, $5M+ MRR</a:t>
            </a:r>
          </a:p>
          <a:p>
            <a:pPr lvl="0" indent="0" marL="0">
              <a:buNone/>
            </a:pPr>
            <a:r>
              <a:rPr b="1"/>
              <a:t>Massive market opportunity with proven execution capability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Call to Action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Ready to Transform Health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For Investors</a:t>
            </a:r>
          </a:p>
          <a:p>
            <a:pPr lvl="0"/>
            <a:r>
              <a:rPr/>
              <a:t>Join us in revolutionizing health technology</a:t>
            </a:r>
          </a:p>
          <a:p>
            <a:pPr lvl="0"/>
            <a:r>
              <a:rPr/>
              <a:t>Massive market opportunity with strong competitive advantages</a:t>
            </a:r>
          </a:p>
          <a:p>
            <a:pPr lvl="0"/>
            <a:r>
              <a:rPr/>
              <a:t>Experienced team with proven execution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Partners</a:t>
            </a:r>
          </a:p>
          <a:p>
            <a:pPr lvl="0"/>
            <a:r>
              <a:rPr/>
              <a:t>Integration opportunities with health platforms</a:t>
            </a:r>
          </a:p>
          <a:p>
            <a:pPr lvl="0"/>
            <a:r>
              <a:rPr/>
              <a:t>Content partnerships for educational resources</a:t>
            </a:r>
          </a:p>
          <a:p>
            <a:pPr lvl="0"/>
            <a:r>
              <a:rPr/>
              <a:t>Distribution partnerships for user acquisition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 Users</a:t>
            </a:r>
          </a:p>
          <a:p>
            <a:pPr lvl="0"/>
            <a:r>
              <a:rPr/>
              <a:t>Join our beta testing program</a:t>
            </a:r>
          </a:p>
          <a:p>
            <a:pPr lvl="0"/>
            <a:r>
              <a:rPr/>
              <a:t>Be part of the vitality revolution</a:t>
            </a:r>
          </a:p>
          <a:p>
            <a:pPr lvl="0"/>
            <a:r>
              <a:rPr/>
              <a:t>Take control of your health journey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🌟 Vision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Building a Healthier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Vita’s mission is to empower individuals with science-based, privacy-first tools to build enduring vitality and live their healthiest lives.</a:t>
            </a:r>
          </a:p>
          <a:p>
            <a:pPr lvl="0" indent="0" marL="0">
              <a:buNone/>
            </a:pPr>
            <a:r>
              <a:rPr b="1"/>
              <a:t>Together, we can transform how the world approaches health and wellness.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Build the Future of Health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 Information:</a:t>
            </a:r>
            <a:r>
              <a:rPr/>
              <a:t> - Email: hello@vitahealth.app - Website: vitahealth.app - GitHub: https://github.com/satishskid/vital - Demo: [Live Demo Link]</a:t>
            </a:r>
          </a:p>
          <a:p>
            <a:pPr lvl="0" indent="0" marL="0">
              <a:buNone/>
            </a:pPr>
            <a:r>
              <a:rPr b="1"/>
              <a:t>Questions &amp; Discussion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Health Apps Fall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Single-metric focus</a:t>
            </a:r>
            <a:r>
              <a:rPr/>
              <a:t>: Steps, calories, or heart rate only</a:t>
            </a:r>
          </a:p>
          <a:p>
            <a:pPr lvl="0"/>
            <a:r>
              <a:rPr b="1"/>
              <a:t>Privacy concerns</a:t>
            </a:r>
            <a:r>
              <a:rPr/>
              <a:t>: Data sold to third parties</a:t>
            </a:r>
          </a:p>
          <a:p>
            <a:pPr lvl="0"/>
            <a:r>
              <a:rPr b="1"/>
              <a:t>Overwhelming complexity</a:t>
            </a:r>
            <a:r>
              <a:rPr/>
              <a:t>: Technical barriers for users</a:t>
            </a:r>
          </a:p>
          <a:p>
            <a:pPr lvl="0"/>
            <a:r>
              <a:rPr b="1"/>
              <a:t>Lack of scientific backing</a:t>
            </a:r>
            <a:r>
              <a:rPr/>
              <a:t>: Arbitrary goals and metrics</a:t>
            </a:r>
          </a:p>
          <a:p>
            <a:pPr lvl="0"/>
            <a:r>
              <a:rPr b="1"/>
              <a:t>No holistic view</a:t>
            </a:r>
            <a:r>
              <a:rPr/>
              <a:t>: Missing interconnections between health aspects</a:t>
            </a:r>
          </a:p>
          <a:p>
            <a:pPr lvl="0" indent="0" marL="0">
              <a:buNone/>
            </a:pPr>
            <a:r>
              <a:rPr b="1"/>
              <a:t>Result</a:t>
            </a:r>
            <a:r>
              <a:rPr/>
              <a:t>: Users abandon apps within weeks, no lasting health improvements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💡 The Vita Solution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Six Pillars of Vitality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Recovery</a:t>
            </a:r>
            <a:r>
              <a:rPr/>
              <a:t>: Sleep quality, HRV, stress management</a:t>
            </a:r>
          </a:p>
          <a:p>
            <a:pPr lvl="0" indent="-342900" marL="342900">
              <a:buAutoNum type="arabicPeriod"/>
            </a:pPr>
            <a:r>
              <a:rPr b="1"/>
              <a:t>Movement</a:t>
            </a:r>
            <a:r>
              <a:rPr/>
              <a:t>: Physical activity, steps, exercise</a:t>
            </a:r>
          </a:p>
          <a:p>
            <a:pPr lvl="0" indent="-342900" marL="342900">
              <a:buAutoNum type="arabicPeriod"/>
            </a:pPr>
            <a:r>
              <a:rPr b="1"/>
              <a:t>Nutrition</a:t>
            </a:r>
            <a:r>
              <a:rPr/>
              <a:t>: Mindful eating, hydration, nourishment</a:t>
            </a:r>
          </a:p>
          <a:p>
            <a:pPr lvl="0" indent="-342900" marL="342900">
              <a:buAutoNum type="arabicPeriod"/>
            </a:pPr>
            <a:r>
              <a:rPr b="1"/>
              <a:t>Mindfulness</a:t>
            </a:r>
            <a:r>
              <a:rPr/>
              <a:t>: Mental clarity, emotional balance</a:t>
            </a:r>
          </a:p>
          <a:p>
            <a:pPr lvl="0" indent="-342900" marL="342900">
              <a:buAutoNum type="arabicPeriod"/>
            </a:pPr>
            <a:r>
              <a:rPr b="1"/>
              <a:t>Hydration</a:t>
            </a:r>
            <a:r>
              <a:rPr/>
              <a:t>: Optimal fluid balance, cellular health</a:t>
            </a:r>
          </a:p>
          <a:p>
            <a:pPr lvl="0" indent="-342900" marL="342900">
              <a:buAutoNum type="arabicPeriod"/>
            </a:pPr>
            <a:r>
              <a:rPr b="1"/>
              <a:t>Connection</a:t>
            </a:r>
            <a:r>
              <a:rPr/>
              <a:t>: Social wellness, community support</a:t>
            </a:r>
          </a:p>
          <a:p>
            <a:pPr lvl="0" indent="0" marL="0">
              <a:buNone/>
            </a:pPr>
            <a:r>
              <a:rPr b="1"/>
              <a:t>Holistic approach backed by decades of longevity research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🔬 Science-Based Foundation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Evidence-Backed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Heart Rate Variability</a:t>
            </a:r>
            <a:r>
              <a:rPr/>
              <a:t>: Recovery and autonomic nervous system balance</a:t>
            </a:r>
          </a:p>
          <a:p>
            <a:pPr lvl="0"/>
            <a:r>
              <a:rPr b="1"/>
              <a:t>Sleep Quality</a:t>
            </a:r>
            <a:r>
              <a:rPr/>
              <a:t>: Duration and quality impact on all health aspects</a:t>
            </a:r>
          </a:p>
          <a:p>
            <a:pPr lvl="0"/>
            <a:r>
              <a:rPr b="1"/>
              <a:t>Social Connection</a:t>
            </a:r>
            <a:r>
              <a:rPr/>
              <a:t>: 50% increase in longevity with strong relationships</a:t>
            </a:r>
          </a:p>
          <a:p>
            <a:pPr lvl="0"/>
            <a:r>
              <a:rPr b="1"/>
              <a:t>Mindfulness</a:t>
            </a:r>
            <a:r>
              <a:rPr/>
              <a:t>: Stress reduction and cognitive enhancement</a:t>
            </a:r>
          </a:p>
          <a:p>
            <a:pPr lvl="0"/>
            <a:r>
              <a:rPr b="1"/>
              <a:t>Physical Activity</a:t>
            </a:r>
            <a:r>
              <a:rPr/>
              <a:t>: Movement as medicine for longevity</a:t>
            </a:r>
          </a:p>
          <a:p>
            <a:pPr lvl="0"/>
            <a:r>
              <a:rPr b="1"/>
              <a:t>Nutrition</a:t>
            </a:r>
            <a:r>
              <a:rPr/>
              <a:t>: Metabolic health and cellular function</a:t>
            </a:r>
          </a:p>
          <a:p>
            <a:pPr lvl="0" indent="0" marL="0">
              <a:buNone/>
            </a:pPr>
            <a:r>
              <a:rPr b="1"/>
              <a:t>Every recommendation cited with peer-reviewed research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 Health App</dc:title>
  <dc:creator>Vita Health Team</dc:creator>
  <cp:keywords/>
  <dcterms:created xsi:type="dcterms:W3CDTF">2025-07-16T04:30:02Z</dcterms:created>
  <dcterms:modified xsi:type="dcterms:W3CDTF">2025-07-16T04:30:02Z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olortheme">
    <vt:lpwstr>seahorse</vt:lpwstr>
  </property>
  <property fmtid="{D5CDD505-2E9C-101B-9397-08002B2CF9AE}" pid="4" name="date">
    <vt:lpwstr>December 2024</vt:lpwstr>
  </property>
  <property fmtid="{D5CDD505-2E9C-101B-9397-08002B2CF9AE}" pid="5" name="fontsize">
    <vt:lpwstr>12pt</vt:lpwstr>
  </property>
  <property fmtid="{D5CDD505-2E9C-101B-9397-08002B2CF9AE}" pid="6" name="subtitle">
    <vt:lpwstr>Build Enduring Vitality Through Science-Based Health Tracking</vt:lpwstr>
  </property>
  <property fmtid="{D5CDD505-2E9C-101B-9397-08002B2CF9AE}" pid="7" name="theme">
    <vt:lpwstr>metropolis</vt:lpwstr>
  </property>
</Properties>
</file>