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Vita Health App Technical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Scalable, Secure, Privacy-First Health Platform</a:t>
            </a:r>
            <a:br/>
            <a:br/>
            <a:r>
              <a:rPr/>
              <a:t>Vita 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🔧 Key Services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HealthDataService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HealthDataService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constructor</a:t>
            </a:r>
            <a:r>
              <a:rPr>
                <a:latin typeface="Courier"/>
              </a:rPr>
              <a:t>(userId) 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userId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userId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cache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Map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async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getTodayStats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Cached Firebase queries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Real-time data processing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Privacy-first data handling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async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saveHealthData</a:t>
            </a:r>
            <a:r>
              <a:rPr>
                <a:latin typeface="Courier"/>
              </a:rPr>
              <a:t>(data) 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Data validation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Firebase storage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Cache invalidation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 b="1"/>
              <a:t>Features</a:t>
            </a:r>
            <a:r>
              <a:rPr/>
              <a:t>: Caching, real-time sync, offline support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🧠 VitalityStateEngine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Science-Based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VitalityStateEngine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calculateVitalityState</a:t>
            </a:r>
            <a:r>
              <a:rPr>
                <a:latin typeface="Courier"/>
              </a:rPr>
              <a:t>(healthData) 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pillars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calculatePillars</a:t>
            </a:r>
            <a:r>
              <a:rPr>
                <a:latin typeface="Courier"/>
              </a:rPr>
              <a:t>(healthData)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overallScore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calculateOverallScore</a:t>
            </a:r>
            <a:r>
              <a:rPr>
                <a:latin typeface="Courier"/>
              </a:rPr>
              <a:t>(pillars)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state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determineVitalityState</a:t>
            </a:r>
            <a:r>
              <a:rPr>
                <a:latin typeface="Courier"/>
              </a:rPr>
              <a:t>(overallScore)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  pillars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overallScore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state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recommendations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generateRecommendations</a:t>
            </a:r>
            <a:r>
              <a:rPr>
                <a:latin typeface="Courier"/>
              </a:rPr>
              <a:t>(pillars)</a:t>
            </a:r>
            <a:br/>
            <a:r>
              <a:rPr>
                <a:latin typeface="Courier"/>
              </a:rPr>
              <a:t>    }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 b="1"/>
              <a:t>Features</a:t>
            </a:r>
            <a:r>
              <a:rPr/>
              <a:t>: Real-time calculations, scientific algorithms, personalized insights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🔔 NotificationIntelligence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Smart Health Data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NotificationIntelligence 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async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captureHealthNotifications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Local notification monitoring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Privacy-first data extraction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Integration with manual entries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parseHealthData</a:t>
            </a:r>
            <a:r>
              <a:rPr>
                <a:latin typeface="Courier"/>
              </a:rPr>
              <a:t>(notification) 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Pattern recognition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Data validation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Structured data output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 b="1"/>
              <a:t>Features</a:t>
            </a:r>
            <a:r>
              <a:rPr/>
              <a:t>: Local processing, privacy protection, smart parsing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🗄️ Backend Architecture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Firebase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Authentication</a:t>
            </a:r>
          </a:p>
          <a:p>
            <a:pPr lvl="0"/>
            <a:r>
              <a:rPr b="1"/>
              <a:t>Email/Password</a:t>
            </a:r>
            <a:r>
              <a:rPr/>
              <a:t>: Secure user authentication</a:t>
            </a:r>
          </a:p>
          <a:p>
            <a:pPr lvl="0"/>
            <a:r>
              <a:rPr b="1"/>
              <a:t>Email Verification</a:t>
            </a:r>
            <a:r>
              <a:rPr/>
              <a:t>: Account security</a:t>
            </a:r>
          </a:p>
          <a:p>
            <a:pPr lvl="0"/>
            <a:r>
              <a:rPr b="1"/>
              <a:t>Password Reset</a:t>
            </a:r>
            <a:r>
              <a:rPr/>
              <a:t>: Self-service recovery</a:t>
            </a:r>
          </a:p>
          <a:p>
            <a:pPr lvl="0"/>
            <a:r>
              <a:rPr b="1"/>
              <a:t>Session Management</a:t>
            </a:r>
            <a:r>
              <a:rPr/>
              <a:t>: Secure token handling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Firestore Database</a:t>
            </a:r>
          </a:p>
          <a:p>
            <a:pPr lvl="0" indent="0">
              <a:buNone/>
            </a:pPr>
            <a:r>
              <a:rPr>
                <a:latin typeface="Courier"/>
              </a:rPr>
              <a:t>users/
├── {userId}/
│   ├── profile: { name, email, preferences }
│   ├── health_entries/
│   │   └── {entryId}: { date, metrics, source }
│   ├── social_circle/
│   │   └── {connectionId}: { userId, relationship }
│   └── settings/
│       └── privacy: { sharing, notifications 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🔒 Security &amp; Privacy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Privacy-First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Processing</a:t>
            </a:r>
          </a:p>
          <a:p>
            <a:pPr lvl="0"/>
            <a:r>
              <a:rPr b="1"/>
              <a:t>Local Processing</a:t>
            </a:r>
            <a:r>
              <a:rPr/>
              <a:t>: Health calculations on device</a:t>
            </a:r>
          </a:p>
          <a:p>
            <a:pPr lvl="0"/>
            <a:r>
              <a:rPr b="1"/>
              <a:t>Minimal Data Transfer</a:t>
            </a:r>
            <a:r>
              <a:rPr/>
              <a:t>: Only essential data to Firebase</a:t>
            </a:r>
          </a:p>
          <a:p>
            <a:pPr lvl="0"/>
            <a:r>
              <a:rPr b="1"/>
              <a:t>User Consent</a:t>
            </a:r>
            <a:r>
              <a:rPr/>
              <a:t>: Explicit permission for all data usage</a:t>
            </a:r>
          </a:p>
          <a:p>
            <a:pPr lvl="0"/>
            <a:r>
              <a:rPr b="1"/>
              <a:t>Data Portability</a:t>
            </a:r>
            <a:r>
              <a:rPr/>
              <a:t>: Easy export and deletion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Measures</a:t>
            </a:r>
          </a:p>
          <a:p>
            <a:pPr lvl="0"/>
            <a:r>
              <a:rPr b="1"/>
              <a:t>Firebase Security Rules</a:t>
            </a:r>
            <a:r>
              <a:rPr/>
              <a:t>: Row-level security</a:t>
            </a:r>
          </a:p>
          <a:p>
            <a:pPr lvl="0"/>
            <a:r>
              <a:rPr b="1"/>
              <a:t>HTTPS Everywhere</a:t>
            </a:r>
            <a:r>
              <a:rPr/>
              <a:t>: Encrypted data transmission</a:t>
            </a:r>
          </a:p>
          <a:p>
            <a:pPr lvl="0"/>
            <a:r>
              <a:rPr b="1"/>
              <a:t>Input Validation</a:t>
            </a:r>
            <a:r>
              <a:rPr/>
              <a:t>: Prevent injection attacks</a:t>
            </a:r>
          </a:p>
          <a:p>
            <a:pPr lvl="0"/>
            <a:r>
              <a:rPr b="1"/>
              <a:t>Error Handling</a:t>
            </a:r>
            <a:r>
              <a:rPr/>
              <a:t>: No sensitive data in logs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🏗️ Vita Technical Architecture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Data Flow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Health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User Input → Validation → Local Processing → Firebase Storage
     ↓              ↓              ↓              ↓
Manual Entry   Smart Capture   VitalityEngine   Real-time Sync
     ↓              ↓              ↓              ↓
Form UI       Notifications   Calculations    Cross-device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 b="1"/>
              <a:t>Real-time synchronization</a:t>
            </a:r>
            <a:r>
              <a:rPr/>
              <a:t> across devices</a:t>
            </a:r>
          </a:p>
          <a:p>
            <a:pPr lvl="0"/>
            <a:r>
              <a:rPr b="1"/>
              <a:t>Offline support</a:t>
            </a:r>
            <a:r>
              <a:rPr/>
              <a:t> with local storage</a:t>
            </a:r>
          </a:p>
          <a:p>
            <a:pPr lvl="0"/>
            <a:r>
              <a:rPr b="1"/>
              <a:t>Conflict resolution</a:t>
            </a:r>
            <a:r>
              <a:rPr/>
              <a:t> for concurrent edits</a:t>
            </a:r>
          </a:p>
          <a:p>
            <a:pPr lvl="0"/>
            <a:r>
              <a:rPr b="1"/>
              <a:t>Data integrity</a:t>
            </a:r>
            <a:r>
              <a:rPr/>
              <a:t> with validation layers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Performance Optimization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Frontend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Bundle Optimization</a:t>
            </a:r>
          </a:p>
          <a:p>
            <a:pPr lvl="0"/>
            <a:r>
              <a:rPr b="1"/>
              <a:t>Code Splitting</a:t>
            </a:r>
            <a:r>
              <a:rPr/>
              <a:t>: Route-based lazy loading</a:t>
            </a:r>
          </a:p>
          <a:p>
            <a:pPr lvl="0"/>
            <a:r>
              <a:rPr b="1"/>
              <a:t>Tree Shaking</a:t>
            </a:r>
            <a:r>
              <a:rPr/>
              <a:t>: Remove unused code</a:t>
            </a:r>
          </a:p>
          <a:p>
            <a:pPr lvl="0"/>
            <a:r>
              <a:rPr b="1"/>
              <a:t>Asset Optimization</a:t>
            </a:r>
            <a:r>
              <a:rPr/>
              <a:t>: Compressed images and fonts</a:t>
            </a:r>
          </a:p>
          <a:p>
            <a:pPr lvl="0"/>
            <a:r>
              <a:rPr b="1"/>
              <a:t>CDN Delivery</a:t>
            </a:r>
            <a:r>
              <a:rPr/>
              <a:t>: Fast global content delivery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Runtime Performance</a:t>
            </a:r>
          </a:p>
          <a:p>
            <a:pPr lvl="0"/>
            <a:r>
              <a:rPr b="1"/>
              <a:t>React.memo</a:t>
            </a:r>
            <a:r>
              <a:rPr/>
              <a:t>: Prevent unnecessary re-renders</a:t>
            </a:r>
          </a:p>
          <a:p>
            <a:pPr lvl="0"/>
            <a:r>
              <a:rPr b="1"/>
              <a:t>useMemo/useCallback</a:t>
            </a:r>
            <a:r>
              <a:rPr/>
              <a:t>: Expensive calculation caching</a:t>
            </a:r>
          </a:p>
          <a:p>
            <a:pPr lvl="0"/>
            <a:r>
              <a:rPr b="1"/>
              <a:t>Virtual Scrolling</a:t>
            </a:r>
            <a:r>
              <a:rPr/>
              <a:t>: Handle large data sets</a:t>
            </a:r>
          </a:p>
          <a:p>
            <a:pPr lvl="0"/>
            <a:r>
              <a:rPr b="1"/>
              <a:t>Progressive Loading</a:t>
            </a:r>
            <a:r>
              <a:rPr/>
              <a:t>: Incremental content loading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Scalability Strategy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Horizontal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Firebase Scaling</a:t>
            </a:r>
          </a:p>
          <a:p>
            <a:pPr lvl="0"/>
            <a:r>
              <a:rPr b="1"/>
              <a:t>Auto-scaling</a:t>
            </a:r>
            <a:r>
              <a:rPr/>
              <a:t>: Automatic resource allocation</a:t>
            </a:r>
          </a:p>
          <a:p>
            <a:pPr lvl="0"/>
            <a:r>
              <a:rPr b="1"/>
              <a:t>Global Distribution</a:t>
            </a:r>
            <a:r>
              <a:rPr/>
              <a:t>: Multi-region deployment</a:t>
            </a:r>
          </a:p>
          <a:p>
            <a:pPr lvl="0"/>
            <a:r>
              <a:rPr b="1"/>
              <a:t>Caching Strategy</a:t>
            </a:r>
            <a:r>
              <a:rPr/>
              <a:t>: Reduce database load</a:t>
            </a:r>
          </a:p>
          <a:p>
            <a:pPr lvl="0"/>
            <a:r>
              <a:rPr b="1"/>
              <a:t>Connection Pooling</a:t>
            </a:r>
            <a:r>
              <a:rPr/>
              <a:t>: Efficient resource usage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 Scaling</a:t>
            </a:r>
          </a:p>
          <a:p>
            <a:pPr lvl="0"/>
            <a:r>
              <a:rPr b="1"/>
              <a:t>Microservices</a:t>
            </a:r>
            <a:r>
              <a:rPr/>
              <a:t>: Modular service architecture</a:t>
            </a:r>
          </a:p>
          <a:p>
            <a:pPr lvl="0"/>
            <a:r>
              <a:rPr b="1"/>
              <a:t>Load Balancing</a:t>
            </a:r>
            <a:r>
              <a:rPr/>
              <a:t>: Distribute traffic efficiently</a:t>
            </a:r>
          </a:p>
          <a:p>
            <a:pPr lvl="0"/>
            <a:r>
              <a:rPr b="1"/>
              <a:t>CDN Integration</a:t>
            </a:r>
            <a:r>
              <a:rPr/>
              <a:t>: Global content delivery</a:t>
            </a:r>
          </a:p>
          <a:p>
            <a:pPr lvl="0"/>
            <a:r>
              <a:rPr b="1"/>
              <a:t>Database Sharding</a:t>
            </a:r>
            <a:r>
              <a:rPr/>
              <a:t>: Partition large datasets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🔍 Monitoring &amp; Analytics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Performance Metrics</a:t>
            </a:r>
          </a:p>
          <a:p>
            <a:pPr lvl="0"/>
            <a:r>
              <a:rPr b="1"/>
              <a:t>Core Web Vitals</a:t>
            </a:r>
            <a:r>
              <a:rPr/>
              <a:t>: LCP, FID, CLS tracking</a:t>
            </a:r>
          </a:p>
          <a:p>
            <a:pPr lvl="0"/>
            <a:r>
              <a:rPr b="1"/>
              <a:t>Custom Metrics</a:t>
            </a:r>
            <a:r>
              <a:rPr/>
              <a:t>: Health data processing times</a:t>
            </a:r>
          </a:p>
          <a:p>
            <a:pPr lvl="0"/>
            <a:r>
              <a:rPr b="1"/>
              <a:t>Error Tracking</a:t>
            </a:r>
            <a:r>
              <a:rPr/>
              <a:t>: Real-time error monitoring</a:t>
            </a:r>
          </a:p>
          <a:p>
            <a:pPr lvl="0"/>
            <a:r>
              <a:rPr b="1"/>
              <a:t>User Analytics</a:t>
            </a:r>
            <a:r>
              <a:rPr/>
              <a:t>: Privacy-compliant usage tracking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Tools &amp; Services</a:t>
            </a:r>
          </a:p>
          <a:p>
            <a:pPr lvl="0"/>
            <a:r>
              <a:rPr b="1"/>
              <a:t>Firebase Analytics</a:t>
            </a:r>
            <a:r>
              <a:rPr/>
              <a:t>: User behavior insights</a:t>
            </a:r>
          </a:p>
          <a:p>
            <a:pPr lvl="0"/>
            <a:r>
              <a:rPr b="1"/>
              <a:t>Firebase Performance</a:t>
            </a:r>
            <a:r>
              <a:rPr/>
              <a:t>: App performance monitoring</a:t>
            </a:r>
          </a:p>
          <a:p>
            <a:pPr lvl="0"/>
            <a:r>
              <a:rPr b="1"/>
              <a:t>Firebase Crashlytics</a:t>
            </a:r>
            <a:r>
              <a:rPr/>
              <a:t>: Crash reporting</a:t>
            </a:r>
          </a:p>
          <a:p>
            <a:pPr lvl="0"/>
            <a:r>
              <a:rPr b="1"/>
              <a:t>Custom Dashboards</a:t>
            </a:r>
            <a:r>
              <a:rPr/>
              <a:t>: Business metrics tracking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🧪 Testing Strategy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Comprehensive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Unit Testing</a:t>
            </a:r>
          </a:p>
          <a:p>
            <a:pPr lvl="0"/>
            <a:r>
              <a:rPr b="1"/>
              <a:t>Jest</a:t>
            </a:r>
            <a:r>
              <a:rPr/>
              <a:t>: JavaScript testing framework</a:t>
            </a:r>
          </a:p>
          <a:p>
            <a:pPr lvl="0"/>
            <a:r>
              <a:rPr b="1"/>
              <a:t>React Testing Library</a:t>
            </a:r>
            <a:r>
              <a:rPr/>
              <a:t>: Component testing</a:t>
            </a:r>
          </a:p>
          <a:p>
            <a:pPr lvl="0"/>
            <a:r>
              <a:rPr b="1"/>
              <a:t>Coverage</a:t>
            </a:r>
            <a:r>
              <a:rPr/>
              <a:t>: &gt;90% code coverage target</a:t>
            </a:r>
          </a:p>
          <a:p>
            <a:pPr lvl="0"/>
            <a:r>
              <a:rPr b="1"/>
              <a:t>Mocking</a:t>
            </a:r>
            <a:r>
              <a:rPr/>
              <a:t>: Firebase service mocking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Integration Testing</a:t>
            </a:r>
          </a:p>
          <a:p>
            <a:pPr lvl="0"/>
            <a:r>
              <a:rPr b="1"/>
              <a:t>Firebase Emulator</a:t>
            </a:r>
            <a:r>
              <a:rPr/>
              <a:t>: Local backend testing</a:t>
            </a:r>
          </a:p>
          <a:p>
            <a:pPr lvl="0"/>
            <a:r>
              <a:rPr b="1"/>
              <a:t>API Testing</a:t>
            </a:r>
            <a:r>
              <a:rPr/>
              <a:t>: Service integration validation</a:t>
            </a:r>
          </a:p>
          <a:p>
            <a:pPr lvl="0"/>
            <a:r>
              <a:rPr b="1"/>
              <a:t>Cross-browser</a:t>
            </a:r>
            <a:r>
              <a:rPr/>
              <a:t>: Multi-browser compatibility</a:t>
            </a:r>
          </a:p>
          <a:p>
            <a:pPr lvl="0"/>
            <a:r>
              <a:rPr b="1"/>
              <a:t>Performance Testing</a:t>
            </a:r>
            <a:r>
              <a:rPr/>
              <a:t>: Load and stress testing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Scalable, Secure, Privacy-First Health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Modern React application with Firebase backend, optimized for performance and privacy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Deployment Pipeline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CI/CD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Git Push → GitHub Actions → Tests → Build → Deploy
    ↓           ↓           ↓       ↓       ↓
Feature    Automated    Unit &amp;   Production  Firebase
Branch     Testing    Integration  Bundle   Hosting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Environments</a:t>
            </a:r>
          </a:p>
          <a:p>
            <a:pPr lvl="0"/>
            <a:r>
              <a:rPr b="1"/>
              <a:t>Development</a:t>
            </a:r>
            <a:r>
              <a:rPr/>
              <a:t>: Local development with emulators</a:t>
            </a:r>
          </a:p>
          <a:p>
            <a:pPr lvl="0"/>
            <a:r>
              <a:rPr b="1"/>
              <a:t>Staging</a:t>
            </a:r>
            <a:r>
              <a:rPr/>
              <a:t>: Pre-production testing environment</a:t>
            </a:r>
          </a:p>
          <a:p>
            <a:pPr lvl="0"/>
            <a:r>
              <a:rPr b="1"/>
              <a:t>Production</a:t>
            </a:r>
            <a:r>
              <a:rPr/>
              <a:t>: Live application with monitoring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🔮 Future Architecture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Planned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Version 2.0</a:t>
            </a:r>
          </a:p>
          <a:p>
            <a:pPr lvl="0"/>
            <a:r>
              <a:rPr b="1"/>
              <a:t>Microservices</a:t>
            </a:r>
            <a:r>
              <a:rPr/>
              <a:t>: Break down monolithic services</a:t>
            </a:r>
          </a:p>
          <a:p>
            <a:pPr lvl="0"/>
            <a:r>
              <a:rPr b="1"/>
              <a:t>GraphQL</a:t>
            </a:r>
            <a:r>
              <a:rPr/>
              <a:t>: Efficient data fetching</a:t>
            </a:r>
          </a:p>
          <a:p>
            <a:pPr lvl="0"/>
            <a:r>
              <a:rPr b="1"/>
              <a:t>WebAssembly</a:t>
            </a:r>
            <a:r>
              <a:rPr/>
              <a:t>: High-performance calculations</a:t>
            </a:r>
          </a:p>
          <a:p>
            <a:pPr lvl="0"/>
            <a:r>
              <a:rPr b="1"/>
              <a:t>PWA Features</a:t>
            </a:r>
            <a:r>
              <a:rPr/>
              <a:t>: Offline-first capabilities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Version 3.0</a:t>
            </a:r>
          </a:p>
          <a:p>
            <a:pPr lvl="0"/>
            <a:r>
              <a:rPr b="1"/>
              <a:t>Edge Computing</a:t>
            </a:r>
            <a:r>
              <a:rPr/>
              <a:t>: Reduce latency with edge functions</a:t>
            </a:r>
          </a:p>
          <a:p>
            <a:pPr lvl="0"/>
            <a:r>
              <a:rPr b="1"/>
              <a:t>AI/ML Pipeline</a:t>
            </a:r>
            <a:r>
              <a:rPr/>
              <a:t>: Personalized recommendations</a:t>
            </a:r>
          </a:p>
          <a:p>
            <a:pPr lvl="0"/>
            <a:r>
              <a:rPr b="1"/>
              <a:t>Real-time Collaboration</a:t>
            </a:r>
            <a:r>
              <a:rPr/>
              <a:t>: Shared health goals</a:t>
            </a:r>
          </a:p>
          <a:p>
            <a:pPr lvl="0"/>
            <a:r>
              <a:rPr b="1"/>
              <a:t>IoT Integration</a:t>
            </a:r>
            <a:r>
              <a:rPr/>
              <a:t>: Wearable device support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Development Standards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Standards &amp; Guidelines</a:t>
            </a:r>
          </a:p>
          <a:p>
            <a:pPr lvl="0"/>
            <a:r>
              <a:rPr b="1"/>
              <a:t>ESLint</a:t>
            </a:r>
            <a:r>
              <a:rPr/>
              <a:t>: Code linting and formatting</a:t>
            </a:r>
          </a:p>
          <a:p>
            <a:pPr lvl="0"/>
            <a:r>
              <a:rPr b="1"/>
              <a:t>Prettier</a:t>
            </a:r>
            <a:r>
              <a:rPr/>
              <a:t>: Consistent code formatting</a:t>
            </a:r>
          </a:p>
          <a:p>
            <a:pPr lvl="0"/>
            <a:r>
              <a:rPr b="1"/>
              <a:t>TypeScript</a:t>
            </a:r>
            <a:r>
              <a:rPr/>
              <a:t>: Type safety (future migration)</a:t>
            </a:r>
          </a:p>
          <a:p>
            <a:pPr lvl="0"/>
            <a:r>
              <a:rPr b="1"/>
              <a:t>Documentation</a:t>
            </a:r>
            <a:r>
              <a:rPr/>
              <a:t>: Comprehensive code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 b="1"/>
              <a:t>Component Design</a:t>
            </a:r>
            <a:r>
              <a:rPr/>
              <a:t>: Reusable, composable components</a:t>
            </a:r>
          </a:p>
          <a:p>
            <a:pPr lvl="0"/>
            <a:r>
              <a:rPr b="1"/>
              <a:t>State Management</a:t>
            </a:r>
            <a:r>
              <a:rPr/>
              <a:t>: Predictable state updates</a:t>
            </a:r>
          </a:p>
          <a:p>
            <a:pPr lvl="0"/>
            <a:r>
              <a:rPr b="1"/>
              <a:t>Error Boundaries</a:t>
            </a:r>
            <a:r>
              <a:rPr/>
              <a:t>: Graceful error handling</a:t>
            </a:r>
          </a:p>
          <a:p>
            <a:pPr lvl="0"/>
            <a:r>
              <a:rPr b="1"/>
              <a:t>Accessibility</a:t>
            </a:r>
            <a:r>
              <a:rPr/>
              <a:t>: WCAG 2.1 compliance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Technical Metrics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Metrics</a:t>
            </a:r>
          </a:p>
          <a:p>
            <a:pPr lvl="0"/>
            <a:r>
              <a:rPr b="1"/>
              <a:t>Load Time</a:t>
            </a:r>
            <a:r>
              <a:rPr/>
              <a:t>: &lt;3 seconds initial load</a:t>
            </a:r>
          </a:p>
          <a:p>
            <a:pPr lvl="0"/>
            <a:r>
              <a:rPr b="1"/>
              <a:t>Time to Interactive</a:t>
            </a:r>
            <a:r>
              <a:rPr/>
              <a:t>: &lt;5 seconds</a:t>
            </a:r>
          </a:p>
          <a:p>
            <a:pPr lvl="0"/>
            <a:r>
              <a:rPr b="1"/>
              <a:t>Bundle Size</a:t>
            </a:r>
            <a:r>
              <a:rPr/>
              <a:t>: &lt;500KB gzipped</a:t>
            </a:r>
          </a:p>
          <a:p>
            <a:pPr lvl="0"/>
            <a:r>
              <a:rPr b="1"/>
              <a:t>Lighthouse Score</a:t>
            </a:r>
            <a:r>
              <a:rPr/>
              <a:t>: &gt;90 across all categories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Reliability Metrics</a:t>
            </a:r>
          </a:p>
          <a:p>
            <a:pPr lvl="0"/>
            <a:r>
              <a:rPr b="1"/>
              <a:t>Uptime</a:t>
            </a:r>
            <a:r>
              <a:rPr/>
              <a:t>: 99.9% availability</a:t>
            </a:r>
          </a:p>
          <a:p>
            <a:pPr lvl="0"/>
            <a:r>
              <a:rPr b="1"/>
              <a:t>Error Rate</a:t>
            </a:r>
            <a:r>
              <a:rPr/>
              <a:t>: &lt;0.1% of requests</a:t>
            </a:r>
          </a:p>
          <a:p>
            <a:pPr lvl="0"/>
            <a:r>
              <a:rPr b="1"/>
              <a:t>Data Consistency</a:t>
            </a:r>
            <a:r>
              <a:rPr/>
              <a:t>: 100% across devices</a:t>
            </a:r>
          </a:p>
          <a:p>
            <a:pPr lvl="0"/>
            <a:r>
              <a:rPr b="1"/>
              <a:t>Security</a:t>
            </a:r>
            <a:r>
              <a:rPr/>
              <a:t>: Zero critical vulnerabilities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🛠️ Development Workflow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Team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 Workflow</a:t>
            </a:r>
          </a:p>
          <a:p>
            <a:pPr lvl="0"/>
            <a:r>
              <a:rPr b="1"/>
              <a:t>Feature Branches</a:t>
            </a:r>
            <a:r>
              <a:rPr/>
              <a:t>: Isolated development</a:t>
            </a:r>
          </a:p>
          <a:p>
            <a:pPr lvl="0"/>
            <a:r>
              <a:rPr b="1"/>
              <a:t>Pull Requests</a:t>
            </a:r>
            <a:r>
              <a:rPr/>
              <a:t>: Code review process</a:t>
            </a:r>
          </a:p>
          <a:p>
            <a:pPr lvl="0"/>
            <a:r>
              <a:rPr b="1"/>
              <a:t>Automated Testing</a:t>
            </a:r>
            <a:r>
              <a:rPr/>
              <a:t>: CI/CD pipeline</a:t>
            </a:r>
          </a:p>
          <a:p>
            <a:pPr lvl="0"/>
            <a:r>
              <a:rPr b="1"/>
              <a:t>Release Management</a:t>
            </a:r>
            <a:r>
              <a:rPr/>
              <a:t>: Semantic versioning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Documentation</a:t>
            </a:r>
          </a:p>
          <a:p>
            <a:pPr lvl="0"/>
            <a:r>
              <a:rPr b="1"/>
              <a:t>API Documentation</a:t>
            </a:r>
            <a:r>
              <a:rPr/>
              <a:t>: Comprehensive service docs</a:t>
            </a:r>
          </a:p>
          <a:p>
            <a:pPr lvl="0"/>
            <a:r>
              <a:rPr b="1"/>
              <a:t>Component Library</a:t>
            </a:r>
            <a:r>
              <a:rPr/>
              <a:t>: Storybook integration</a:t>
            </a:r>
          </a:p>
          <a:p>
            <a:pPr lvl="0"/>
            <a:r>
              <a:rPr b="1"/>
              <a:t>Architecture Decisions</a:t>
            </a:r>
            <a:r>
              <a:rPr/>
              <a:t>: ADR documentation</a:t>
            </a:r>
          </a:p>
          <a:p>
            <a:pPr lvl="0"/>
            <a:r>
              <a:rPr b="1"/>
              <a:t>Deployment Guides</a:t>
            </a:r>
            <a:r>
              <a:rPr/>
              <a:t>: Step-by-step instructions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Architecture Goals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🎉 Technical Achievements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Production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</a:t>
            </a:r>
            <a:r>
              <a:rPr b="1"/>
              <a:t>Scalable Architecture</a:t>
            </a:r>
            <a:r>
              <a:rPr/>
              <a:t>: Handle 1M+ users ✅ </a:t>
            </a:r>
            <a:r>
              <a:rPr b="1"/>
              <a:t>Security First</a:t>
            </a:r>
            <a:r>
              <a:rPr/>
              <a:t>: Privacy-by-design implementation ✅ </a:t>
            </a:r>
            <a:r>
              <a:rPr b="1"/>
              <a:t>Performance Optimized</a:t>
            </a:r>
            <a:r>
              <a:rPr/>
              <a:t>: &lt;3 second load times ✅ </a:t>
            </a:r>
            <a:r>
              <a:rPr b="1"/>
              <a:t>Comprehensive Testing</a:t>
            </a:r>
            <a:r>
              <a:rPr/>
              <a:t>: &gt;90% code coverage ✅ </a:t>
            </a:r>
            <a:r>
              <a:rPr b="1"/>
              <a:t>CI/CD Pipeline</a:t>
            </a:r>
            <a:r>
              <a:rPr/>
              <a:t>: Automated deployment ✅ </a:t>
            </a:r>
            <a:r>
              <a:rPr b="1"/>
              <a:t>Monitoring</a:t>
            </a:r>
            <a:r>
              <a:rPr/>
              <a:t>: Real-time performance tracking ✅ </a:t>
            </a:r>
            <a:r>
              <a:rPr b="1"/>
              <a:t>Documentation</a:t>
            </a:r>
            <a:r>
              <a:rPr/>
              <a:t>: Complete technical docs</a:t>
            </a:r>
          </a:p>
          <a:p>
            <a:pPr lvl="0" indent="0" marL="0">
              <a:buNone/>
            </a:pPr>
            <a:r>
              <a:rPr b="1"/>
              <a:t>Ready for beta launch and rapid scaling! 🚀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Technical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 Contact:</a:t>
            </a:r>
            <a:r>
              <a:rPr/>
              <a:t> - GitHub: https://github.com/satishskid/vital - Technical Docs: [Documentation Link] - Architecture Diagrams: [Diagrams Link]</a:t>
            </a:r>
          </a:p>
          <a:p>
            <a:pPr lvl="0" indent="0" marL="0">
              <a:buNone/>
            </a:pPr>
            <a:r>
              <a:rPr b="1"/>
              <a:t>Let’s discuss the technical implementation! 💻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Privacy by Design</a:t>
            </a:r>
            <a:r>
              <a:rPr/>
              <a:t>: Local processing, user-controlled data</a:t>
            </a:r>
          </a:p>
          <a:p>
            <a:pPr lvl="0"/>
            <a:r>
              <a:rPr b="1"/>
              <a:t>Scalability</a:t>
            </a:r>
            <a:r>
              <a:rPr/>
              <a:t>: Handle 1M+ users with consistent performance</a:t>
            </a:r>
          </a:p>
          <a:p>
            <a:pPr lvl="0"/>
            <a:r>
              <a:rPr b="1"/>
              <a:t>Security</a:t>
            </a:r>
            <a:r>
              <a:rPr/>
              <a:t>: End-to-end encryption, secure authentication</a:t>
            </a:r>
          </a:p>
          <a:p>
            <a:pPr lvl="0"/>
            <a:r>
              <a:rPr b="1"/>
              <a:t>Performance</a:t>
            </a:r>
            <a:r>
              <a:rPr/>
              <a:t>: &lt;3 second load times, smooth animations</a:t>
            </a:r>
          </a:p>
          <a:p>
            <a:pPr lvl="0"/>
            <a:r>
              <a:rPr b="1"/>
              <a:t>Reliability</a:t>
            </a:r>
            <a:r>
              <a:rPr/>
              <a:t>: 99.9% uptime, robust error handling</a:t>
            </a:r>
          </a:p>
          <a:p>
            <a:pPr lvl="0"/>
            <a:r>
              <a:rPr b="1"/>
              <a:t>Maintainability</a:t>
            </a:r>
            <a:r>
              <a:rPr/>
              <a:t>: Clean code, comprehensive documentation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🏛️ System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┌─────────────────┐    ┌─────────────────┐    ┌─────────────────┐
│   React Web     │    │   Mobile App    │    │   Admin Panel   │
│   Application   │    │  (React Native) │    │   (Future)      │
└─────────────────┘    └─────────────────┘    └─────────────────┘
         │                       │                       │
         └───────────────────────┼───────────────────────┘
                                 │
         ┌─────────────────────────────────────────────────┐
         │              Firebase Backend                   │
         │  ┌─────────────┐ ┌─────────────┐ ┌─────────────┐│
         │  │    Auth     │ │  Firestore  │ │   Hosting   ││
         │  └─────────────┘ └─────────────┘ └─────────────┘│
         └─────────────────────────────────────────────────┘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💻 Frontend Architecture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React 18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Technologies</a:t>
            </a:r>
          </a:p>
          <a:p>
            <a:pPr lvl="0"/>
            <a:r>
              <a:rPr b="1"/>
              <a:t>React 18</a:t>
            </a:r>
            <a:r>
              <a:rPr/>
              <a:t>: Latest features, concurrent rendering</a:t>
            </a:r>
          </a:p>
          <a:p>
            <a:pPr lvl="0"/>
            <a:r>
              <a:rPr b="1"/>
              <a:t>Framer Motion</a:t>
            </a:r>
            <a:r>
              <a:rPr/>
              <a:t>: Smooth animations and transitions</a:t>
            </a:r>
          </a:p>
          <a:p>
            <a:pPr lvl="0"/>
            <a:r>
              <a:rPr b="1"/>
              <a:t>React Router</a:t>
            </a:r>
            <a:r>
              <a:rPr/>
              <a:t>: Client-side routing and navigation</a:t>
            </a:r>
          </a:p>
          <a:p>
            <a:pPr lvl="0"/>
            <a:r>
              <a:rPr b="1"/>
              <a:t>React Context</a:t>
            </a:r>
            <a:r>
              <a:rPr/>
              <a:t>: Global state management</a:t>
            </a:r>
          </a:p>
          <a:p>
            <a:pPr lvl="0"/>
            <a:r>
              <a:rPr b="1"/>
              <a:t>Tailwind CSS</a:t>
            </a:r>
            <a:r>
              <a:rPr/>
              <a:t>: Utility-first styling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Component Structure</a:t>
            </a:r>
          </a:p>
          <a:p>
            <a:pPr lvl="0" indent="0">
              <a:buNone/>
            </a:pPr>
            <a:r>
              <a:rPr>
                <a:latin typeface="Courier"/>
              </a:rPr>
              <a:t>src/
├── components/          # Reusable UI components
├── pages/              # Route-level components
├── context/            # React Context providers
├── services/           # Business logic and API calls
├── hooks/              # Custom React hooks
└── utils/              # Helper functions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Health App Technical Architecture</dc:title>
  <dc:creator>Vita Development Team</dc:creator>
  <cp:keywords/>
  <dcterms:created xsi:type="dcterms:W3CDTF">2025-07-16T04:30:08Z</dcterms:created>
  <dcterms:modified xsi:type="dcterms:W3CDTF">2025-07-16T04:30:08Z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December 2024</vt:lpwstr>
  </property>
  <property fmtid="{D5CDD505-2E9C-101B-9397-08002B2CF9AE}" pid="5" name="fontsize">
    <vt:lpwstr>12pt</vt:lpwstr>
  </property>
  <property fmtid="{D5CDD505-2E9C-101B-9397-08002B2CF9AE}" pid="6" name="subtitle">
    <vt:lpwstr>Scalable, Secure, Privacy-First Health Platform</vt:lpwstr>
  </property>
  <property fmtid="{D5CDD505-2E9C-101B-9397-08002B2CF9AE}" pid="7" name="theme">
    <vt:lpwstr>metropolis</vt:lpwstr>
  </property>
</Properties>
</file>