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rgbClr val="FFFF00"/>
                </a:solidFill>
              </a:rPr>
              <a:t>OPERATORS IN C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</a:t>
            </a:r>
            <a:r>
              <a:rPr lang="en-US" dirty="0" err="1" smtClean="0"/>
              <a:t>Satish</a:t>
            </a:r>
            <a:r>
              <a:rPr lang="en-US" dirty="0" smtClean="0"/>
              <a:t> </a:t>
            </a:r>
            <a:r>
              <a:rPr lang="en-US" dirty="0" err="1" smtClean="0"/>
              <a:t>Tamrakar</a:t>
            </a:r>
            <a:endParaRPr lang="en-US" dirty="0" smtClean="0"/>
          </a:p>
          <a:p>
            <a:r>
              <a:rPr lang="en-US" dirty="0" smtClean="0"/>
              <a:t>www.satishtamrakar.com.np</a:t>
            </a:r>
          </a:p>
          <a:p>
            <a:r>
              <a:rPr lang="en-US" dirty="0" smtClean="0"/>
              <a:t>info@satishtamrakar.com.np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21084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211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Post-Increment / 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Pre-Increment / Pre-Decrement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=7;</a:t>
                      </a:r>
                    </a:p>
                    <a:p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++;</a:t>
                      </a:r>
                    </a:p>
                    <a:p>
                      <a:r>
                        <a:rPr lang="en-US" sz="1800" dirty="0" err="1" smtClean="0"/>
                        <a:t>printf</a:t>
                      </a:r>
                      <a:r>
                        <a:rPr lang="en-US" sz="1800" dirty="0" smtClean="0"/>
                        <a:t>(“%</a:t>
                      </a:r>
                      <a:r>
                        <a:rPr lang="en-US" sz="1800" dirty="0" err="1" smtClean="0"/>
                        <a:t>d,i</a:t>
                      </a:r>
                      <a:r>
                        <a:rPr lang="en-US" sz="1800" dirty="0" smtClean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=7;</a:t>
                      </a:r>
                    </a:p>
                    <a:p>
                      <a:r>
                        <a:rPr lang="en-US" sz="1800" dirty="0" smtClean="0"/>
                        <a:t>++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r>
                        <a:rPr lang="en-US" sz="1800" dirty="0" err="1" smtClean="0"/>
                        <a:t>printf</a:t>
                      </a:r>
                      <a:r>
                        <a:rPr lang="en-US" sz="1800" dirty="0" smtClean="0"/>
                        <a:t>(“%</a:t>
                      </a:r>
                      <a:r>
                        <a:rPr lang="en-US" sz="1800" dirty="0" err="1" smtClean="0"/>
                        <a:t>d,i</a:t>
                      </a:r>
                      <a:r>
                        <a:rPr lang="en-US" sz="1800" dirty="0" smtClean="0"/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i,j</a:t>
                      </a:r>
                      <a:r>
                        <a:rPr lang="en-US" sz="1800" baseline="0" dirty="0" smtClean="0"/>
                        <a:t>;</a:t>
                      </a:r>
                    </a:p>
                    <a:p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=5;</a:t>
                      </a:r>
                    </a:p>
                    <a:p>
                      <a:r>
                        <a:rPr lang="en-US" sz="1800" baseline="0" dirty="0" smtClean="0"/>
                        <a:t>j=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++;</a:t>
                      </a:r>
                    </a:p>
                    <a:p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</a:t>
                      </a:r>
                      <a:r>
                        <a:rPr lang="en-US" sz="1800" baseline="0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d”,ij</a:t>
                      </a:r>
                      <a:r>
                        <a:rPr lang="en-US" sz="1800" baseline="0" dirty="0" smtClean="0"/>
                        <a:t>;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i,j</a:t>
                      </a:r>
                      <a:r>
                        <a:rPr lang="en-US" sz="1800" baseline="0" dirty="0" smtClean="0"/>
                        <a:t>;</a:t>
                      </a:r>
                    </a:p>
                    <a:p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=5;</a:t>
                      </a:r>
                    </a:p>
                    <a:p>
                      <a:r>
                        <a:rPr lang="en-US" sz="1800" baseline="0" dirty="0" smtClean="0"/>
                        <a:t>J=++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;</a:t>
                      </a:r>
                    </a:p>
                    <a:p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</a:t>
                      </a:r>
                      <a:r>
                        <a:rPr lang="en-US" sz="1800" baseline="0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d”,ij</a:t>
                      </a:r>
                      <a:r>
                        <a:rPr lang="en-US" sz="1800" baseline="0" dirty="0" smtClean="0"/>
                        <a:t>;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ij</a:t>
                      </a:r>
                      <a:r>
                        <a:rPr lang="en-US" sz="1800" baseline="0" dirty="0" smtClean="0"/>
                        <a:t>;</a:t>
                      </a:r>
                    </a:p>
                    <a:p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=8;</a:t>
                      </a:r>
                    </a:p>
                    <a:p>
                      <a:r>
                        <a:rPr lang="en-US" sz="1800" baseline="0" dirty="0" smtClean="0"/>
                        <a:t>J=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--;</a:t>
                      </a:r>
                    </a:p>
                    <a:p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</a:t>
                      </a:r>
                      <a:r>
                        <a:rPr lang="en-US" sz="1800" baseline="0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d”,ij</a:t>
                      </a:r>
                      <a:r>
                        <a:rPr lang="en-US" sz="1800" baseline="0" dirty="0" smtClean="0"/>
                        <a:t>;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ij</a:t>
                      </a:r>
                      <a:r>
                        <a:rPr lang="en-US" sz="1800" baseline="0" dirty="0" smtClean="0"/>
                        <a:t>;</a:t>
                      </a:r>
                    </a:p>
                    <a:p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=8;</a:t>
                      </a:r>
                    </a:p>
                    <a:p>
                      <a:r>
                        <a:rPr lang="en-US" sz="1800" baseline="0" dirty="0" smtClean="0"/>
                        <a:t>J=--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;</a:t>
                      </a:r>
                    </a:p>
                    <a:p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</a:t>
                      </a:r>
                      <a:r>
                        <a:rPr lang="en-US" sz="1800" baseline="0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/>
                        <a:t>printf</a:t>
                      </a:r>
                      <a:r>
                        <a:rPr lang="en-US" sz="1800" baseline="0" dirty="0" smtClean="0"/>
                        <a:t>(“%</a:t>
                      </a:r>
                      <a:r>
                        <a:rPr lang="en-US" sz="1800" baseline="0" dirty="0" err="1" smtClean="0"/>
                        <a:t>d”,ij</a:t>
                      </a:r>
                      <a:r>
                        <a:rPr lang="en-US" sz="1800" baseline="0" dirty="0" smtClean="0"/>
                        <a:t>;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90495" cy="6858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</a:t>
            </a:r>
            <a:r>
              <a:rPr lang="en-US" dirty="0" smtClean="0"/>
              <a:t>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a=5,b=4;</a:t>
                      </a:r>
                    </a:p>
                    <a:p>
                      <a:r>
                        <a:rPr lang="en-US" dirty="0" smtClean="0"/>
                        <a:t>A=b;</a:t>
                      </a:r>
                    </a:p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(“%d %</a:t>
                      </a:r>
                      <a:r>
                        <a:rPr lang="en-US" dirty="0" err="1" smtClean="0"/>
                        <a:t>d”,a,b</a:t>
                      </a:r>
                      <a:r>
                        <a:rPr lang="en-US" dirty="0" smtClean="0"/>
                        <a:t>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a=5,b=4;</a:t>
                      </a:r>
                    </a:p>
                    <a:p>
                      <a:r>
                        <a:rPr lang="en-US" dirty="0" smtClean="0"/>
                        <a:t>a+=b;</a:t>
                      </a:r>
                    </a:p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(“%d %</a:t>
                      </a:r>
                      <a:r>
                        <a:rPr lang="en-US" dirty="0" err="1" smtClean="0"/>
                        <a:t>d”,a,b</a:t>
                      </a:r>
                      <a:r>
                        <a:rPr lang="en-US" dirty="0" smtClean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a=5,b=4;</a:t>
                      </a:r>
                    </a:p>
                    <a:p>
                      <a:r>
                        <a:rPr lang="en-US" dirty="0" smtClean="0"/>
                        <a:t>A-=b;</a:t>
                      </a:r>
                    </a:p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(“%d %</a:t>
                      </a:r>
                      <a:r>
                        <a:rPr lang="en-US" dirty="0" err="1" smtClean="0"/>
                        <a:t>d”,a,b</a:t>
                      </a:r>
                      <a:r>
                        <a:rPr lang="en-US" dirty="0" smtClean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0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Next Class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Control Structures in </a:t>
            </a:r>
          </a:p>
          <a:p>
            <a:pPr algn="ctr">
              <a:buNone/>
            </a:pPr>
            <a:r>
              <a:rPr lang="en-US" sz="7200" dirty="0" smtClean="0"/>
              <a:t>C Programming</a:t>
            </a:r>
            <a:endParaRPr lang="en-US" sz="7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To Be Continued…………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660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satis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080000" cy="381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533400"/>
            <a:ext cx="3795270" cy="310854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We declare 3 variables.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Read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number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Read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number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Adding two numbers </a:t>
            </a:r>
            <a:endParaRPr lang="en-US" sz="2800" dirty="0" smtClean="0"/>
          </a:p>
          <a:p>
            <a:r>
              <a:rPr lang="en-US" sz="2800" dirty="0" smtClean="0"/>
              <a:t>  and </a:t>
            </a:r>
            <a:r>
              <a:rPr lang="en-US" sz="2800" dirty="0" smtClean="0"/>
              <a:t>storing the result </a:t>
            </a:r>
            <a:endParaRPr lang="en-US" sz="2800" dirty="0" smtClean="0"/>
          </a:p>
          <a:p>
            <a:r>
              <a:rPr lang="en-US" sz="2800" dirty="0" smtClean="0"/>
              <a:t>  in </a:t>
            </a:r>
            <a:r>
              <a:rPr lang="en-US" sz="2800" dirty="0" smtClean="0"/>
              <a:t>c.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 print the </a:t>
            </a:r>
            <a:r>
              <a:rPr lang="en-US" sz="2800" dirty="0" smtClean="0"/>
              <a:t>result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4495800"/>
            <a:ext cx="8288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a, b = operands</a:t>
            </a:r>
          </a:p>
          <a:p>
            <a:r>
              <a:rPr lang="en-US" sz="2400" b="1" i="1" dirty="0" smtClean="0"/>
              <a:t>+ = operator</a:t>
            </a:r>
          </a:p>
          <a:p>
            <a:r>
              <a:rPr lang="en-US" sz="2400" b="1" dirty="0" smtClean="0"/>
              <a:t>In C Language, there are many operator which performs </a:t>
            </a:r>
          </a:p>
          <a:p>
            <a:r>
              <a:rPr lang="en-US" sz="2400" b="1" dirty="0" smtClean="0"/>
              <a:t>o</a:t>
            </a:r>
            <a:r>
              <a:rPr lang="en-US" sz="2400" b="1" dirty="0" smtClean="0"/>
              <a:t>peration between operands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229600" cy="43891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002060"/>
                </a:solidFill>
              </a:rPr>
              <a:t>Operator in C</a:t>
            </a:r>
            <a:endParaRPr lang="en-US" sz="54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97000"/>
          <a:ext cx="8229600" cy="463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Type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Arithmetic 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+, -, *, /, %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Relational 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==, !=, &gt;,</a:t>
                      </a:r>
                      <a:r>
                        <a:rPr lang="en-US" sz="3200" baseline="0" dirty="0" smtClean="0"/>
                        <a:t> &lt;, &gt;=, &lt;=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Logical 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&amp;&amp;, ||, !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Bitwise 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&amp;, |, ^ 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Shift 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&lt;&lt;, &gt;&gt;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Unary 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++, --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Assignment Operator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=, +=, -= etc.,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/>
          <a:lstStyle/>
          <a:p>
            <a:r>
              <a:rPr lang="en-US" b="1" dirty="0" smtClean="0"/>
              <a:t>Arithmetic Operator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Operator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Purpose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Example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6+5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11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Subtraction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-2  = 5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3*2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6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6/3 = 2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Module Division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6%3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0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Read As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If(a==b)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Not equal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5!=3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7&gt;3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Less than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3&lt;5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 or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equal to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5&gt;=5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Less than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or equal to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9&lt;=12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Example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&amp;&amp;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Logical AND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If(a==5 &amp;&amp; b==8)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||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Logical OR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If(a==5 || b==8)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!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Logical NOT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If(!degree)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648200"/>
          <a:ext cx="3886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4648200"/>
          <a:ext cx="3886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Bitwise Operators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72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Bitwise AND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6&amp;3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2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Bitwise OR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6|3 = 7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Bitwise XOR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6^3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5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2039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Shift Operator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  <a:r>
                        <a:rPr lang="en-US" sz="3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Shift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6&lt;&lt;2=24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Right Shift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6&gt;&gt;2 = 1</a:t>
                      </a:r>
                      <a:endParaRPr lang="en-US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449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OPERATORS IN C </vt:lpstr>
      <vt:lpstr>Slide 2</vt:lpstr>
      <vt:lpstr>Slide 3</vt:lpstr>
      <vt:lpstr>Arithmetic Operator</vt:lpstr>
      <vt:lpstr>Relational Operator</vt:lpstr>
      <vt:lpstr>Logical Operator</vt:lpstr>
      <vt:lpstr>Bitwise Operators</vt:lpstr>
      <vt:lpstr>Slide 8</vt:lpstr>
      <vt:lpstr>Shift Operator</vt:lpstr>
      <vt:lpstr>Slide 10</vt:lpstr>
      <vt:lpstr>Unary Operator</vt:lpstr>
      <vt:lpstr>Slide 12</vt:lpstr>
      <vt:lpstr>Assignment Operator</vt:lpstr>
      <vt:lpstr>Slide 14</vt:lpstr>
      <vt:lpstr>Next Class </vt:lpstr>
      <vt:lpstr>To Be Continued…………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C </dc:title>
  <dc:creator>satis</dc:creator>
  <cp:lastModifiedBy>satish</cp:lastModifiedBy>
  <cp:revision>37</cp:revision>
  <dcterms:created xsi:type="dcterms:W3CDTF">2006-08-16T00:00:00Z</dcterms:created>
  <dcterms:modified xsi:type="dcterms:W3CDTF">2018-11-24T17:13:41Z</dcterms:modified>
</cp:coreProperties>
</file>