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4"/>
  </p:sldMasterIdLst>
  <p:notesMasterIdLst>
    <p:notesMasterId r:id="rId20"/>
  </p:notesMasterIdLst>
  <p:handoutMasterIdLst>
    <p:handoutMasterId r:id="rId21"/>
  </p:handoutMasterIdLst>
  <p:sldIdLst>
    <p:sldId id="488" r:id="rId5"/>
    <p:sldId id="529" r:id="rId6"/>
    <p:sldId id="517" r:id="rId7"/>
    <p:sldId id="518" r:id="rId8"/>
    <p:sldId id="519" r:id="rId9"/>
    <p:sldId id="522" r:id="rId10"/>
    <p:sldId id="521" r:id="rId11"/>
    <p:sldId id="523" r:id="rId12"/>
    <p:sldId id="524" r:id="rId13"/>
    <p:sldId id="525" r:id="rId14"/>
    <p:sldId id="526" r:id="rId15"/>
    <p:sldId id="527" r:id="rId16"/>
    <p:sldId id="528" r:id="rId17"/>
    <p:sldId id="520" r:id="rId18"/>
    <p:sldId id="470" r:id="rId19"/>
  </p:sldIdLst>
  <p:sldSz cx="9144000" cy="5143500" type="screen16x9"/>
  <p:notesSz cx="7315200" cy="9601200"/>
  <p:defaultTextStyle>
    <a:defPPr>
      <a:defRPr lang="en-US"/>
    </a:defPPr>
    <a:lvl1pPr algn="ctr" rtl="0" eaLnBrk="0" fontAlgn="base" hangingPunct="0">
      <a:spcBef>
        <a:spcPct val="0"/>
      </a:spcBef>
      <a:spcAft>
        <a:spcPct val="0"/>
      </a:spcAft>
      <a:defRPr sz="1400" b="1" kern="1200">
        <a:solidFill>
          <a:schemeClr val="tx1"/>
        </a:solidFill>
        <a:latin typeface="Trebuchet MS" pitchFamily="34" charset="0"/>
        <a:ea typeface="+mn-ea"/>
        <a:cs typeface="+mn-cs"/>
      </a:defRPr>
    </a:lvl1pPr>
    <a:lvl2pPr marL="457200" algn="ctr" rtl="0" eaLnBrk="0" fontAlgn="base" hangingPunct="0">
      <a:spcBef>
        <a:spcPct val="0"/>
      </a:spcBef>
      <a:spcAft>
        <a:spcPct val="0"/>
      </a:spcAft>
      <a:defRPr sz="1400" b="1" kern="1200">
        <a:solidFill>
          <a:schemeClr val="tx1"/>
        </a:solidFill>
        <a:latin typeface="Trebuchet MS" pitchFamily="34" charset="0"/>
        <a:ea typeface="+mn-ea"/>
        <a:cs typeface="+mn-cs"/>
      </a:defRPr>
    </a:lvl2pPr>
    <a:lvl3pPr marL="914400" algn="ctr" rtl="0" eaLnBrk="0" fontAlgn="base" hangingPunct="0">
      <a:spcBef>
        <a:spcPct val="0"/>
      </a:spcBef>
      <a:spcAft>
        <a:spcPct val="0"/>
      </a:spcAft>
      <a:defRPr sz="1400" b="1" kern="1200">
        <a:solidFill>
          <a:schemeClr val="tx1"/>
        </a:solidFill>
        <a:latin typeface="Trebuchet MS" pitchFamily="34" charset="0"/>
        <a:ea typeface="+mn-ea"/>
        <a:cs typeface="+mn-cs"/>
      </a:defRPr>
    </a:lvl3pPr>
    <a:lvl4pPr marL="1371600" algn="ctr" rtl="0" eaLnBrk="0" fontAlgn="base" hangingPunct="0">
      <a:spcBef>
        <a:spcPct val="0"/>
      </a:spcBef>
      <a:spcAft>
        <a:spcPct val="0"/>
      </a:spcAft>
      <a:defRPr sz="1400" b="1" kern="1200">
        <a:solidFill>
          <a:schemeClr val="tx1"/>
        </a:solidFill>
        <a:latin typeface="Trebuchet MS" pitchFamily="34" charset="0"/>
        <a:ea typeface="+mn-ea"/>
        <a:cs typeface="+mn-cs"/>
      </a:defRPr>
    </a:lvl4pPr>
    <a:lvl5pPr marL="1828800" algn="ctr" rtl="0" eaLnBrk="0" fontAlgn="base" hangingPunct="0">
      <a:spcBef>
        <a:spcPct val="0"/>
      </a:spcBef>
      <a:spcAft>
        <a:spcPct val="0"/>
      </a:spcAft>
      <a:defRPr sz="1400" b="1" kern="1200">
        <a:solidFill>
          <a:schemeClr val="tx1"/>
        </a:solidFill>
        <a:latin typeface="Trebuchet MS" pitchFamily="34" charset="0"/>
        <a:ea typeface="+mn-ea"/>
        <a:cs typeface="+mn-cs"/>
      </a:defRPr>
    </a:lvl5pPr>
    <a:lvl6pPr marL="2286000" algn="l" defTabSz="914400" rtl="0" eaLnBrk="1" latinLnBrk="0" hangingPunct="1">
      <a:defRPr sz="1400" b="1" kern="1200">
        <a:solidFill>
          <a:schemeClr val="tx1"/>
        </a:solidFill>
        <a:latin typeface="Trebuchet MS" pitchFamily="34" charset="0"/>
        <a:ea typeface="+mn-ea"/>
        <a:cs typeface="+mn-cs"/>
      </a:defRPr>
    </a:lvl6pPr>
    <a:lvl7pPr marL="2743200" algn="l" defTabSz="914400" rtl="0" eaLnBrk="1" latinLnBrk="0" hangingPunct="1">
      <a:defRPr sz="1400" b="1" kern="1200">
        <a:solidFill>
          <a:schemeClr val="tx1"/>
        </a:solidFill>
        <a:latin typeface="Trebuchet MS" pitchFamily="34" charset="0"/>
        <a:ea typeface="+mn-ea"/>
        <a:cs typeface="+mn-cs"/>
      </a:defRPr>
    </a:lvl7pPr>
    <a:lvl8pPr marL="3200400" algn="l" defTabSz="914400" rtl="0" eaLnBrk="1" latinLnBrk="0" hangingPunct="1">
      <a:defRPr sz="1400" b="1" kern="1200">
        <a:solidFill>
          <a:schemeClr val="tx1"/>
        </a:solidFill>
        <a:latin typeface="Trebuchet MS" pitchFamily="34" charset="0"/>
        <a:ea typeface="+mn-ea"/>
        <a:cs typeface="+mn-cs"/>
      </a:defRPr>
    </a:lvl8pPr>
    <a:lvl9pPr marL="3657600" algn="l" defTabSz="914400" rtl="0" eaLnBrk="1" latinLnBrk="0" hangingPunct="1">
      <a:defRPr sz="1400" b="1" kern="1200">
        <a:solidFill>
          <a:schemeClr val="tx1"/>
        </a:solidFill>
        <a:latin typeface="Trebuchet MS" pitchFamily="34" charset="0"/>
        <a:ea typeface="+mn-ea"/>
        <a:cs typeface="+mn-cs"/>
      </a:defRPr>
    </a:lvl9pPr>
  </p:defaultTextStyle>
  <p:extLst>
    <p:ext uri="{521415D9-36F7-43E2-AB2F-B90AF26B5E84}">
      <p14:sectionLst xmlns:p14="http://schemas.microsoft.com/office/powerpoint/2010/main">
        <p14:section name="Page templates" id="{695D1528-737E-43EC-B63B-FBDB45DD9AA4}">
          <p14:sldIdLst>
            <p14:sldId id="488"/>
            <p14:sldId id="529"/>
            <p14:sldId id="517"/>
            <p14:sldId id="518"/>
            <p14:sldId id="519"/>
            <p14:sldId id="522"/>
            <p14:sldId id="521"/>
            <p14:sldId id="523"/>
            <p14:sldId id="524"/>
            <p14:sldId id="525"/>
            <p14:sldId id="526"/>
            <p14:sldId id="527"/>
            <p14:sldId id="528"/>
            <p14:sldId id="520"/>
            <p14:sldId id="4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A0C7"/>
    <a:srgbClr val="368B35"/>
    <a:srgbClr val="362C66"/>
    <a:srgbClr val="CFD4D8"/>
    <a:srgbClr val="255AA7"/>
    <a:srgbClr val="CDDDF4"/>
    <a:srgbClr val="948671"/>
    <a:srgbClr val="EDE7DD"/>
    <a:srgbClr val="162732"/>
    <a:srgbClr val="6872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7141" autoAdjust="0"/>
  </p:normalViewPr>
  <p:slideViewPr>
    <p:cSldViewPr snapToGrid="0" snapToObjects="1">
      <p:cViewPr varScale="1">
        <p:scale>
          <a:sx n="82" d="100"/>
          <a:sy n="82" d="100"/>
        </p:scale>
        <p:origin x="124" y="40"/>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84" d="100"/>
          <a:sy n="84" d="100"/>
        </p:scale>
        <p:origin x="37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4345613" y="331248"/>
            <a:ext cx="2830903" cy="215444"/>
          </a:xfrm>
          <a:prstGeom prst="rect">
            <a:avLst/>
          </a:prstGeom>
          <a:noFill/>
          <a:ln w="25400">
            <a:noFill/>
            <a:miter lim="800000"/>
            <a:headEnd/>
            <a:tailEnd/>
          </a:ln>
          <a:effectLst/>
        </p:spPr>
        <p:txBody>
          <a:bodyPr wrap="none" lIns="0" tIns="0" rIns="0" bIns="0" anchor="ctr">
            <a:spAutoFit/>
          </a:bodyPr>
          <a:lstStyle/>
          <a:p>
            <a:pPr algn="r">
              <a:defRPr/>
            </a:pPr>
            <a:r>
              <a:rPr lang="en-US" b="0" dirty="0">
                <a:solidFill>
                  <a:schemeClr val="accent2"/>
                </a:solidFill>
              </a:rPr>
              <a:t>HSE 2 - STC MX3 FX3 DX3 Hardware</a:t>
            </a:r>
          </a:p>
        </p:txBody>
      </p:sp>
      <p:sp>
        <p:nvSpPr>
          <p:cNvPr id="7175" name="Text Box 7"/>
          <p:cNvSpPr txBox="1">
            <a:spLocks noChangeArrowheads="1"/>
          </p:cNvSpPr>
          <p:nvPr/>
        </p:nvSpPr>
        <p:spPr bwMode="auto">
          <a:xfrm>
            <a:off x="255649" y="9316613"/>
            <a:ext cx="1880323" cy="184666"/>
          </a:xfrm>
          <a:prstGeom prst="rect">
            <a:avLst/>
          </a:prstGeom>
          <a:noFill/>
          <a:ln w="25400">
            <a:noFill/>
            <a:miter lim="800000"/>
            <a:headEnd/>
            <a:tailEnd/>
          </a:ln>
          <a:effectLst/>
        </p:spPr>
        <p:txBody>
          <a:bodyPr wrap="none" lIns="0" tIns="0" rIns="0" bIns="0" anchor="ctr">
            <a:spAutoFit/>
          </a:bodyPr>
          <a:lstStyle/>
          <a:p>
            <a:pPr algn="l" defTabSz="967139"/>
            <a:r>
              <a:rPr lang="en-US" sz="1200" b="0" dirty="0"/>
              <a:t>July 31</a:t>
            </a:r>
            <a:r>
              <a:rPr lang="en-US" sz="1200" b="0" baseline="30000" dirty="0"/>
              <a:t>st</a:t>
            </a:r>
            <a:r>
              <a:rPr lang="en-US" sz="1200" b="0" dirty="0"/>
              <a:t> to August 4</a:t>
            </a:r>
            <a:r>
              <a:rPr lang="en-US" sz="1200" b="0" baseline="30000" dirty="0"/>
              <a:t>th</a:t>
            </a:r>
            <a:r>
              <a:rPr lang="en-US" sz="1200" b="0" dirty="0"/>
              <a:t> 2017</a:t>
            </a:r>
          </a:p>
        </p:txBody>
      </p:sp>
      <p:sp>
        <p:nvSpPr>
          <p:cNvPr id="7176" name="Line 8"/>
          <p:cNvSpPr>
            <a:spLocks noChangeShapeType="1"/>
          </p:cNvSpPr>
          <p:nvPr/>
        </p:nvSpPr>
        <p:spPr bwMode="auto">
          <a:xfrm>
            <a:off x="243952" y="610595"/>
            <a:ext cx="6932565" cy="0"/>
          </a:xfrm>
          <a:prstGeom prst="line">
            <a:avLst/>
          </a:prstGeom>
          <a:noFill/>
          <a:ln w="25400">
            <a:solidFill>
              <a:schemeClr val="accent2"/>
            </a:solidFill>
            <a:round/>
            <a:headEnd/>
            <a:tailEnd/>
          </a:ln>
          <a:effectLst/>
        </p:spPr>
        <p:txBody>
          <a:bodyPr wrap="none" lIns="95553" tIns="47776" rIns="95553" bIns="47776" anchor="ctr"/>
          <a:lstStyle/>
          <a:p>
            <a:endParaRPr lang="en-US"/>
          </a:p>
        </p:txBody>
      </p:sp>
      <p:sp>
        <p:nvSpPr>
          <p:cNvPr id="7177" name="Line 9"/>
          <p:cNvSpPr>
            <a:spLocks noChangeShapeType="1"/>
          </p:cNvSpPr>
          <p:nvPr/>
        </p:nvSpPr>
        <p:spPr bwMode="auto">
          <a:xfrm>
            <a:off x="243952" y="9257946"/>
            <a:ext cx="6932565" cy="0"/>
          </a:xfrm>
          <a:prstGeom prst="line">
            <a:avLst/>
          </a:prstGeom>
          <a:noFill/>
          <a:ln w="25400">
            <a:solidFill>
              <a:schemeClr val="accent2"/>
            </a:solidFill>
            <a:round/>
            <a:headEnd/>
            <a:tailEnd/>
          </a:ln>
          <a:effectLst/>
        </p:spPr>
        <p:txBody>
          <a:bodyPr wrap="none" lIns="95553" tIns="47776" rIns="95553" bIns="47776" anchor="ctr"/>
          <a:lstStyle/>
          <a:p>
            <a:endParaRPr lang="en-US"/>
          </a:p>
        </p:txBody>
      </p:sp>
      <p:sp>
        <p:nvSpPr>
          <p:cNvPr id="7178" name="Text Box 10"/>
          <p:cNvSpPr txBox="1">
            <a:spLocks noChangeArrowheads="1"/>
          </p:cNvSpPr>
          <p:nvPr/>
        </p:nvSpPr>
        <p:spPr bwMode="auto">
          <a:xfrm>
            <a:off x="6432966" y="9302049"/>
            <a:ext cx="653640" cy="215444"/>
          </a:xfrm>
          <a:prstGeom prst="rect">
            <a:avLst/>
          </a:prstGeom>
          <a:noFill/>
          <a:ln w="25400">
            <a:noFill/>
            <a:miter lim="800000"/>
            <a:headEnd/>
            <a:tailEnd/>
          </a:ln>
          <a:effectLst/>
        </p:spPr>
        <p:txBody>
          <a:bodyPr wrap="none" lIns="0" tIns="0" rIns="0" bIns="0" anchor="ctr">
            <a:spAutoFit/>
          </a:bodyPr>
          <a:lstStyle/>
          <a:p>
            <a:pPr algn="l" defTabSz="967139"/>
            <a:r>
              <a:rPr lang="en-US" b="0"/>
              <a:t>Page </a:t>
            </a:r>
            <a:fld id="{F10BB755-35E9-4058-A9A6-0CD7342A1E87}" type="slidenum">
              <a:rPr lang="en-US" b="0"/>
              <a:pPr algn="l" defTabSz="967139"/>
              <a:t>‹#›</a:t>
            </a:fld>
            <a:endParaRPr lang="en-US" b="0"/>
          </a:p>
        </p:txBody>
      </p:sp>
      <p:pic>
        <p:nvPicPr>
          <p:cNvPr id="7180" name="Picture 12" descr="Spirent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838" y="97366"/>
            <a:ext cx="1101122" cy="438969"/>
          </a:xfrm>
          <a:prstGeom prst="rect">
            <a:avLst/>
          </a:prstGeom>
          <a:noFill/>
        </p:spPr>
      </p:pic>
    </p:spTree>
    <p:extLst>
      <p:ext uri="{BB962C8B-B14F-4D97-AF65-F5344CB8AC3E}">
        <p14:creationId xmlns:p14="http://schemas.microsoft.com/office/powerpoint/2010/main" val="397680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Rectangle 4"/>
          <p:cNvSpPr>
            <a:spLocks noGrp="1" noRot="1" noChangeAspect="1" noChangeArrowheads="1" noTextEdit="1"/>
          </p:cNvSpPr>
          <p:nvPr>
            <p:ph type="sldImg" idx="2"/>
          </p:nvPr>
        </p:nvSpPr>
        <p:spPr bwMode="auto">
          <a:xfrm>
            <a:off x="457200" y="719138"/>
            <a:ext cx="6400800" cy="36004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31856" y="4561313"/>
            <a:ext cx="5851491" cy="432037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4" name="Text Box 8"/>
          <p:cNvSpPr txBox="1">
            <a:spLocks noChangeArrowheads="1"/>
          </p:cNvSpPr>
          <p:nvPr/>
        </p:nvSpPr>
        <p:spPr bwMode="auto">
          <a:xfrm>
            <a:off x="6437789" y="332071"/>
            <a:ext cx="738728" cy="215444"/>
          </a:xfrm>
          <a:prstGeom prst="rect">
            <a:avLst/>
          </a:prstGeom>
          <a:noFill/>
          <a:ln w="25400">
            <a:noFill/>
            <a:miter lim="800000"/>
            <a:headEnd/>
            <a:tailEnd/>
          </a:ln>
          <a:effectLst/>
        </p:spPr>
        <p:txBody>
          <a:bodyPr wrap="none" lIns="0" tIns="0" rIns="0" bIns="0" anchor="ctr">
            <a:spAutoFit/>
          </a:bodyPr>
          <a:lstStyle/>
          <a:p>
            <a:pPr algn="r" defTabSz="967139"/>
            <a:r>
              <a:rPr lang="en-US" b="0">
                <a:latin typeface="Arial" pitchFamily="34" charset="0"/>
              </a:rPr>
              <a:t>Title here</a:t>
            </a:r>
          </a:p>
        </p:txBody>
      </p:sp>
      <p:sp>
        <p:nvSpPr>
          <p:cNvPr id="9225" name="Text Box 9"/>
          <p:cNvSpPr txBox="1">
            <a:spLocks noChangeArrowheads="1"/>
          </p:cNvSpPr>
          <p:nvPr/>
        </p:nvSpPr>
        <p:spPr bwMode="auto">
          <a:xfrm>
            <a:off x="255648" y="9302047"/>
            <a:ext cx="1631857" cy="215444"/>
          </a:xfrm>
          <a:prstGeom prst="rect">
            <a:avLst/>
          </a:prstGeom>
          <a:noFill/>
          <a:ln w="25400">
            <a:noFill/>
            <a:miter lim="800000"/>
            <a:headEnd/>
            <a:tailEnd/>
          </a:ln>
          <a:effectLst/>
        </p:spPr>
        <p:txBody>
          <a:bodyPr wrap="none" lIns="0" tIns="0" rIns="0" bIns="0" anchor="ctr">
            <a:spAutoFit/>
          </a:bodyPr>
          <a:lstStyle/>
          <a:p>
            <a:pPr algn="l" defTabSz="967139"/>
            <a:r>
              <a:rPr lang="en-US" b="0">
                <a:latin typeface="Arial" pitchFamily="34" charset="0"/>
              </a:rPr>
              <a:t>Date of Presentation</a:t>
            </a:r>
          </a:p>
        </p:txBody>
      </p:sp>
      <p:sp>
        <p:nvSpPr>
          <p:cNvPr id="9226" name="Line 10"/>
          <p:cNvSpPr>
            <a:spLocks noChangeShapeType="1"/>
          </p:cNvSpPr>
          <p:nvPr/>
        </p:nvSpPr>
        <p:spPr bwMode="auto">
          <a:xfrm>
            <a:off x="243952" y="610595"/>
            <a:ext cx="6932565" cy="0"/>
          </a:xfrm>
          <a:prstGeom prst="line">
            <a:avLst/>
          </a:prstGeom>
          <a:noFill/>
          <a:ln w="25400">
            <a:solidFill>
              <a:schemeClr val="accent2"/>
            </a:solidFill>
            <a:round/>
            <a:headEnd/>
            <a:tailEnd/>
          </a:ln>
          <a:effectLst/>
        </p:spPr>
        <p:txBody>
          <a:bodyPr wrap="none" lIns="95553" tIns="47776" rIns="95553" bIns="47776" anchor="ctr"/>
          <a:lstStyle/>
          <a:p>
            <a:endParaRPr lang="en-US"/>
          </a:p>
        </p:txBody>
      </p:sp>
      <p:sp>
        <p:nvSpPr>
          <p:cNvPr id="9227" name="Line 11"/>
          <p:cNvSpPr>
            <a:spLocks noChangeShapeType="1"/>
          </p:cNvSpPr>
          <p:nvPr/>
        </p:nvSpPr>
        <p:spPr bwMode="auto">
          <a:xfrm>
            <a:off x="243952" y="9257946"/>
            <a:ext cx="6932565" cy="0"/>
          </a:xfrm>
          <a:prstGeom prst="line">
            <a:avLst/>
          </a:prstGeom>
          <a:noFill/>
          <a:ln w="25400">
            <a:solidFill>
              <a:schemeClr val="accent2"/>
            </a:solidFill>
            <a:round/>
            <a:headEnd/>
            <a:tailEnd/>
          </a:ln>
          <a:effectLst/>
        </p:spPr>
        <p:txBody>
          <a:bodyPr wrap="none" lIns="95553" tIns="47776" rIns="95553" bIns="47776" anchor="ctr"/>
          <a:lstStyle/>
          <a:p>
            <a:endParaRPr lang="en-US"/>
          </a:p>
        </p:txBody>
      </p:sp>
      <p:sp>
        <p:nvSpPr>
          <p:cNvPr id="9228" name="Text Box 12"/>
          <p:cNvSpPr txBox="1">
            <a:spLocks noChangeArrowheads="1"/>
          </p:cNvSpPr>
          <p:nvPr/>
        </p:nvSpPr>
        <p:spPr bwMode="auto">
          <a:xfrm>
            <a:off x="6432966" y="9302047"/>
            <a:ext cx="686085" cy="215444"/>
          </a:xfrm>
          <a:prstGeom prst="rect">
            <a:avLst/>
          </a:prstGeom>
          <a:noFill/>
          <a:ln w="25400">
            <a:noFill/>
            <a:miter lim="800000"/>
            <a:headEnd/>
            <a:tailEnd/>
          </a:ln>
          <a:effectLst/>
        </p:spPr>
        <p:txBody>
          <a:bodyPr wrap="none" lIns="0" tIns="0" rIns="0" bIns="0" anchor="ctr">
            <a:spAutoFit/>
          </a:bodyPr>
          <a:lstStyle/>
          <a:p>
            <a:pPr algn="l" defTabSz="967139"/>
            <a:r>
              <a:rPr lang="en-US" b="0">
                <a:latin typeface="Arial" pitchFamily="34" charset="0"/>
              </a:rPr>
              <a:t>Page </a:t>
            </a:r>
            <a:fld id="{0FF7B7A8-2A63-4249-8312-C6BB849AF4CB}" type="slidenum">
              <a:rPr lang="en-US" b="0">
                <a:latin typeface="Arial" pitchFamily="34" charset="0"/>
              </a:rPr>
              <a:pPr algn="l" defTabSz="967139"/>
              <a:t>‹#›</a:t>
            </a:fld>
            <a:endParaRPr lang="en-US" b="0">
              <a:latin typeface="Arial" pitchFamily="34" charset="0"/>
            </a:endParaRPr>
          </a:p>
        </p:txBody>
      </p:sp>
      <p:pic>
        <p:nvPicPr>
          <p:cNvPr id="9229" name="Picture 13" descr="2Color_RGB"/>
          <p:cNvPicPr>
            <a:picLocks noChangeAspect="1" noChangeArrowheads="1"/>
          </p:cNvPicPr>
          <p:nvPr/>
        </p:nvPicPr>
        <p:blipFill>
          <a:blip r:embed="rId2"/>
          <a:srcRect/>
          <a:stretch>
            <a:fillRect/>
          </a:stretch>
        </p:blipFill>
        <p:spPr bwMode="auto">
          <a:xfrm>
            <a:off x="255648" y="39607"/>
            <a:ext cx="1056008" cy="511580"/>
          </a:xfrm>
          <a:prstGeom prst="rect">
            <a:avLst/>
          </a:prstGeom>
          <a:noFill/>
        </p:spPr>
      </p:pic>
    </p:spTree>
    <p:extLst>
      <p:ext uri="{BB962C8B-B14F-4D97-AF65-F5344CB8AC3E}">
        <p14:creationId xmlns:p14="http://schemas.microsoft.com/office/powerpoint/2010/main" val="8721694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2" name="Picture 2" descr="D:\Purchased Images\176870847.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00" b="26339"/>
          <a:stretch/>
        </p:blipFill>
        <p:spPr bwMode="auto">
          <a:xfrm flipH="1">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4348480" y="3086100"/>
            <a:ext cx="4795520" cy="2057400"/>
          </a:xfrm>
          <a:solidFill>
            <a:schemeClr val="accent1">
              <a:alpha val="85000"/>
            </a:schemeClr>
          </a:solidFill>
          <a:effectLst/>
        </p:spPr>
        <p:txBody>
          <a:bodyPr lIns="228600" tIns="228600" rIns="45720" bIns="228600" anchor="t" anchorCtr="0">
            <a:noAutofit/>
          </a:bodyPr>
          <a:lstStyle>
            <a:lvl1pPr>
              <a:lnSpc>
                <a:spcPct val="100000"/>
              </a:lnSpc>
              <a:spcBef>
                <a:spcPts val="600"/>
              </a:spcBef>
              <a:defRPr sz="2800" b="1">
                <a:solidFill>
                  <a:schemeClr val="bg1"/>
                </a:solidFill>
              </a:defRPr>
            </a:lvl1pPr>
          </a:lstStyle>
          <a:p>
            <a:r>
              <a:rPr lang="en-US" dirty="0"/>
              <a:t>Click to edit master title style</a:t>
            </a:r>
          </a:p>
        </p:txBody>
      </p:sp>
      <p:sp>
        <p:nvSpPr>
          <p:cNvPr id="6" name="Rectangle 3"/>
          <p:cNvSpPr txBox="1">
            <a:spLocks noChangeArrowheads="1"/>
          </p:cNvSpPr>
          <p:nvPr/>
        </p:nvSpPr>
        <p:spPr bwMode="auto">
          <a:xfrm>
            <a:off x="9300718" y="0"/>
            <a:ext cx="2785872" cy="989502"/>
          </a:xfrm>
          <a:prstGeom prst="rect">
            <a:avLst/>
          </a:prstGeom>
          <a:solidFill>
            <a:srgbClr val="FF0000">
              <a:alpha val="85000"/>
            </a:srgbClr>
          </a:solidFill>
          <a:ln w="9525">
            <a:noFill/>
            <a:miter lim="800000"/>
            <a:headEnd/>
            <a:tailEnd/>
          </a:ln>
          <a:effectLst/>
        </p:spPr>
        <p:txBody>
          <a:bodyPr vert="horz" wrap="square" lIns="210312" tIns="210312" rIns="182880" bIns="18288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1100" kern="0" dirty="0"/>
              <a:t>To change </a:t>
            </a:r>
            <a:br>
              <a:rPr lang="en-US" sz="1100" kern="0" dirty="0"/>
            </a:br>
            <a:r>
              <a:rPr lang="en-US" sz="1100" kern="0" dirty="0"/>
              <a:t>background image;</a:t>
            </a:r>
          </a:p>
          <a:p>
            <a:r>
              <a:rPr lang="en-US" sz="1100" kern="0" dirty="0"/>
              <a:t>Go to View tab, slide master</a:t>
            </a:r>
          </a:p>
        </p:txBody>
      </p:sp>
      <p:sp>
        <p:nvSpPr>
          <p:cNvPr id="5" name="Text Placeholder 4"/>
          <p:cNvSpPr>
            <a:spLocks noGrp="1"/>
          </p:cNvSpPr>
          <p:nvPr>
            <p:ph type="body" sz="quarter" idx="10" hasCustomPrompt="1"/>
          </p:nvPr>
        </p:nvSpPr>
        <p:spPr>
          <a:xfrm>
            <a:off x="4348480" y="4589502"/>
            <a:ext cx="4795520" cy="553998"/>
          </a:xfrm>
          <a:prstGeom prst="rect">
            <a:avLst/>
          </a:prstGeom>
        </p:spPr>
        <p:txBody>
          <a:bodyPr wrap="square" lIns="228600" bIns="228600" anchor="b" anchorCtr="0">
            <a:spAutoFit/>
          </a:bodyPr>
          <a:lstStyle>
            <a:lvl1pPr marL="0" indent="0">
              <a:lnSpc>
                <a:spcPct val="100000"/>
              </a:lnSpc>
              <a:spcBef>
                <a:spcPts val="600"/>
              </a:spcBef>
              <a:buNone/>
              <a:defRPr sz="1800">
                <a:solidFill>
                  <a:schemeClr val="bg1"/>
                </a:solidFill>
              </a:defRPr>
            </a:lvl1pPr>
          </a:lstStyle>
          <a:p>
            <a:pPr lvl="0"/>
            <a:r>
              <a:rPr lang="en-US" dirty="0"/>
              <a:t>Subtitle</a:t>
            </a:r>
          </a:p>
        </p:txBody>
      </p:sp>
      <p:sp>
        <p:nvSpPr>
          <p:cNvPr id="14" name="Rectangle 3"/>
          <p:cNvSpPr txBox="1">
            <a:spLocks noChangeArrowheads="1"/>
          </p:cNvSpPr>
          <p:nvPr userDrawn="1"/>
        </p:nvSpPr>
        <p:spPr bwMode="auto">
          <a:xfrm>
            <a:off x="10067925" y="1090620"/>
            <a:ext cx="2018665" cy="3105466"/>
          </a:xfrm>
          <a:prstGeom prst="rect">
            <a:avLst/>
          </a:prstGeom>
          <a:solidFill>
            <a:srgbClr val="FF0000">
              <a:alpha val="85000"/>
            </a:srgbClr>
          </a:solidFill>
          <a:ln w="9525">
            <a:noFill/>
            <a:miter lim="800000"/>
            <a:headEnd/>
            <a:tailEnd/>
          </a:ln>
          <a:effectLst/>
        </p:spPr>
        <p:txBody>
          <a:bodyPr vert="horz" wrap="square" lIns="210312" tIns="210312" rIns="182880" bIns="18288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1100" b="0" i="0" u="none" strike="noStrike" kern="1200" baseline="0" dirty="0">
                <a:solidFill>
                  <a:schemeClr val="bg1"/>
                </a:solidFill>
                <a:latin typeface="Arial" panose="020B0604020202020204" pitchFamily="34" charset="0"/>
                <a:ea typeface="+mj-ea"/>
                <a:cs typeface="Arial" panose="020B0604020202020204" pitchFamily="34" charset="0"/>
              </a:rPr>
              <a:t>The photography is in a ‘reportage’ style – as if we are capturing a moment in an ordinary working day.</a:t>
            </a:r>
          </a:p>
          <a:p>
            <a:pPr marL="171450" indent="-171450">
              <a:buFont typeface="Arial" panose="020B0604020202020204" pitchFamily="34" charset="0"/>
              <a:buChar char="•"/>
            </a:pPr>
            <a:r>
              <a:rPr lang="en-US" sz="1100" b="0" i="0" u="none" strike="noStrike" kern="1200" baseline="0" dirty="0">
                <a:solidFill>
                  <a:schemeClr val="bg1"/>
                </a:solidFill>
                <a:latin typeface="Arial" panose="020B0604020202020204" pitchFamily="34" charset="0"/>
                <a:ea typeface="+mj-ea"/>
                <a:cs typeface="Arial" panose="020B0604020202020204" pitchFamily="34" charset="0"/>
              </a:rPr>
              <a:t>Be creative with depth of field, angles and composition</a:t>
            </a:r>
          </a:p>
          <a:p>
            <a:pPr marL="171450" indent="-171450">
              <a:buFont typeface="Arial" panose="020B0604020202020204" pitchFamily="34" charset="0"/>
              <a:buChar char="•"/>
            </a:pPr>
            <a:r>
              <a:rPr lang="en-US" sz="1100" b="0" i="0" u="none" strike="noStrike" kern="1200" baseline="0" dirty="0">
                <a:solidFill>
                  <a:schemeClr val="bg1"/>
                </a:solidFill>
                <a:latin typeface="Arial" panose="020B0604020202020204" pitchFamily="34" charset="0"/>
                <a:ea typeface="+mj-ea"/>
                <a:cs typeface="Arial" panose="020B0604020202020204" pitchFamily="34" charset="0"/>
              </a:rPr>
              <a:t>Avoid people looking to camera</a:t>
            </a:r>
          </a:p>
          <a:p>
            <a:pPr marL="171450" indent="-171450">
              <a:buFont typeface="Arial" panose="020B0604020202020204" pitchFamily="34" charset="0"/>
              <a:buChar char="•"/>
            </a:pPr>
            <a:r>
              <a:rPr lang="en-US" sz="1100" b="0" i="0" u="none" strike="noStrike" kern="1200" baseline="0" dirty="0">
                <a:solidFill>
                  <a:schemeClr val="bg1"/>
                </a:solidFill>
                <a:latin typeface="Arial" panose="020B0604020202020204" pitchFamily="34" charset="0"/>
                <a:ea typeface="+mj-ea"/>
                <a:cs typeface="Arial" panose="020B0604020202020204" pitchFamily="34" charset="0"/>
              </a:rPr>
              <a:t>Don’t make images feel staged or forced</a:t>
            </a:r>
          </a:p>
          <a:p>
            <a:pPr marL="171450" indent="-171450">
              <a:buFont typeface="Arial" panose="020B0604020202020204" pitchFamily="34" charset="0"/>
              <a:buChar char="•"/>
            </a:pPr>
            <a:r>
              <a:rPr lang="en-US" sz="1100" b="0" i="0" u="none" strike="noStrike" kern="1200" baseline="0" dirty="0">
                <a:solidFill>
                  <a:schemeClr val="bg1"/>
                </a:solidFill>
                <a:latin typeface="Arial" panose="020B0604020202020204" pitchFamily="34" charset="0"/>
                <a:ea typeface="+mj-ea"/>
                <a:cs typeface="Arial" panose="020B0604020202020204" pitchFamily="34" charset="0"/>
              </a:rPr>
              <a:t>Capture a sense of innovation, creativity, expertise or passion</a:t>
            </a:r>
            <a:endParaRPr lang="en-US" sz="1100" kern="0"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
        <p:nvSpPr>
          <p:cNvPr id="15" name="Rectangle 14"/>
          <p:cNvSpPr/>
          <p:nvPr userDrawn="1"/>
        </p:nvSpPr>
        <p:spPr bwMode="auto">
          <a:xfrm>
            <a:off x="9299004" y="1090620"/>
            <a:ext cx="403224"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6" name="Rectangle 15"/>
          <p:cNvSpPr/>
          <p:nvPr userDrawn="1"/>
        </p:nvSpPr>
        <p:spPr bwMode="auto">
          <a:xfrm>
            <a:off x="9299004" y="1507338"/>
            <a:ext cx="403224"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9299004" y="1924056"/>
            <a:ext cx="403224"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9299004" y="2340774"/>
            <a:ext cx="403224"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9299004" y="2757492"/>
            <a:ext cx="403224"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9299004" y="3174210"/>
            <a:ext cx="403224"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9299004" y="3590928"/>
            <a:ext cx="403224"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9299004" y="4007646"/>
            <a:ext cx="403224"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9299004" y="4424364"/>
            <a:ext cx="403224"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9299004" y="4841082"/>
            <a:ext cx="403224"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9299004" y="1090620"/>
            <a:ext cx="403224"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9299004" y="1507338"/>
            <a:ext cx="403224"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9299004" y="1924056"/>
            <a:ext cx="403224"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9299004" y="2340774"/>
            <a:ext cx="403224"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9299004" y="2757492"/>
            <a:ext cx="403224"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9299004" y="3174210"/>
            <a:ext cx="403224"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9299004" y="3590928"/>
            <a:ext cx="403224"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9299004" y="4007646"/>
            <a:ext cx="403224"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3" name="Rectangle 32"/>
          <p:cNvSpPr/>
          <p:nvPr userDrawn="1"/>
        </p:nvSpPr>
        <p:spPr bwMode="auto">
          <a:xfrm>
            <a:off x="9299004" y="4424364"/>
            <a:ext cx="403224"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bwMode="auto">
          <a:xfrm>
            <a:off x="9299004" y="4841082"/>
            <a:ext cx="403224"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Tree>
    <p:extLst>
      <p:ext uri="{BB962C8B-B14F-4D97-AF65-F5344CB8AC3E}">
        <p14:creationId xmlns:p14="http://schemas.microsoft.com/office/powerpoint/2010/main" val="59087800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sp>
        <p:nvSpPr>
          <p:cNvPr id="2" name="Title 1"/>
          <p:cNvSpPr>
            <a:spLocks noGrp="1"/>
          </p:cNvSpPr>
          <p:nvPr>
            <p:ph type="title"/>
          </p:nvPr>
        </p:nvSpPr>
        <p:spPr>
          <a:xfrm>
            <a:off x="0" y="233589"/>
            <a:ext cx="6725920" cy="307777"/>
          </a:xfrm>
        </p:spPr>
        <p:txBody>
          <a:bodyPr wrap="square">
            <a:spAutoFit/>
          </a:bodyPr>
          <a:lstStyle>
            <a:lvl1pPr>
              <a:lnSpc>
                <a:spcPct val="100000"/>
              </a:lnSpc>
              <a:spcBef>
                <a:spcPts val="600"/>
              </a:spcBef>
              <a:defRPr sz="2000"/>
            </a:lvl1pPr>
          </a:lstStyle>
          <a:p>
            <a:r>
              <a:rPr lang="en-US"/>
              <a:t>Click to edit Master title style</a:t>
            </a:r>
            <a:endParaRPr lang="en-US" dirty="0"/>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6837033" y="0"/>
            <a:ext cx="2306967" cy="5010912"/>
          </a:xfrm>
          <a:prstGeom prst="rect">
            <a:avLst/>
          </a:prstGeom>
        </p:spPr>
      </p:pic>
      <p:sp>
        <p:nvSpPr>
          <p:cNvPr id="7" name="Text Placeholder 3"/>
          <p:cNvSpPr>
            <a:spLocks noGrp="1"/>
          </p:cNvSpPr>
          <p:nvPr>
            <p:ph type="body" sz="quarter" idx="10" hasCustomPrompt="1"/>
          </p:nvPr>
        </p:nvSpPr>
        <p:spPr>
          <a:xfrm>
            <a:off x="0" y="555663"/>
            <a:ext cx="6725920" cy="369332"/>
          </a:xfrm>
          <a:prstGeom prst="rect">
            <a:avLst/>
          </a:prstGeom>
        </p:spPr>
        <p:txBody>
          <a:bodyPr wrap="square" lIns="228600" rIns="45720">
            <a:spAutoFit/>
          </a:bodyPr>
          <a:lstStyle>
            <a:lvl1pPr marL="0" indent="0">
              <a:lnSpc>
                <a:spcPct val="100000"/>
              </a:lnSpc>
              <a:spcBef>
                <a:spcPts val="600"/>
              </a:spcBef>
              <a:buNone/>
              <a:defRPr sz="1800" i="1">
                <a:solidFill>
                  <a:schemeClr val="tx1"/>
                </a:solidFill>
              </a:defRPr>
            </a:lvl1pPr>
          </a:lstStyle>
          <a:p>
            <a:pPr lvl="0"/>
            <a:r>
              <a:rPr lang="en-US" dirty="0"/>
              <a:t>Subtitle</a:t>
            </a:r>
          </a:p>
        </p:txBody>
      </p:sp>
      <p:sp>
        <p:nvSpPr>
          <p:cNvPr id="8" name="Content Placeholder 8"/>
          <p:cNvSpPr>
            <a:spLocks noGrp="1"/>
          </p:cNvSpPr>
          <p:nvPr>
            <p:ph sz="quarter" idx="11"/>
          </p:nvPr>
        </p:nvSpPr>
        <p:spPr>
          <a:xfrm>
            <a:off x="0" y="1158478"/>
            <a:ext cx="6725920" cy="1232645"/>
          </a:xfrm>
          <a:prstGeom prst="rect">
            <a:avLst/>
          </a:prstGeom>
        </p:spPr>
        <p:txBody>
          <a:bodyPr wrap="square" lIns="228600">
            <a:spAutoFit/>
          </a:bodyPr>
          <a:lstStyle>
            <a:lvl1pPr marL="233363" indent="-233363">
              <a:lnSpc>
                <a:spcPct val="100000"/>
              </a:lnSpc>
              <a:spcBef>
                <a:spcPts val="600"/>
              </a:spcBef>
              <a:buClr>
                <a:schemeClr val="accent1"/>
              </a:buClr>
              <a:defRPr kumimoji="0" lang="en-US" sz="180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1pPr>
            <a:lvl2pPr marL="457200" indent="-223838">
              <a:lnSpc>
                <a:spcPct val="100000"/>
              </a:lnSpc>
              <a:spcBef>
                <a:spcPts val="600"/>
              </a:spcBef>
              <a:buClr>
                <a:schemeClr val="accent1"/>
              </a:buClr>
              <a:buFont typeface="Wingdings 2" panose="05020102010507070707" pitchFamily="18" charset="2"/>
              <a:buChar char="¡"/>
              <a:defRPr kumimoji="0" lang="en-US" sz="140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2pPr>
            <a:lvl3pPr marL="630238" indent="-173038">
              <a:lnSpc>
                <a:spcPct val="100000"/>
              </a:lnSpc>
              <a:spcBef>
                <a:spcPts val="600"/>
              </a:spcBef>
              <a:buFont typeface="Arial" panose="020B0604020202020204" pitchFamily="34" charset="0"/>
              <a:buChar char="•"/>
              <a:defRPr sz="1400">
                <a:solidFill>
                  <a:schemeClr val="tx1"/>
                </a:solidFill>
              </a:defRPr>
            </a:lvl3pPr>
            <a:lvl4pPr marL="917575" indent="-228600">
              <a:lnSpc>
                <a:spcPct val="100000"/>
              </a:lnSpc>
              <a:spcBef>
                <a:spcPts val="600"/>
              </a:spcBef>
              <a:buClr>
                <a:schemeClr val="accent1"/>
              </a:buClr>
              <a:buFont typeface="Symbol" panose="05050102010706020507" pitchFamily="18" charset="2"/>
              <a:buChar char="-"/>
              <a:defRPr sz="1200">
                <a:solidFill>
                  <a:schemeClr val="tx1"/>
                </a:solidFill>
              </a:defRPr>
            </a:lvl4pPr>
            <a:lvl5pPr marL="1087438" indent="-173038">
              <a:buClr>
                <a:schemeClr val="accent1"/>
              </a:buClr>
              <a:defRPr sz="1200">
                <a:solidFill>
                  <a:schemeClr val="tx1"/>
                </a:solidFill>
              </a:defRPr>
            </a:lvl5pPr>
          </a:lstStyle>
          <a:p>
            <a:pPr marL="342900" marR="0" lvl="0" indent="-342900" algn="l" defTabSz="9144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Edit Master text styles</a:t>
            </a:r>
          </a:p>
          <a:p>
            <a:pPr marL="342900" marR="0" lvl="1" indent="-342900" algn="l" defTabSz="9144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Second level</a:t>
            </a:r>
          </a:p>
          <a:p>
            <a:pPr marL="342900" marR="0" lvl="2" indent="-342900" algn="l" defTabSz="9144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Third level</a:t>
            </a:r>
          </a:p>
          <a:p>
            <a:pPr marL="342900" marR="0" lvl="3" indent="-342900" algn="l" defTabSz="9144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Fourth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Tree>
    <p:extLst>
      <p:ext uri="{BB962C8B-B14F-4D97-AF65-F5344CB8AC3E}">
        <p14:creationId xmlns:p14="http://schemas.microsoft.com/office/powerpoint/2010/main" val="45890472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age 1">
    <p:spTree>
      <p:nvGrpSpPr>
        <p:cNvPr id="1" name=""/>
        <p:cNvGrpSpPr/>
        <p:nvPr/>
      </p:nvGrpSpPr>
      <p:grpSpPr>
        <a:xfrm>
          <a:off x="0" y="0"/>
          <a:ext cx="0" cy="0"/>
          <a:chOff x="0" y="0"/>
          <a:chExt cx="0" cy="0"/>
        </a:xfrm>
      </p:grpSpPr>
      <p:sp>
        <p:nvSpPr>
          <p:cNvPr id="4" name="Rectangle 3"/>
          <p:cNvSpPr/>
          <p:nvPr userDrawn="1"/>
        </p:nvSpPr>
        <p:spPr bwMode="auto">
          <a:xfrm>
            <a:off x="0" y="4693377"/>
            <a:ext cx="9144000" cy="600164"/>
          </a:xfrm>
          <a:prstGeom prst="rect">
            <a:avLst/>
          </a:prstGeom>
          <a:solidFill>
            <a:srgbClr val="255AA7"/>
          </a:solidFill>
          <a:ln w="12700" cap="flat" cmpd="sng" algn="ctr">
            <a:noFill/>
            <a:prstDash val="solid"/>
            <a:round/>
            <a:headEnd type="none" w="med" len="med"/>
            <a:tailEnd type="none" w="sm" len="sm"/>
          </a:ln>
          <a:effectLst/>
        </p:spPr>
        <p:txBody>
          <a:bodyPr vert="horz" wrap="square" lIns="228600" tIns="91440" rIns="228600" bIns="91440" numCol="1" rtlCol="0" anchor="t" anchorCtr="0" compatLnSpc="1">
            <a:prstTxWarp prst="textNoShape">
              <a:avLst/>
            </a:prstTxWarp>
            <a:spAutoFit/>
          </a:bodyPr>
          <a:lstStyle/>
          <a:p>
            <a:pPr algn="l">
              <a:lnSpc>
                <a:spcPct val="100000"/>
              </a:lnSpc>
              <a:spcBef>
                <a:spcPts val="600"/>
              </a:spcBef>
            </a:pPr>
            <a:r>
              <a:rPr lang="en-US" sz="900" b="0" dirty="0">
                <a:solidFill>
                  <a:srgbClr val="FFFFFF"/>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900" dirty="0">
              <a:solidFill>
                <a:srgbClr val="FFFFFF"/>
              </a:solidFill>
              <a:latin typeface="Arial" panose="020B0604020202020204" pitchFamily="34" charset="0"/>
              <a:cs typeface="Arial" panose="020B0604020202020204" pitchFamily="34" charset="0"/>
            </a:endParaRPr>
          </a:p>
        </p:txBody>
      </p:sp>
      <p:sp>
        <p:nvSpPr>
          <p:cNvPr id="7" name="TextBox 6"/>
          <p:cNvSpPr txBox="1"/>
          <p:nvPr userDrawn="1"/>
        </p:nvSpPr>
        <p:spPr>
          <a:xfrm>
            <a:off x="0" y="4324750"/>
            <a:ext cx="1337867" cy="353943"/>
          </a:xfrm>
          <a:prstGeom prst="rect">
            <a:avLst/>
          </a:prstGeom>
          <a:noFill/>
        </p:spPr>
        <p:txBody>
          <a:bodyPr wrap="none" lIns="228600" bIns="91440" rtlCol="0">
            <a:spAutoFit/>
          </a:bodyPr>
          <a:lstStyle/>
          <a:p>
            <a:pPr algn="l">
              <a:lnSpc>
                <a:spcPct val="100000"/>
              </a:lnSpc>
              <a:spcBef>
                <a:spcPts val="600"/>
              </a:spcBef>
            </a:pPr>
            <a:r>
              <a:rPr lang="en-US" dirty="0">
                <a:solidFill>
                  <a:schemeClr val="accent1"/>
                </a:solidFill>
                <a:latin typeface="Arial" panose="020B0604020202020204" pitchFamily="34" charset="0"/>
                <a:cs typeface="Arial" panose="020B0604020202020204" pitchFamily="34" charset="0"/>
              </a:rPr>
              <a:t>spirent.com</a:t>
            </a:r>
          </a:p>
        </p:txBody>
      </p:sp>
      <p:sp>
        <p:nvSpPr>
          <p:cNvPr id="10" name="Title 1"/>
          <p:cNvSpPr>
            <a:spLocks noGrp="1"/>
          </p:cNvSpPr>
          <p:nvPr>
            <p:ph type="title" hasCustomPrompt="1"/>
          </p:nvPr>
        </p:nvSpPr>
        <p:spPr>
          <a:xfrm>
            <a:off x="0" y="3305175"/>
            <a:ext cx="8879840" cy="553998"/>
          </a:xfrm>
        </p:spPr>
        <p:txBody>
          <a:bodyPr lIns="228600" anchor="t">
            <a:spAutoFit/>
          </a:bodyPr>
          <a:lstStyle>
            <a:lvl1pPr algn="l">
              <a:lnSpc>
                <a:spcPct val="100000"/>
              </a:lnSpc>
              <a:spcBef>
                <a:spcPts val="600"/>
              </a:spcBef>
              <a:defRPr sz="3600" b="1" cap="none"/>
            </a:lvl1pPr>
          </a:lstStyle>
          <a:p>
            <a:r>
              <a:rPr lang="en-US" dirty="0"/>
              <a:t>Click to edit master title style</a:t>
            </a:r>
          </a:p>
        </p:txBody>
      </p:sp>
      <p:sp>
        <p:nvSpPr>
          <p:cNvPr id="11" name="Text Placeholder 2"/>
          <p:cNvSpPr>
            <a:spLocks noGrp="1"/>
          </p:cNvSpPr>
          <p:nvPr>
            <p:ph type="body" idx="1" hasCustomPrompt="1"/>
          </p:nvPr>
        </p:nvSpPr>
        <p:spPr>
          <a:xfrm>
            <a:off x="0" y="2935843"/>
            <a:ext cx="8879840" cy="369332"/>
          </a:xfrm>
          <a:prstGeom prst="rect">
            <a:avLst/>
          </a:prstGeom>
        </p:spPr>
        <p:txBody>
          <a:bodyPr lIns="228600" anchor="b">
            <a:spAutoFit/>
          </a:bodyPr>
          <a:lstStyle>
            <a:lvl1pPr marL="0" indent="0">
              <a:lnSpc>
                <a:spcPct val="100000"/>
              </a:lnSpc>
              <a:spcBef>
                <a:spcPts val="600"/>
              </a:spcBef>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75992175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ag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4693377"/>
            <a:ext cx="9144000" cy="600164"/>
          </a:xfrm>
          <a:prstGeom prst="rect">
            <a:avLst/>
          </a:prstGeom>
          <a:solidFill>
            <a:schemeClr val="bg1"/>
          </a:solidFill>
          <a:ln w="12700" cap="flat" cmpd="sng" algn="ctr">
            <a:noFill/>
            <a:prstDash val="solid"/>
            <a:round/>
            <a:headEnd type="none" w="med" len="med"/>
            <a:tailEnd type="none" w="sm" len="sm"/>
          </a:ln>
          <a:effectLst/>
        </p:spPr>
        <p:txBody>
          <a:bodyPr vert="horz" wrap="square" lIns="228600" tIns="91440" rIns="228600" bIns="91440" numCol="1" rtlCol="0" anchor="t" anchorCtr="0" compatLnSpc="1">
            <a:prstTxWarp prst="textNoShape">
              <a:avLst/>
            </a:prstTxWarp>
            <a:spAutoFit/>
          </a:bodyPr>
          <a:lstStyle/>
          <a:p>
            <a:pPr algn="l">
              <a:spcBef>
                <a:spcPts val="600"/>
              </a:spcBef>
            </a:pPr>
            <a:r>
              <a:rPr lang="en-US" sz="900" b="0" dirty="0">
                <a:solidFill>
                  <a:schemeClr val="tx1"/>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900" dirty="0">
              <a:solidFill>
                <a:schemeClr val="tx1"/>
              </a:solidFill>
              <a:latin typeface="Arial" panose="020B0604020202020204" pitchFamily="34" charset="0"/>
              <a:cs typeface="Arial" panose="020B0604020202020204" pitchFamily="34" charset="0"/>
            </a:endParaRPr>
          </a:p>
        </p:txBody>
      </p:sp>
      <p:sp>
        <p:nvSpPr>
          <p:cNvPr id="7" name="TextBox 6"/>
          <p:cNvSpPr txBox="1"/>
          <p:nvPr userDrawn="1"/>
        </p:nvSpPr>
        <p:spPr>
          <a:xfrm>
            <a:off x="0" y="4325112"/>
            <a:ext cx="1337867" cy="353943"/>
          </a:xfrm>
          <a:prstGeom prst="rect">
            <a:avLst/>
          </a:prstGeom>
          <a:noFill/>
        </p:spPr>
        <p:txBody>
          <a:bodyPr wrap="none" lIns="228600" bIns="91440" rtlCol="0">
            <a:spAutoFit/>
          </a:bodyPr>
          <a:lstStyle/>
          <a:p>
            <a:pPr algn="l">
              <a:spcBef>
                <a:spcPts val="600"/>
              </a:spcBef>
            </a:pPr>
            <a:r>
              <a:rPr lang="en-US" dirty="0">
                <a:solidFill>
                  <a:schemeClr val="bg1"/>
                </a:solidFill>
                <a:latin typeface="Arial" panose="020B0604020202020204" pitchFamily="34" charset="0"/>
                <a:cs typeface="Arial" panose="020B0604020202020204" pitchFamily="34" charset="0"/>
              </a:rPr>
              <a:t>spirent.com</a:t>
            </a:r>
          </a:p>
        </p:txBody>
      </p:sp>
      <p:sp>
        <p:nvSpPr>
          <p:cNvPr id="9" name="Title 1"/>
          <p:cNvSpPr>
            <a:spLocks noGrp="1"/>
          </p:cNvSpPr>
          <p:nvPr>
            <p:ph type="title" hasCustomPrompt="1"/>
          </p:nvPr>
        </p:nvSpPr>
        <p:spPr>
          <a:xfrm>
            <a:off x="0" y="3305175"/>
            <a:ext cx="8879840" cy="553998"/>
          </a:xfrm>
        </p:spPr>
        <p:txBody>
          <a:bodyPr lIns="228600" anchor="t">
            <a:spAutoFit/>
          </a:bodyPr>
          <a:lstStyle>
            <a:lvl1pPr algn="l">
              <a:lnSpc>
                <a:spcPct val="100000"/>
              </a:lnSpc>
              <a:spcBef>
                <a:spcPts val="600"/>
              </a:spcBef>
              <a:defRPr sz="3600" b="1" cap="none">
                <a:solidFill>
                  <a:schemeClr val="bg1"/>
                </a:solidFill>
              </a:defRPr>
            </a:lvl1pPr>
          </a:lstStyle>
          <a:p>
            <a:r>
              <a:rPr lang="en-US" dirty="0"/>
              <a:t>Click to edit master title style</a:t>
            </a:r>
          </a:p>
        </p:txBody>
      </p:sp>
      <p:sp>
        <p:nvSpPr>
          <p:cNvPr id="10" name="Text Placeholder 2"/>
          <p:cNvSpPr>
            <a:spLocks noGrp="1"/>
          </p:cNvSpPr>
          <p:nvPr>
            <p:ph type="body" idx="1" hasCustomPrompt="1"/>
          </p:nvPr>
        </p:nvSpPr>
        <p:spPr>
          <a:xfrm>
            <a:off x="0" y="2935843"/>
            <a:ext cx="8879840" cy="369332"/>
          </a:xfrm>
          <a:prstGeom prst="rect">
            <a:avLst/>
          </a:prstGeom>
        </p:spPr>
        <p:txBody>
          <a:bodyPr lIns="228600" anchor="b">
            <a:spAutoFit/>
          </a:bodyPr>
          <a:lstStyle>
            <a:lvl1pPr marL="0" indent="0">
              <a:lnSpc>
                <a:spcPct val="100000"/>
              </a:lnSpc>
              <a:spcBef>
                <a:spcPts val="600"/>
              </a:spcBef>
              <a:buNone/>
              <a:defRPr sz="1800">
                <a:solidFill>
                  <a:schemeClr val="tx1">
                    <a:lumMod val="40000"/>
                    <a:lumOff val="6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Tree>
    <p:extLst>
      <p:ext uri="{BB962C8B-B14F-4D97-AF65-F5344CB8AC3E}">
        <p14:creationId xmlns:p14="http://schemas.microsoft.com/office/powerpoint/2010/main" val="281184875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4" name="Group 10"/>
          <p:cNvGrpSpPr>
            <a:grpSpLocks/>
          </p:cNvGrpSpPr>
          <p:nvPr/>
        </p:nvGrpSpPr>
        <p:grpSpPr bwMode="auto">
          <a:xfrm>
            <a:off x="433389" y="4920882"/>
            <a:ext cx="1309687" cy="80963"/>
            <a:chOff x="273" y="4133"/>
            <a:chExt cx="825" cy="68"/>
          </a:xfrm>
        </p:grpSpPr>
        <p:sp>
          <p:nvSpPr>
            <p:cNvPr id="5" name="Text Box 11"/>
            <p:cNvSpPr txBox="1">
              <a:spLocks noChangeArrowheads="1"/>
            </p:cNvSpPr>
            <p:nvPr userDrawn="1"/>
          </p:nvSpPr>
          <p:spPr bwMode="auto">
            <a:xfrm>
              <a:off x="422" y="4133"/>
              <a:ext cx="67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0" tIns="0" rIns="0" bIns="0" anchor="b">
              <a:spAutoFit/>
            </a:bodyPr>
            <a:lstStyle>
              <a:lvl1pPr eaLnBrk="0" hangingPunct="0">
                <a:defRPr sz="1400" b="1">
                  <a:solidFill>
                    <a:schemeClr val="tx1"/>
                  </a:solidFill>
                  <a:latin typeface="Trebuchet MS" pitchFamily="34" charset="0"/>
                </a:defRPr>
              </a:lvl1pPr>
              <a:lvl2pPr marL="742950" indent="-285750" eaLnBrk="0" hangingPunct="0">
                <a:defRPr sz="1400" b="1">
                  <a:solidFill>
                    <a:schemeClr val="tx1"/>
                  </a:solidFill>
                  <a:latin typeface="Trebuchet MS" pitchFamily="34" charset="0"/>
                </a:defRPr>
              </a:lvl2pPr>
              <a:lvl3pPr marL="1143000" indent="-228600" eaLnBrk="0" hangingPunct="0">
                <a:defRPr sz="1400" b="1">
                  <a:solidFill>
                    <a:schemeClr val="tx1"/>
                  </a:solidFill>
                  <a:latin typeface="Trebuchet MS" pitchFamily="34" charset="0"/>
                </a:defRPr>
              </a:lvl3pPr>
              <a:lvl4pPr marL="1600200" indent="-228600" eaLnBrk="0" hangingPunct="0">
                <a:defRPr sz="1400" b="1">
                  <a:solidFill>
                    <a:schemeClr val="tx1"/>
                  </a:solidFill>
                  <a:latin typeface="Trebuchet MS" pitchFamily="34" charset="0"/>
                </a:defRPr>
              </a:lvl4pPr>
              <a:lvl5pPr marL="2057400" indent="-228600" eaLnBrk="0" hangingPunct="0">
                <a:defRPr sz="1400" b="1">
                  <a:solidFill>
                    <a:schemeClr val="tx1"/>
                  </a:solidFill>
                  <a:latin typeface="Trebuchet MS" pitchFamily="34" charset="0"/>
                </a:defRPr>
              </a:lvl5pPr>
              <a:lvl6pPr marL="2514600" indent="-228600" eaLnBrk="0" fontAlgn="base" hangingPunct="0">
                <a:spcBef>
                  <a:spcPct val="0"/>
                </a:spcBef>
                <a:spcAft>
                  <a:spcPct val="0"/>
                </a:spcAft>
                <a:defRPr sz="1400" b="1">
                  <a:solidFill>
                    <a:schemeClr val="tx1"/>
                  </a:solidFill>
                  <a:latin typeface="Trebuchet MS" pitchFamily="34" charset="0"/>
                </a:defRPr>
              </a:lvl6pPr>
              <a:lvl7pPr marL="2971800" indent="-228600" eaLnBrk="0" fontAlgn="base" hangingPunct="0">
                <a:spcBef>
                  <a:spcPct val="0"/>
                </a:spcBef>
                <a:spcAft>
                  <a:spcPct val="0"/>
                </a:spcAft>
                <a:defRPr sz="1400" b="1">
                  <a:solidFill>
                    <a:schemeClr val="tx1"/>
                  </a:solidFill>
                  <a:latin typeface="Trebuchet MS" pitchFamily="34" charset="0"/>
                </a:defRPr>
              </a:lvl7pPr>
              <a:lvl8pPr marL="3429000" indent="-228600" eaLnBrk="0" fontAlgn="base" hangingPunct="0">
                <a:spcBef>
                  <a:spcPct val="0"/>
                </a:spcBef>
                <a:spcAft>
                  <a:spcPct val="0"/>
                </a:spcAft>
                <a:defRPr sz="1400" b="1">
                  <a:solidFill>
                    <a:schemeClr val="tx1"/>
                  </a:solidFill>
                  <a:latin typeface="Trebuchet MS" pitchFamily="34" charset="0"/>
                </a:defRPr>
              </a:lvl8pPr>
              <a:lvl9pPr marL="3886200" indent="-228600" eaLnBrk="0" fontAlgn="base" hangingPunct="0">
                <a:spcBef>
                  <a:spcPct val="0"/>
                </a:spcBef>
                <a:spcAft>
                  <a:spcPct val="0"/>
                </a:spcAft>
                <a:defRPr sz="1400" b="1">
                  <a:solidFill>
                    <a:schemeClr val="tx1"/>
                  </a:solidFill>
                  <a:latin typeface="Trebuchet MS" pitchFamily="34" charset="0"/>
                </a:defRPr>
              </a:lvl9pPr>
            </a:lstStyle>
            <a:p>
              <a:pPr>
                <a:defRPr/>
              </a:pPr>
              <a:r>
                <a:rPr lang="en-US" sz="525"/>
                <a:t>PROPRIETARY AND CONFIDENTIAL</a:t>
              </a:r>
            </a:p>
          </p:txBody>
        </p:sp>
        <p:sp>
          <p:nvSpPr>
            <p:cNvPr id="6" name="Oval 12"/>
            <p:cNvSpPr>
              <a:spLocks noChangeArrowheads="1"/>
            </p:cNvSpPr>
            <p:nvPr userDrawn="1"/>
          </p:nvSpPr>
          <p:spPr bwMode="auto">
            <a:xfrm>
              <a:off x="273" y="4152"/>
              <a:ext cx="27" cy="27"/>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type="none" w="sm" len="sm"/>
                </a14:hiddenLine>
              </a:ext>
            </a:extLst>
          </p:spPr>
          <p:txBody>
            <a:bodyPr wrap="none" anchor="ctr"/>
            <a:lstStyle>
              <a:lvl1pPr eaLnBrk="0" hangingPunct="0">
                <a:defRPr sz="1400" b="1">
                  <a:solidFill>
                    <a:schemeClr val="tx1"/>
                  </a:solidFill>
                  <a:latin typeface="Trebuchet MS" pitchFamily="34" charset="0"/>
                </a:defRPr>
              </a:lvl1pPr>
              <a:lvl2pPr marL="742950" indent="-285750" eaLnBrk="0" hangingPunct="0">
                <a:defRPr sz="1400" b="1">
                  <a:solidFill>
                    <a:schemeClr val="tx1"/>
                  </a:solidFill>
                  <a:latin typeface="Trebuchet MS" pitchFamily="34" charset="0"/>
                </a:defRPr>
              </a:lvl2pPr>
              <a:lvl3pPr marL="1143000" indent="-228600" eaLnBrk="0" hangingPunct="0">
                <a:defRPr sz="1400" b="1">
                  <a:solidFill>
                    <a:schemeClr val="tx1"/>
                  </a:solidFill>
                  <a:latin typeface="Trebuchet MS" pitchFamily="34" charset="0"/>
                </a:defRPr>
              </a:lvl3pPr>
              <a:lvl4pPr marL="1600200" indent="-228600" eaLnBrk="0" hangingPunct="0">
                <a:defRPr sz="1400" b="1">
                  <a:solidFill>
                    <a:schemeClr val="tx1"/>
                  </a:solidFill>
                  <a:latin typeface="Trebuchet MS" pitchFamily="34" charset="0"/>
                </a:defRPr>
              </a:lvl4pPr>
              <a:lvl5pPr marL="2057400" indent="-228600" eaLnBrk="0" hangingPunct="0">
                <a:defRPr sz="1400" b="1">
                  <a:solidFill>
                    <a:schemeClr val="tx1"/>
                  </a:solidFill>
                  <a:latin typeface="Trebuchet MS" pitchFamily="34" charset="0"/>
                </a:defRPr>
              </a:lvl5pPr>
              <a:lvl6pPr marL="2514600" indent="-228600" eaLnBrk="0" fontAlgn="base" hangingPunct="0">
                <a:spcBef>
                  <a:spcPct val="0"/>
                </a:spcBef>
                <a:spcAft>
                  <a:spcPct val="0"/>
                </a:spcAft>
                <a:defRPr sz="1400" b="1">
                  <a:solidFill>
                    <a:schemeClr val="tx1"/>
                  </a:solidFill>
                  <a:latin typeface="Trebuchet MS" pitchFamily="34" charset="0"/>
                </a:defRPr>
              </a:lvl6pPr>
              <a:lvl7pPr marL="2971800" indent="-228600" eaLnBrk="0" fontAlgn="base" hangingPunct="0">
                <a:spcBef>
                  <a:spcPct val="0"/>
                </a:spcBef>
                <a:spcAft>
                  <a:spcPct val="0"/>
                </a:spcAft>
                <a:defRPr sz="1400" b="1">
                  <a:solidFill>
                    <a:schemeClr val="tx1"/>
                  </a:solidFill>
                  <a:latin typeface="Trebuchet MS" pitchFamily="34" charset="0"/>
                </a:defRPr>
              </a:lvl7pPr>
              <a:lvl8pPr marL="3429000" indent="-228600" eaLnBrk="0" fontAlgn="base" hangingPunct="0">
                <a:spcBef>
                  <a:spcPct val="0"/>
                </a:spcBef>
                <a:spcAft>
                  <a:spcPct val="0"/>
                </a:spcAft>
                <a:defRPr sz="1400" b="1">
                  <a:solidFill>
                    <a:schemeClr val="tx1"/>
                  </a:solidFill>
                  <a:latin typeface="Trebuchet MS" pitchFamily="34" charset="0"/>
                </a:defRPr>
              </a:lvl8pPr>
              <a:lvl9pPr marL="3886200" indent="-228600" eaLnBrk="0" fontAlgn="base" hangingPunct="0">
                <a:spcBef>
                  <a:spcPct val="0"/>
                </a:spcBef>
                <a:spcAft>
                  <a:spcPct val="0"/>
                </a:spcAft>
                <a:defRPr sz="1400" b="1">
                  <a:solidFill>
                    <a:schemeClr val="tx1"/>
                  </a:solidFill>
                  <a:latin typeface="Trebuchet MS" pitchFamily="34" charset="0"/>
                </a:defRPr>
              </a:lvl9pPr>
            </a:lstStyle>
            <a:p>
              <a:pPr algn="ctr">
                <a:defRPr/>
              </a:pPr>
              <a:endParaRPr lang="en-US" altLang="en-US" sz="1050"/>
            </a:p>
          </p:txBody>
        </p:sp>
      </p:grpSp>
      <p:sp>
        <p:nvSpPr>
          <p:cNvPr id="330754" name="Rectangle 2"/>
          <p:cNvSpPr>
            <a:spLocks noGrp="1" noChangeArrowheads="1"/>
          </p:cNvSpPr>
          <p:nvPr>
            <p:ph type="subTitle" idx="1"/>
          </p:nvPr>
        </p:nvSpPr>
        <p:spPr>
          <a:xfrm>
            <a:off x="3683001" y="3857625"/>
            <a:ext cx="5319713" cy="435769"/>
          </a:xfrm>
        </p:spPr>
        <p:txBody>
          <a:bodyPr/>
          <a:lstStyle>
            <a:lvl1pPr marL="0" indent="0">
              <a:buFont typeface="Wingdings" pitchFamily="2" charset="2"/>
              <a:buNone/>
              <a:defRPr sz="1200" b="1">
                <a:solidFill>
                  <a:schemeClr val="tx2"/>
                </a:solidFill>
              </a:defRPr>
            </a:lvl1pPr>
          </a:lstStyle>
          <a:p>
            <a:r>
              <a:rPr lang="en-US"/>
              <a:t>Click to edit Master subtitle style</a:t>
            </a:r>
          </a:p>
        </p:txBody>
      </p:sp>
      <p:sp>
        <p:nvSpPr>
          <p:cNvPr id="330755" name="Rectangle 3"/>
          <p:cNvSpPr>
            <a:spLocks noGrp="1" noChangeArrowheads="1"/>
          </p:cNvSpPr>
          <p:nvPr>
            <p:ph type="ctrTitle"/>
          </p:nvPr>
        </p:nvSpPr>
        <p:spPr>
          <a:xfrm>
            <a:off x="3684589" y="2778919"/>
            <a:ext cx="5297487" cy="300082"/>
          </a:xfrm>
        </p:spPr>
        <p:txBody>
          <a:bodyPr anchor="t"/>
          <a:lstStyle>
            <a:lvl1pPr>
              <a:spcBef>
                <a:spcPct val="10000"/>
              </a:spcBef>
              <a:defRPr sz="1950">
                <a:solidFill>
                  <a:schemeClr val="tx1"/>
                </a:solidFill>
              </a:defRPr>
            </a:lvl1pPr>
          </a:lstStyle>
          <a:p>
            <a:r>
              <a:rPr lang="en-US"/>
              <a:t>CLICK TO EDIT MASTER TITLE STYLE</a:t>
            </a:r>
          </a:p>
        </p:txBody>
      </p:sp>
    </p:spTree>
    <p:extLst>
      <p:ext uri="{BB962C8B-B14F-4D97-AF65-F5344CB8AC3E}">
        <p14:creationId xmlns:p14="http://schemas.microsoft.com/office/powerpoint/2010/main" val="34780748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658" y="0"/>
            <a:ext cx="9143342" cy="5148072"/>
          </a:xfrm>
          <a:prstGeom prst="rect">
            <a:avLst/>
          </a:prstGeom>
          <a:noFill/>
          <a:ln>
            <a:noFill/>
          </a:ln>
        </p:spPr>
      </p:pic>
      <p:sp>
        <p:nvSpPr>
          <p:cNvPr id="13" name="Rectangle 3"/>
          <p:cNvSpPr txBox="1">
            <a:spLocks noChangeArrowheads="1"/>
          </p:cNvSpPr>
          <p:nvPr userDrawn="1"/>
        </p:nvSpPr>
        <p:spPr bwMode="auto">
          <a:xfrm>
            <a:off x="10067925" y="1085850"/>
            <a:ext cx="2018665" cy="904863"/>
          </a:xfrm>
          <a:prstGeom prst="rect">
            <a:avLst/>
          </a:prstGeom>
          <a:solidFill>
            <a:srgbClr val="FF0000">
              <a:alpha val="85000"/>
            </a:srgbClr>
          </a:solidFill>
          <a:ln w="9525">
            <a:noFill/>
            <a:miter lim="800000"/>
            <a:headEnd/>
            <a:tailEnd/>
          </a:ln>
          <a:effectLst/>
        </p:spPr>
        <p:txBody>
          <a:bodyPr vert="horz" wrap="square" lIns="210312" tIns="210312" rIns="182880" bIns="18288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1100" b="0" i="0" u="none" strike="noStrike" kern="1200" baseline="0" dirty="0">
                <a:solidFill>
                  <a:schemeClr val="bg1"/>
                </a:solidFill>
                <a:latin typeface="Arial" panose="020B0604020202020204" pitchFamily="34" charset="0"/>
                <a:ea typeface="+mj-ea"/>
                <a:cs typeface="Arial" panose="020B0604020202020204" pitchFamily="34" charset="0"/>
              </a:rPr>
              <a:t>You can also use images that are high tech and interesting.</a:t>
            </a:r>
          </a:p>
        </p:txBody>
      </p:sp>
      <p:sp>
        <p:nvSpPr>
          <p:cNvPr id="9" name="Rectangle 3"/>
          <p:cNvSpPr txBox="1">
            <a:spLocks noChangeArrowheads="1"/>
          </p:cNvSpPr>
          <p:nvPr userDrawn="1"/>
        </p:nvSpPr>
        <p:spPr bwMode="auto">
          <a:xfrm>
            <a:off x="9300718" y="0"/>
            <a:ext cx="2785872" cy="989502"/>
          </a:xfrm>
          <a:prstGeom prst="rect">
            <a:avLst/>
          </a:prstGeom>
          <a:solidFill>
            <a:srgbClr val="FF0000">
              <a:alpha val="85000"/>
            </a:srgbClr>
          </a:solidFill>
          <a:ln w="9525">
            <a:noFill/>
            <a:miter lim="800000"/>
            <a:headEnd/>
            <a:tailEnd/>
          </a:ln>
          <a:effectLst/>
        </p:spPr>
        <p:txBody>
          <a:bodyPr vert="horz" wrap="square" lIns="210312" tIns="210312" rIns="182880" bIns="18288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1100" kern="0" dirty="0"/>
              <a:t>To change </a:t>
            </a:r>
            <a:br>
              <a:rPr lang="en-US" sz="1100" kern="0" dirty="0"/>
            </a:br>
            <a:r>
              <a:rPr lang="en-US" sz="1100" kern="0" dirty="0"/>
              <a:t>background image;</a:t>
            </a:r>
          </a:p>
          <a:p>
            <a:r>
              <a:rPr lang="en-US" sz="1100" kern="0" dirty="0"/>
              <a:t>Go to View tab, slide master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
        <p:nvSpPr>
          <p:cNvPr id="14" name="Rectangle 3"/>
          <p:cNvSpPr>
            <a:spLocks noGrp="1" noChangeArrowheads="1"/>
          </p:cNvSpPr>
          <p:nvPr>
            <p:ph type="ctrTitle" hasCustomPrompt="1"/>
          </p:nvPr>
        </p:nvSpPr>
        <p:spPr>
          <a:xfrm>
            <a:off x="4348480" y="3086100"/>
            <a:ext cx="4795520" cy="2057400"/>
          </a:xfrm>
          <a:solidFill>
            <a:schemeClr val="accent1">
              <a:alpha val="85000"/>
            </a:schemeClr>
          </a:solidFill>
          <a:effectLst/>
        </p:spPr>
        <p:txBody>
          <a:bodyPr lIns="228600" tIns="228600" rIns="45720" bIns="228600" anchor="t" anchorCtr="0">
            <a:noAutofit/>
          </a:bodyPr>
          <a:lstStyle>
            <a:lvl1pPr>
              <a:lnSpc>
                <a:spcPct val="100000"/>
              </a:lnSpc>
              <a:spcBef>
                <a:spcPts val="600"/>
              </a:spcBef>
              <a:defRPr sz="2800" b="1">
                <a:solidFill>
                  <a:schemeClr val="bg1"/>
                </a:solidFill>
              </a:defRPr>
            </a:lvl1pPr>
          </a:lstStyle>
          <a:p>
            <a:r>
              <a:rPr lang="en-US" dirty="0"/>
              <a:t>Click to edit master title style</a:t>
            </a:r>
          </a:p>
        </p:txBody>
      </p:sp>
      <p:sp>
        <p:nvSpPr>
          <p:cNvPr id="15" name="Text Placeholder 4"/>
          <p:cNvSpPr>
            <a:spLocks noGrp="1"/>
          </p:cNvSpPr>
          <p:nvPr>
            <p:ph type="body" sz="quarter" idx="10" hasCustomPrompt="1"/>
          </p:nvPr>
        </p:nvSpPr>
        <p:spPr>
          <a:xfrm>
            <a:off x="4348480" y="4589502"/>
            <a:ext cx="4795520" cy="553998"/>
          </a:xfrm>
          <a:prstGeom prst="rect">
            <a:avLst/>
          </a:prstGeom>
        </p:spPr>
        <p:txBody>
          <a:bodyPr wrap="square" lIns="228600" bIns="228600" anchor="b" anchorCtr="0">
            <a:spAutoFit/>
          </a:bodyPr>
          <a:lstStyle>
            <a:lvl1pPr marL="0" indent="0">
              <a:lnSpc>
                <a:spcPct val="100000"/>
              </a:lnSpc>
              <a:spcBef>
                <a:spcPts val="600"/>
              </a:spcBef>
              <a:buNone/>
              <a:defRPr sz="1800">
                <a:solidFill>
                  <a:schemeClr val="bg1"/>
                </a:solidFill>
              </a:defRPr>
            </a:lvl1pPr>
          </a:lstStyle>
          <a:p>
            <a:pPr lvl="0"/>
            <a:r>
              <a:rPr lang="en-US" dirty="0"/>
              <a:t>Subtitle</a:t>
            </a:r>
          </a:p>
        </p:txBody>
      </p:sp>
      <p:sp>
        <p:nvSpPr>
          <p:cNvPr id="16" name="Rectangle 15"/>
          <p:cNvSpPr/>
          <p:nvPr userDrawn="1"/>
        </p:nvSpPr>
        <p:spPr bwMode="auto">
          <a:xfrm>
            <a:off x="9299004" y="1090620"/>
            <a:ext cx="403224"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9299004" y="1507338"/>
            <a:ext cx="403224"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9299004" y="1924056"/>
            <a:ext cx="403224"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9299004" y="2340774"/>
            <a:ext cx="403224"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9299004" y="2757492"/>
            <a:ext cx="403224"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9299004" y="3174210"/>
            <a:ext cx="403224"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9299004" y="3590928"/>
            <a:ext cx="403224"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9299004" y="4007646"/>
            <a:ext cx="403224"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9299004" y="4424364"/>
            <a:ext cx="403224"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9299004" y="4841082"/>
            <a:ext cx="403224"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9299004" y="1090620"/>
            <a:ext cx="403224"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9299004" y="1507338"/>
            <a:ext cx="403224"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9299004" y="1924056"/>
            <a:ext cx="403224"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9299004" y="2340774"/>
            <a:ext cx="403224"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9299004" y="2757492"/>
            <a:ext cx="403224"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9299004" y="3174210"/>
            <a:ext cx="403224"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9299004" y="3590928"/>
            <a:ext cx="403224"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3" name="Rectangle 32"/>
          <p:cNvSpPr/>
          <p:nvPr userDrawn="1"/>
        </p:nvSpPr>
        <p:spPr bwMode="auto">
          <a:xfrm>
            <a:off x="9299004" y="4007646"/>
            <a:ext cx="403224"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bwMode="auto">
          <a:xfrm>
            <a:off x="9299004" y="4424364"/>
            <a:ext cx="403224"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5" name="Rectangle 34"/>
          <p:cNvSpPr/>
          <p:nvPr userDrawn="1"/>
        </p:nvSpPr>
        <p:spPr bwMode="auto">
          <a:xfrm>
            <a:off x="9299004" y="4841082"/>
            <a:ext cx="403224"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02812"/>
            <a:ext cx="8092440" cy="369332"/>
          </a:xfrm>
        </p:spPr>
        <p:txBody>
          <a:bodyPr>
            <a:spAutoFit/>
          </a:bodyPr>
          <a:lstStyle>
            <a:lvl1pPr>
              <a:lnSpc>
                <a:spcPct val="100000"/>
              </a:lnSpc>
              <a:spcBef>
                <a:spcPts val="600"/>
              </a:spcBef>
              <a:defRPr b="0" spc="0" baseline="0"/>
            </a:lvl1pPr>
          </a:lstStyle>
          <a:p>
            <a:r>
              <a:rPr lang="en-US" dirty="0"/>
              <a:t>Click to edit master title style</a:t>
            </a:r>
          </a:p>
        </p:txBody>
      </p:sp>
      <p:sp>
        <p:nvSpPr>
          <p:cNvPr id="6" name="Text Placeholder 5"/>
          <p:cNvSpPr>
            <a:spLocks noGrp="1"/>
          </p:cNvSpPr>
          <p:nvPr>
            <p:ph type="body" sz="quarter" idx="11" hasCustomPrompt="1"/>
          </p:nvPr>
        </p:nvSpPr>
        <p:spPr>
          <a:xfrm>
            <a:off x="0" y="960120"/>
            <a:ext cx="8887968" cy="1215717"/>
          </a:xfrm>
          <a:prstGeom prst="rect">
            <a:avLst/>
          </a:prstGeom>
        </p:spPr>
        <p:txBody>
          <a:bodyPr lIns="228600">
            <a:spAutoFit/>
          </a:bodyPr>
          <a:lstStyle>
            <a:lvl1pPr>
              <a:lnSpc>
                <a:spcPct val="100000"/>
              </a:lnSpc>
              <a:spcBef>
                <a:spcPts val="600"/>
              </a:spcBef>
              <a:defRPr sz="1800"/>
            </a:lvl1pPr>
            <a:lvl2pPr>
              <a:lnSpc>
                <a:spcPct val="100000"/>
              </a:lnSpc>
              <a:spcBef>
                <a:spcPts val="600"/>
              </a:spcBef>
              <a:defRPr sz="1400"/>
            </a:lvl2pPr>
            <a:lvl3pPr>
              <a:lnSpc>
                <a:spcPct val="100000"/>
              </a:lnSpc>
              <a:spcBef>
                <a:spcPts val="600"/>
              </a:spcBef>
              <a:defRPr sz="1400"/>
            </a:lvl3pPr>
            <a:lvl4pPr>
              <a:lnSpc>
                <a:spcPct val="100000"/>
              </a:lnSpc>
              <a:spcBef>
                <a:spcPts val="600"/>
              </a:spcBef>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ub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02812"/>
            <a:ext cx="8092440" cy="369332"/>
          </a:xfrm>
        </p:spPr>
        <p:txBody>
          <a:bodyPr>
            <a:spAutoFit/>
          </a:bodyPr>
          <a:lstStyle>
            <a:lvl1pPr>
              <a:lnSpc>
                <a:spcPct val="100000"/>
              </a:lnSpc>
              <a:spcBef>
                <a:spcPts val="600"/>
              </a:spcBef>
              <a:defRPr b="0" spc="0" baseline="0"/>
            </a:lvl1pPr>
          </a:lstStyle>
          <a:p>
            <a:r>
              <a:rPr lang="en-US" dirty="0"/>
              <a:t>Click to edit master title style</a:t>
            </a:r>
          </a:p>
        </p:txBody>
      </p:sp>
      <p:sp>
        <p:nvSpPr>
          <p:cNvPr id="4" name="Text Placeholder 3"/>
          <p:cNvSpPr>
            <a:spLocks noGrp="1"/>
          </p:cNvSpPr>
          <p:nvPr>
            <p:ph type="body" sz="quarter" idx="10" hasCustomPrompt="1"/>
          </p:nvPr>
        </p:nvSpPr>
        <p:spPr>
          <a:xfrm>
            <a:off x="0" y="555663"/>
            <a:ext cx="8092440" cy="369332"/>
          </a:xfrm>
          <a:prstGeom prst="rect">
            <a:avLst/>
          </a:prstGeom>
        </p:spPr>
        <p:txBody>
          <a:bodyPr lIns="228600" rIns="45720">
            <a:spAutoFit/>
          </a:bodyPr>
          <a:lstStyle>
            <a:lvl1pPr marL="0" indent="0">
              <a:lnSpc>
                <a:spcPct val="100000"/>
              </a:lnSpc>
              <a:spcBef>
                <a:spcPts val="600"/>
              </a:spcBef>
              <a:buNone/>
              <a:defRPr sz="1800" i="1">
                <a:solidFill>
                  <a:schemeClr val="tx1"/>
                </a:solidFill>
              </a:defRPr>
            </a:lvl1pPr>
          </a:lstStyle>
          <a:p>
            <a:pPr lvl="0"/>
            <a:r>
              <a:rPr lang="en-US" dirty="0"/>
              <a:t>Subtitle</a:t>
            </a:r>
          </a:p>
        </p:txBody>
      </p:sp>
      <p:sp>
        <p:nvSpPr>
          <p:cNvPr id="6" name="Text Placeholder 5"/>
          <p:cNvSpPr>
            <a:spLocks noGrp="1"/>
          </p:cNvSpPr>
          <p:nvPr>
            <p:ph type="body" sz="quarter" idx="11" hasCustomPrompt="1"/>
          </p:nvPr>
        </p:nvSpPr>
        <p:spPr>
          <a:xfrm>
            <a:off x="0" y="960120"/>
            <a:ext cx="8887968" cy="1215717"/>
          </a:xfrm>
          <a:prstGeom prst="rect">
            <a:avLst/>
          </a:prstGeom>
        </p:spPr>
        <p:txBody>
          <a:bodyPr lIns="228600">
            <a:spAutoFit/>
          </a:bodyPr>
          <a:lstStyle>
            <a:lvl1pPr>
              <a:lnSpc>
                <a:spcPct val="100000"/>
              </a:lnSpc>
              <a:spcBef>
                <a:spcPts val="600"/>
              </a:spcBef>
              <a:defRPr sz="1800"/>
            </a:lvl1pPr>
            <a:lvl2pPr>
              <a:lnSpc>
                <a:spcPct val="100000"/>
              </a:lnSpc>
              <a:spcBef>
                <a:spcPts val="600"/>
              </a:spcBef>
              <a:defRPr sz="1400"/>
            </a:lvl2pPr>
            <a:lvl3pPr>
              <a:lnSpc>
                <a:spcPct val="100000"/>
              </a:lnSpc>
              <a:spcBef>
                <a:spcPts val="600"/>
              </a:spcBef>
              <a:defRPr sz="1400"/>
            </a:lvl3pPr>
            <a:lvl4pPr>
              <a:lnSpc>
                <a:spcPct val="100000"/>
              </a:lnSpc>
              <a:spcBef>
                <a:spcPts val="600"/>
              </a:spcBef>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43760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305175"/>
            <a:ext cx="7772400" cy="553998"/>
          </a:xfrm>
        </p:spPr>
        <p:txBody>
          <a:bodyPr lIns="228600" anchor="t">
            <a:spAutoFit/>
          </a:bodyPr>
          <a:lstStyle>
            <a:lvl1pPr algn="l">
              <a:lnSpc>
                <a:spcPct val="100000"/>
              </a:lnSpc>
              <a:spcBef>
                <a:spcPts val="600"/>
              </a:spcBef>
              <a:defRPr sz="3600" b="1" cap="none"/>
            </a:lvl1pPr>
          </a:lstStyle>
          <a:p>
            <a:r>
              <a:rPr lang="en-US" dirty="0"/>
              <a:t>Click to edit master title style</a:t>
            </a:r>
          </a:p>
        </p:txBody>
      </p:sp>
      <p:sp>
        <p:nvSpPr>
          <p:cNvPr id="3" name="Text Placeholder 2"/>
          <p:cNvSpPr>
            <a:spLocks noGrp="1"/>
          </p:cNvSpPr>
          <p:nvPr>
            <p:ph type="body" idx="1" hasCustomPrompt="1"/>
          </p:nvPr>
        </p:nvSpPr>
        <p:spPr>
          <a:xfrm>
            <a:off x="0" y="2935843"/>
            <a:ext cx="7772400" cy="369332"/>
          </a:xfrm>
          <a:prstGeom prst="rect">
            <a:avLst/>
          </a:prstGeom>
        </p:spPr>
        <p:txBody>
          <a:bodyPr lIns="228600" anchor="b">
            <a:spAutoFit/>
          </a:bodyPr>
          <a:lstStyle>
            <a:lvl1pPr marL="0" indent="0">
              <a:lnSpc>
                <a:spcPct val="100000"/>
              </a:lnSpc>
              <a:spcBef>
                <a:spcPts val="600"/>
              </a:spcBef>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2812"/>
            <a:ext cx="8092440" cy="369332"/>
          </a:xfrm>
        </p:spPr>
        <p:txBody>
          <a:bodyPr lIns="228600">
            <a:spAutoFit/>
          </a:bodyPr>
          <a:lstStyle>
            <a:lvl1pPr>
              <a:lnSpc>
                <a:spcPct val="100000"/>
              </a:lnSpc>
              <a:spcBef>
                <a:spcPts val="600"/>
              </a:spcBef>
              <a:defRPr/>
            </a:lvl1pPr>
          </a:lstStyle>
          <a:p>
            <a:r>
              <a:rPr lang="en-US" dirty="0"/>
              <a:t>Click to edit master title style</a:t>
            </a:r>
          </a:p>
        </p:txBody>
      </p:sp>
      <p:sp>
        <p:nvSpPr>
          <p:cNvPr id="4" name="Text Placeholder 3"/>
          <p:cNvSpPr>
            <a:spLocks noGrp="1"/>
          </p:cNvSpPr>
          <p:nvPr>
            <p:ph type="body" sz="quarter" idx="10" hasCustomPrompt="1"/>
          </p:nvPr>
        </p:nvSpPr>
        <p:spPr>
          <a:xfrm>
            <a:off x="0" y="555663"/>
            <a:ext cx="8092440" cy="369332"/>
          </a:xfrm>
          <a:prstGeom prst="rect">
            <a:avLst/>
          </a:prstGeom>
        </p:spPr>
        <p:txBody>
          <a:bodyPr lIns="228600" rIns="45720">
            <a:spAutoFit/>
          </a:bodyPr>
          <a:lstStyle>
            <a:lvl1pPr marL="0" indent="0">
              <a:lnSpc>
                <a:spcPct val="100000"/>
              </a:lnSpc>
              <a:spcBef>
                <a:spcPts val="600"/>
              </a:spcBef>
              <a:buNone/>
              <a:defRPr sz="1800" i="1">
                <a:solidFill>
                  <a:schemeClr val="tx1"/>
                </a:solidFill>
              </a:defRPr>
            </a:lvl1pPr>
          </a:lstStyle>
          <a:p>
            <a:pPr lvl="0"/>
            <a:r>
              <a:rPr lang="en-US" dirty="0"/>
              <a:t>Subtitle</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2812"/>
            <a:ext cx="8092440" cy="369332"/>
          </a:xfrm>
        </p:spPr>
        <p:txBody>
          <a:bodyPr lIns="228600">
            <a:spAutoFit/>
          </a:bodyPr>
          <a:lstStyle>
            <a:lvl1pPr>
              <a:lnSpc>
                <a:spcPct val="100000"/>
              </a:lnSpc>
              <a:spcBef>
                <a:spcPts val="600"/>
              </a:spcBef>
              <a:defRPr/>
            </a:lvl1pPr>
          </a:lstStyle>
          <a:p>
            <a:r>
              <a:rPr lang="en-US" dirty="0"/>
              <a:t>Click to edit master title style</a:t>
            </a:r>
          </a:p>
        </p:txBody>
      </p:sp>
    </p:spTree>
    <p:extLst>
      <p:ext uri="{BB962C8B-B14F-4D97-AF65-F5344CB8AC3E}">
        <p14:creationId xmlns:p14="http://schemas.microsoft.com/office/powerpoint/2010/main" val="263229972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pic>
        <p:nvPicPr>
          <p:cNvPr id="1027" name="Picture 3" descr="C:\Users\pcalabrese\Downloads\180208805.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1" y="-1"/>
            <a:ext cx="9144000" cy="51497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0" y="3086100"/>
            <a:ext cx="6876288" cy="2057400"/>
          </a:xfrm>
          <a:solidFill>
            <a:schemeClr val="accent3">
              <a:alpha val="85000"/>
            </a:schemeClr>
          </a:solidFill>
        </p:spPr>
        <p:txBody>
          <a:bodyPr lIns="210312" tIns="210312" anchor="t">
            <a:noAutofit/>
          </a:bodyPr>
          <a:lstStyle>
            <a:lvl1pPr>
              <a:lnSpc>
                <a:spcPct val="100000"/>
              </a:lnSpc>
              <a:spcBef>
                <a:spcPts val="600"/>
              </a:spcBef>
              <a:defRPr sz="2400" b="1">
                <a:solidFill>
                  <a:schemeClr val="bg1"/>
                </a:solidFill>
              </a:defRPr>
            </a:lvl1pPr>
          </a:lstStyle>
          <a:p>
            <a:r>
              <a:rPr lang="en-US" dirty="0"/>
              <a:t>Click to edit master title style</a:t>
            </a:r>
          </a:p>
        </p:txBody>
      </p:sp>
      <p:sp>
        <p:nvSpPr>
          <p:cNvPr id="14" name="Rectangle 2"/>
          <p:cNvSpPr>
            <a:spLocks noGrp="1" noChangeArrowheads="1"/>
          </p:cNvSpPr>
          <p:nvPr>
            <p:ph type="subTitle" idx="1"/>
          </p:nvPr>
        </p:nvSpPr>
        <p:spPr>
          <a:xfrm>
            <a:off x="6870192" y="3086100"/>
            <a:ext cx="2273808" cy="2057399"/>
          </a:xfrm>
          <a:prstGeom prst="rect">
            <a:avLst/>
          </a:prstGeom>
          <a:solidFill>
            <a:schemeClr val="accent3">
              <a:lumMod val="50000"/>
            </a:schemeClr>
          </a:solidFill>
        </p:spPr>
        <p:txBody>
          <a:bodyPr lIns="210312" tIns="210312">
            <a:noAutofit/>
          </a:bodyPr>
          <a:lstStyle>
            <a:lvl1pPr marL="0" indent="0">
              <a:lnSpc>
                <a:spcPct val="100000"/>
              </a:lnSpc>
              <a:spcBef>
                <a:spcPts val="600"/>
              </a:spcBef>
              <a:buFont typeface="Wingdings" pitchFamily="2" charset="2"/>
              <a:buNone/>
              <a:defRPr sz="2000" b="0">
                <a:solidFill>
                  <a:schemeClr val="bg1"/>
                </a:solidFill>
              </a:defRPr>
            </a:lvl1pPr>
          </a:lstStyle>
          <a:p>
            <a:r>
              <a:rPr lang="en-US"/>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
        <p:nvSpPr>
          <p:cNvPr id="12" name="Rectangle 11"/>
          <p:cNvSpPr/>
          <p:nvPr userDrawn="1"/>
        </p:nvSpPr>
        <p:spPr bwMode="auto">
          <a:xfrm>
            <a:off x="9299004" y="1090620"/>
            <a:ext cx="403224"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3" name="Rectangle 12"/>
          <p:cNvSpPr/>
          <p:nvPr userDrawn="1"/>
        </p:nvSpPr>
        <p:spPr bwMode="auto">
          <a:xfrm>
            <a:off x="9299004" y="1507338"/>
            <a:ext cx="403224"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5" name="Rectangle 14"/>
          <p:cNvSpPr/>
          <p:nvPr userDrawn="1"/>
        </p:nvSpPr>
        <p:spPr bwMode="auto">
          <a:xfrm>
            <a:off x="9299004" y="1924056"/>
            <a:ext cx="403224"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6" name="Rectangle 15"/>
          <p:cNvSpPr/>
          <p:nvPr userDrawn="1"/>
        </p:nvSpPr>
        <p:spPr bwMode="auto">
          <a:xfrm>
            <a:off x="9299004" y="2340774"/>
            <a:ext cx="403224"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9299004" y="2757492"/>
            <a:ext cx="403224"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9299004" y="3174210"/>
            <a:ext cx="403224"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9299004" y="3590928"/>
            <a:ext cx="403224"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9299004" y="4007646"/>
            <a:ext cx="403224"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9299004" y="4424364"/>
            <a:ext cx="403224"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9299004" y="4841082"/>
            <a:ext cx="403224"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9299004" y="1090620"/>
            <a:ext cx="403224"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9299004" y="1507338"/>
            <a:ext cx="403224"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9299004" y="1924056"/>
            <a:ext cx="403224"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9299004" y="2340774"/>
            <a:ext cx="403224"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9299004" y="2757492"/>
            <a:ext cx="403224"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9299004" y="3174210"/>
            <a:ext cx="403224"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9299004" y="3590928"/>
            <a:ext cx="403224"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9299004" y="4007646"/>
            <a:ext cx="403224"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9299004" y="4424364"/>
            <a:ext cx="403224"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9299004" y="4841082"/>
            <a:ext cx="403224"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4" name="Rectangle 3"/>
          <p:cNvSpPr txBox="1">
            <a:spLocks noChangeArrowheads="1"/>
          </p:cNvSpPr>
          <p:nvPr userDrawn="1"/>
        </p:nvSpPr>
        <p:spPr bwMode="auto">
          <a:xfrm>
            <a:off x="9300718" y="0"/>
            <a:ext cx="2785872" cy="989502"/>
          </a:xfrm>
          <a:prstGeom prst="rect">
            <a:avLst/>
          </a:prstGeom>
          <a:solidFill>
            <a:srgbClr val="FF0000">
              <a:alpha val="85000"/>
            </a:srgbClr>
          </a:solidFill>
          <a:ln w="9525">
            <a:noFill/>
            <a:miter lim="800000"/>
            <a:headEnd/>
            <a:tailEnd/>
          </a:ln>
          <a:effectLst/>
        </p:spPr>
        <p:txBody>
          <a:bodyPr vert="horz" wrap="square" lIns="210312" tIns="210312" rIns="182880" bIns="18288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1100" kern="0" dirty="0"/>
              <a:t>To change </a:t>
            </a:r>
            <a:br>
              <a:rPr lang="en-US" sz="1100" kern="0" dirty="0"/>
            </a:br>
            <a:r>
              <a:rPr lang="en-US" sz="1100" kern="0" dirty="0"/>
              <a:t>background image;</a:t>
            </a:r>
          </a:p>
          <a:p>
            <a:r>
              <a:rPr lang="en-US" sz="1100" kern="0" dirty="0"/>
              <a:t>Go to View tab, slide master</a:t>
            </a:r>
          </a:p>
        </p:txBody>
      </p:sp>
    </p:spTree>
    <p:extLst>
      <p:ext uri="{BB962C8B-B14F-4D97-AF65-F5344CB8AC3E}">
        <p14:creationId xmlns:p14="http://schemas.microsoft.com/office/powerpoint/2010/main" val="361762025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2" name="Rectangle 4"/>
          <p:cNvSpPr>
            <a:spLocks noGrp="1" noChangeArrowheads="1"/>
          </p:cNvSpPr>
          <p:nvPr>
            <p:ph type="title"/>
          </p:nvPr>
        </p:nvSpPr>
        <p:spPr bwMode="auto">
          <a:xfrm>
            <a:off x="0" y="233589"/>
            <a:ext cx="8092440" cy="307777"/>
          </a:xfrm>
          <a:prstGeom prst="rect">
            <a:avLst/>
          </a:prstGeom>
          <a:noFill/>
          <a:ln w="9525">
            <a:noFill/>
            <a:miter lim="800000"/>
            <a:headEnd/>
            <a:tailEnd/>
          </a:ln>
          <a:effectLst/>
        </p:spPr>
        <p:txBody>
          <a:bodyPr vert="horz" wrap="square" lIns="228600" tIns="0" rIns="457200" bIns="0" numCol="1" anchor="ctr" anchorCtr="0" compatLnSpc="1">
            <a:prstTxWarp prst="textNoShape">
              <a:avLst/>
            </a:prstTxWarp>
            <a:spAutoFit/>
          </a:bodyPr>
          <a:lstStyle/>
          <a:p>
            <a:pPr lvl="0"/>
            <a:r>
              <a:rPr lang="en-US"/>
              <a:t>Click to edit Master title style</a:t>
            </a:r>
            <a:endParaRPr lang="en-US" dirty="0"/>
          </a:p>
        </p:txBody>
      </p:sp>
      <p:sp>
        <p:nvSpPr>
          <p:cNvPr id="9" name="Rectangle 8"/>
          <p:cNvSpPr/>
          <p:nvPr/>
        </p:nvSpPr>
        <p:spPr bwMode="auto">
          <a:xfrm>
            <a:off x="9299004" y="1090620"/>
            <a:ext cx="403224"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0" name="Rectangle 9"/>
          <p:cNvSpPr/>
          <p:nvPr/>
        </p:nvSpPr>
        <p:spPr bwMode="auto">
          <a:xfrm>
            <a:off x="9299004" y="1507338"/>
            <a:ext cx="403224"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1" name="Rectangle 10"/>
          <p:cNvSpPr/>
          <p:nvPr/>
        </p:nvSpPr>
        <p:spPr bwMode="auto">
          <a:xfrm>
            <a:off x="9299004" y="1924056"/>
            <a:ext cx="403224"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2" name="Rectangle 11"/>
          <p:cNvSpPr/>
          <p:nvPr/>
        </p:nvSpPr>
        <p:spPr bwMode="auto">
          <a:xfrm>
            <a:off x="9299004" y="2340774"/>
            <a:ext cx="403224"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3" name="Rectangle 12"/>
          <p:cNvSpPr/>
          <p:nvPr/>
        </p:nvSpPr>
        <p:spPr bwMode="auto">
          <a:xfrm>
            <a:off x="9299004" y="2757492"/>
            <a:ext cx="403224"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4" name="Rectangle 13"/>
          <p:cNvSpPr/>
          <p:nvPr/>
        </p:nvSpPr>
        <p:spPr bwMode="auto">
          <a:xfrm>
            <a:off x="9299004" y="3174210"/>
            <a:ext cx="403224"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5" name="Rectangle 14"/>
          <p:cNvSpPr/>
          <p:nvPr/>
        </p:nvSpPr>
        <p:spPr bwMode="auto">
          <a:xfrm>
            <a:off x="9299004" y="3590928"/>
            <a:ext cx="403224"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6" name="Rectangle 15"/>
          <p:cNvSpPr/>
          <p:nvPr/>
        </p:nvSpPr>
        <p:spPr bwMode="auto">
          <a:xfrm>
            <a:off x="9299004" y="4007646"/>
            <a:ext cx="403224"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7" name="Rectangle 16"/>
          <p:cNvSpPr/>
          <p:nvPr/>
        </p:nvSpPr>
        <p:spPr bwMode="auto">
          <a:xfrm>
            <a:off x="9299004" y="4424364"/>
            <a:ext cx="403224"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8" name="Rectangle 17"/>
          <p:cNvSpPr/>
          <p:nvPr/>
        </p:nvSpPr>
        <p:spPr bwMode="auto">
          <a:xfrm>
            <a:off x="9299004" y="4841082"/>
            <a:ext cx="403224"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19" name="Rectangle 18"/>
          <p:cNvSpPr/>
          <p:nvPr/>
        </p:nvSpPr>
        <p:spPr>
          <a:xfrm>
            <a:off x="0" y="5013198"/>
            <a:ext cx="9144000" cy="130302"/>
          </a:xfrm>
          <a:prstGeom prst="rect">
            <a:avLst/>
          </a:prstGeom>
          <a:noFill/>
          <a:ln w="25400" cap="flat" cmpd="sng" algn="ctr">
            <a:noFill/>
            <a:prstDash val="solid"/>
          </a:ln>
          <a:effectLst/>
        </p:spPr>
        <p:txBody>
          <a:bodyPr rIns="228600" bIns="45720" rtlCol="0" anchor="ctr"/>
          <a:lstStyle/>
          <a:p>
            <a:pPr algn="r" eaLnBrk="1" fontAlgn="auto" hangingPunct="1">
              <a:spcBef>
                <a:spcPts val="0"/>
              </a:spcBef>
              <a:spcAft>
                <a:spcPts val="0"/>
              </a:spcAft>
              <a:defRPr/>
            </a:pPr>
            <a:fld id="{CFD94992-95F9-4341-B39E-F07CAEF90486}" type="slidenum">
              <a:rPr lang="en-US" sz="700" b="0" kern="0" smtClean="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pPr algn="r" eaLnBrk="1" fontAlgn="auto" hangingPunct="1">
                <a:spcBef>
                  <a:spcPts val="0"/>
                </a:spcBef>
                <a:spcAft>
                  <a:spcPts val="0"/>
                </a:spcAft>
                <a:defRPr/>
              </a:pPr>
              <a:t>‹#›</a:t>
            </a:fld>
            <a:endParaRPr lang="en-US" sz="700" b="0"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endParaRPr>
          </a:p>
        </p:txBody>
      </p:sp>
      <p:cxnSp>
        <p:nvCxnSpPr>
          <p:cNvPr id="3" name="Straight Connector 2"/>
          <p:cNvCxnSpPr/>
          <p:nvPr userDrawn="1"/>
        </p:nvCxnSpPr>
        <p:spPr bwMode="auto">
          <a:xfrm>
            <a:off x="0" y="5013198"/>
            <a:ext cx="9144000" cy="0"/>
          </a:xfrm>
          <a:prstGeom prst="line">
            <a:avLst/>
          </a:prstGeom>
          <a:solidFill>
            <a:schemeClr val="accent1"/>
          </a:solidFill>
          <a:ln w="6350" cap="flat" cmpd="sng" algn="ctr">
            <a:solidFill>
              <a:schemeClr val="tx1">
                <a:lumMod val="60000"/>
                <a:lumOff val="40000"/>
              </a:schemeClr>
            </a:solidFill>
            <a:prstDash val="solid"/>
            <a:round/>
            <a:headEnd type="none" w="med" len="med"/>
            <a:tailEnd type="none" w="sm" len="sm"/>
          </a:ln>
          <a:effectLst/>
        </p:spPr>
      </p:cxnSp>
      <p:sp>
        <p:nvSpPr>
          <p:cNvPr id="23" name="Rectangle 22"/>
          <p:cNvSpPr/>
          <p:nvPr userDrawn="1"/>
        </p:nvSpPr>
        <p:spPr bwMode="auto">
          <a:xfrm>
            <a:off x="9299004" y="1090620"/>
            <a:ext cx="403224"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9299004" y="1507338"/>
            <a:ext cx="403224"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9299004" y="1924056"/>
            <a:ext cx="403224"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9299004" y="2340774"/>
            <a:ext cx="403224"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9299004" y="2757492"/>
            <a:ext cx="403224"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9299004" y="3174210"/>
            <a:ext cx="403224"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9299004" y="3590928"/>
            <a:ext cx="403224"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9299004" y="4007646"/>
            <a:ext cx="403224"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9299004" y="4424364"/>
            <a:ext cx="403224"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9299004" y="4841082"/>
            <a:ext cx="403224"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a:xfrm>
            <a:off x="0" y="5024488"/>
            <a:ext cx="1232710" cy="107722"/>
          </a:xfrm>
          <a:prstGeom prst="rect">
            <a:avLst/>
          </a:prstGeom>
          <a:noFill/>
          <a:ln w="25400" cap="flat" cmpd="sng" algn="ctr">
            <a:noFill/>
            <a:prstDash val="solid"/>
          </a:ln>
          <a:effectLst/>
        </p:spPr>
        <p:txBody>
          <a:bodyPr wrap="none" lIns="228600" tIns="0" rIns="0" bIns="0" rtlCol="0" anchor="ctr" anchorCtr="0">
            <a:spAutoFit/>
          </a:bodyPr>
          <a:lstStyle/>
          <a:p>
            <a:pPr algn="l" eaLnBrk="1" fontAlgn="auto" hangingPunct="1">
              <a:spcBef>
                <a:spcPts val="0"/>
              </a:spcBef>
              <a:spcAft>
                <a:spcPts val="0"/>
              </a:spcAft>
              <a:defRPr/>
            </a:pPr>
            <a:r>
              <a:rPr lang="en-US" sz="700" b="1" kern="0" dirty="0">
                <a:solidFill>
                  <a:schemeClr val="accent1"/>
                </a:solidFill>
                <a:latin typeface="Arial" panose="020B0604020202020204" pitchFamily="34" charset="0"/>
                <a:ea typeface="Segoe UI" panose="020B0502040204020203" pitchFamily="34" charset="0"/>
                <a:cs typeface="Arial" panose="020B0604020202020204" pitchFamily="34" charset="0"/>
              </a:rPr>
              <a:t>Spirent</a:t>
            </a:r>
            <a:r>
              <a:rPr lang="en-US" sz="700" b="1"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 </a:t>
            </a:r>
            <a:r>
              <a:rPr lang="en-US" sz="700" b="0"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Communications</a:t>
            </a:r>
          </a:p>
        </p:txBody>
      </p:sp>
      <p:sp>
        <p:nvSpPr>
          <p:cNvPr id="35" name="Text Box 7"/>
          <p:cNvSpPr txBox="1">
            <a:spLocks noChangeArrowheads="1"/>
          </p:cNvSpPr>
          <p:nvPr userDrawn="1"/>
        </p:nvSpPr>
        <p:spPr bwMode="auto">
          <a:xfrm>
            <a:off x="3795345" y="5024488"/>
            <a:ext cx="1534074" cy="107722"/>
          </a:xfrm>
          <a:prstGeom prst="rect">
            <a:avLst/>
          </a:prstGeom>
          <a:noFill/>
          <a:ln w="9525">
            <a:noFill/>
            <a:miter lim="800000"/>
            <a:headEnd/>
            <a:tailEnd type="none" w="sm" len="sm"/>
          </a:ln>
          <a:effectLst/>
        </p:spPr>
        <p:txBody>
          <a:bodyPr wrap="none" lIns="0" tIns="0" rIns="0" bIns="0" anchor="ctr" anchorCtr="0">
            <a:spAutoFit/>
          </a:bodyPr>
          <a:lstStyle/>
          <a:p>
            <a:pPr algn="l"/>
            <a:r>
              <a:rPr lang="en-US" sz="700" b="0" dirty="0">
                <a:solidFill>
                  <a:schemeClr val="tx1">
                    <a:lumMod val="60000"/>
                    <a:lumOff val="40000"/>
                  </a:schemeClr>
                </a:solidFill>
                <a:latin typeface="Arial" panose="020B0604020202020204" pitchFamily="34" charset="0"/>
                <a:cs typeface="Arial" panose="020B0604020202020204" pitchFamily="34" charset="0"/>
              </a:rPr>
              <a:t>PROPRIETARY AND CONFIDENTIAL</a:t>
            </a:r>
          </a:p>
        </p:txBody>
      </p:sp>
      <p:pic>
        <p:nvPicPr>
          <p:cNvPr id="33" name="Picture 3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67" r:id="rId2"/>
    <p:sldLayoutId id="2147483668" r:id="rId3"/>
    <p:sldLayoutId id="2147483678" r:id="rId4"/>
    <p:sldLayoutId id="2147483669" r:id="rId5"/>
    <p:sldLayoutId id="2147483670" r:id="rId6"/>
    <p:sldLayoutId id="2147483677" r:id="rId7"/>
    <p:sldLayoutId id="2147483671" r:id="rId8"/>
    <p:sldLayoutId id="2147483672" r:id="rId9"/>
    <p:sldLayoutId id="2147483674" r:id="rId10"/>
    <p:sldLayoutId id="2147483675" r:id="rId11"/>
    <p:sldLayoutId id="2147483676" r:id="rId12"/>
    <p:sldLayoutId id="2147483679" r:id="rId13"/>
  </p:sldLayoutIdLst>
  <p:transition spd="med">
    <p:fade/>
  </p:transition>
  <p:hf hdr="0" ftr="0" dt="0"/>
  <p:txStyles>
    <p:titleStyle>
      <a:lvl1pPr algn="l" rtl="0" eaLnBrk="1" fontAlgn="base" hangingPunct="1">
        <a:lnSpc>
          <a:spcPct val="100000"/>
        </a:lnSpc>
        <a:spcBef>
          <a:spcPts val="600"/>
        </a:spcBef>
        <a:spcAft>
          <a:spcPct val="0"/>
        </a:spcAft>
        <a:defRPr sz="2000" b="0">
          <a:solidFill>
            <a:schemeClr val="accent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p:titleStyle>
    <p:bodyStyle>
      <a:lvl1pPr marL="228600" indent="-228600" algn="l" rtl="0" eaLnBrk="1" fontAlgn="base" hangingPunct="1">
        <a:lnSpc>
          <a:spcPts val="2000"/>
        </a:lnSpc>
        <a:spcBef>
          <a:spcPts val="2000"/>
        </a:spcBef>
        <a:spcAft>
          <a:spcPct val="0"/>
        </a:spcAft>
        <a:buClr>
          <a:schemeClr val="accent1"/>
        </a:buClr>
        <a:buSzPct val="100000"/>
        <a:buFont typeface="Wingdings 2" panose="05020102010507070707" pitchFamily="18" charset="2"/>
        <a:buChar char="¡"/>
        <a:defRPr sz="2000">
          <a:solidFill>
            <a:schemeClr val="tx1"/>
          </a:solidFill>
          <a:latin typeface="Arial" panose="020B0604020202020204" pitchFamily="34" charset="0"/>
          <a:ea typeface="+mn-ea"/>
          <a:cs typeface="Arial" panose="020B0604020202020204" pitchFamily="34" charset="0"/>
        </a:defRPr>
      </a:lvl1pPr>
      <a:lvl2pPr marL="457200" indent="-223838" algn="l" rtl="0" eaLnBrk="1" fontAlgn="base" hangingPunct="1">
        <a:lnSpc>
          <a:spcPts val="1600"/>
        </a:lnSpc>
        <a:spcBef>
          <a:spcPts val="1600"/>
        </a:spcBef>
        <a:spcAft>
          <a:spcPct val="0"/>
        </a:spcAft>
        <a:buClr>
          <a:schemeClr val="accent1"/>
        </a:buClr>
        <a:buSzPct val="85000"/>
        <a:buFont typeface="Wingdings 2" panose="05020102010507070707" pitchFamily="18" charset="2"/>
        <a:buChar char="¡"/>
        <a:defRPr sz="1600">
          <a:solidFill>
            <a:schemeClr val="tx1"/>
          </a:solidFill>
          <a:latin typeface="Arial" panose="020B0604020202020204" pitchFamily="34" charset="0"/>
          <a:cs typeface="Arial" panose="020B0604020202020204" pitchFamily="34" charset="0"/>
        </a:defRPr>
      </a:lvl2pPr>
      <a:lvl3pPr marL="685800" indent="-228600" algn="l" rtl="0" eaLnBrk="1" fontAlgn="base" hangingPunct="1">
        <a:lnSpc>
          <a:spcPts val="1600"/>
        </a:lnSpc>
        <a:spcBef>
          <a:spcPts val="1600"/>
        </a:spcBef>
        <a:spcAft>
          <a:spcPct val="0"/>
        </a:spcAft>
        <a:buClr>
          <a:schemeClr val="accent1"/>
        </a:buClr>
        <a:buSzPct val="90000"/>
        <a:buFont typeface="Arial" panose="020B0604020202020204" pitchFamily="34" charset="0"/>
        <a:buChar char="•"/>
        <a:defRPr sz="1600">
          <a:solidFill>
            <a:schemeClr val="tx1"/>
          </a:solidFill>
          <a:latin typeface="Arial" pitchFamily="34" charset="0"/>
          <a:cs typeface="Arial" panose="020B0604020202020204" pitchFamily="34" charset="0"/>
        </a:defRPr>
      </a:lvl3pPr>
      <a:lvl4pPr marL="914400" indent="-228600" algn="l" rtl="0" eaLnBrk="1" fontAlgn="base" hangingPunct="1">
        <a:lnSpc>
          <a:spcPts val="1400"/>
        </a:lnSpc>
        <a:spcBef>
          <a:spcPts val="1400"/>
        </a:spcBef>
        <a:spcAft>
          <a:spcPct val="0"/>
        </a:spcAft>
        <a:buClr>
          <a:schemeClr val="accent1"/>
        </a:buClr>
        <a:buSzPct val="90000"/>
        <a:buFont typeface="Arial" pitchFamily="34" charset="0"/>
        <a:buChar char="-"/>
        <a:defRPr sz="1400">
          <a:solidFill>
            <a:schemeClr val="tx1"/>
          </a:solidFill>
          <a:latin typeface="Arial" pitchFamily="34" charset="0"/>
        </a:defRPr>
      </a:lvl4pPr>
      <a:lvl5pPr marL="20653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5pPr>
      <a:lvl6pPr marL="25225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6pPr>
      <a:lvl7pPr marL="29797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7pPr>
      <a:lvl8pPr marL="34369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8pPr>
      <a:lvl9pPr marL="38941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aws.amazon.com/" TargetMode="External"/><Relationship Id="rId5" Type="http://schemas.openxmlformats.org/officeDocument/2006/relationships/image" Target="../media/image13.png"/><Relationship Id="rId4" Type="http://schemas.openxmlformats.org/officeDocument/2006/relationships/hyperlink" Target="http://www.rackspace.com/index.ph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8457-6237-4637-900B-C9D8BA983636}"/>
              </a:ext>
            </a:extLst>
          </p:cNvPr>
          <p:cNvSpPr>
            <a:spLocks noGrp="1"/>
          </p:cNvSpPr>
          <p:nvPr>
            <p:ph type="ctrTitle"/>
          </p:nvPr>
        </p:nvSpPr>
        <p:spPr/>
        <p:txBody>
          <a:bodyPr/>
          <a:lstStyle/>
          <a:p>
            <a:pPr algn="ctr"/>
            <a:r>
              <a:rPr lang="en-US" dirty="0"/>
              <a:t>Cloud Tech and vEPC over RIFT openstack using RIFT MANO</a:t>
            </a:r>
          </a:p>
        </p:txBody>
      </p:sp>
      <p:sp>
        <p:nvSpPr>
          <p:cNvPr id="3" name="Text Placeholder 2">
            <a:extLst>
              <a:ext uri="{FF2B5EF4-FFF2-40B4-BE49-F238E27FC236}">
                <a16:creationId xmlns:a16="http://schemas.microsoft.com/office/drawing/2014/main" id="{8CED11D8-5DFD-49E9-886E-0F4BF2AA8DC5}"/>
              </a:ext>
            </a:extLst>
          </p:cNvPr>
          <p:cNvSpPr>
            <a:spLocks noGrp="1"/>
          </p:cNvSpPr>
          <p:nvPr>
            <p:ph type="body" sz="quarter" idx="10"/>
          </p:nvPr>
        </p:nvSpPr>
        <p:spPr>
          <a:xfrm>
            <a:off x="4929666" y="4837037"/>
            <a:ext cx="4795520" cy="492443"/>
          </a:xfrm>
        </p:spPr>
        <p:txBody>
          <a:bodyPr/>
          <a:lstStyle/>
          <a:p>
            <a:r>
              <a:rPr lang="en-US" sz="1400" i="1" dirty="0"/>
              <a:t>07/26/2017                  Presented by: Satish Verma</a:t>
            </a:r>
          </a:p>
        </p:txBody>
      </p:sp>
    </p:spTree>
    <p:extLst>
      <p:ext uri="{BB962C8B-B14F-4D97-AF65-F5344CB8AC3E}">
        <p14:creationId xmlns:p14="http://schemas.microsoft.com/office/powerpoint/2010/main" val="28557465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1D7E0823-61AD-45CA-A1D7-C41FFA2EC925}"/>
              </a:ext>
            </a:extLst>
          </p:cNvPr>
          <p:cNvPicPr>
            <a:picLocks noChangeAspect="1"/>
          </p:cNvPicPr>
          <p:nvPr/>
        </p:nvPicPr>
        <p:blipFill>
          <a:blip r:embed="rId2"/>
          <a:stretch>
            <a:fillRect/>
          </a:stretch>
        </p:blipFill>
        <p:spPr>
          <a:xfrm>
            <a:off x="335986" y="371959"/>
            <a:ext cx="7849624" cy="4463512"/>
          </a:xfrm>
          <a:prstGeom prst="rect">
            <a:avLst/>
          </a:prstGeom>
        </p:spPr>
      </p:pic>
    </p:spTree>
    <p:extLst>
      <p:ext uri="{BB962C8B-B14F-4D97-AF65-F5344CB8AC3E}">
        <p14:creationId xmlns:p14="http://schemas.microsoft.com/office/powerpoint/2010/main" val="157409588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009EA-35E4-4C13-96EA-32391F20B3D2}"/>
              </a:ext>
            </a:extLst>
          </p:cNvPr>
          <p:cNvPicPr>
            <a:picLocks noChangeAspect="1"/>
          </p:cNvPicPr>
          <p:nvPr/>
        </p:nvPicPr>
        <p:blipFill>
          <a:blip r:embed="rId2"/>
          <a:stretch>
            <a:fillRect/>
          </a:stretch>
        </p:blipFill>
        <p:spPr>
          <a:xfrm>
            <a:off x="340752" y="299804"/>
            <a:ext cx="7469123" cy="4429872"/>
          </a:xfrm>
          <a:prstGeom prst="rect">
            <a:avLst/>
          </a:prstGeom>
        </p:spPr>
      </p:pic>
    </p:spTree>
    <p:extLst>
      <p:ext uri="{BB962C8B-B14F-4D97-AF65-F5344CB8AC3E}">
        <p14:creationId xmlns:p14="http://schemas.microsoft.com/office/powerpoint/2010/main" val="371731164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ADD56B-11BD-4AFB-96DB-E5E58D455B92}"/>
              </a:ext>
            </a:extLst>
          </p:cNvPr>
          <p:cNvPicPr>
            <a:picLocks noChangeAspect="1"/>
          </p:cNvPicPr>
          <p:nvPr/>
        </p:nvPicPr>
        <p:blipFill>
          <a:blip r:embed="rId2"/>
          <a:stretch>
            <a:fillRect/>
          </a:stretch>
        </p:blipFill>
        <p:spPr>
          <a:xfrm>
            <a:off x="127417" y="144339"/>
            <a:ext cx="8148635" cy="4540088"/>
          </a:xfrm>
          <a:prstGeom prst="rect">
            <a:avLst/>
          </a:prstGeom>
        </p:spPr>
      </p:pic>
    </p:spTree>
    <p:extLst>
      <p:ext uri="{BB962C8B-B14F-4D97-AF65-F5344CB8AC3E}">
        <p14:creationId xmlns:p14="http://schemas.microsoft.com/office/powerpoint/2010/main" val="164079977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52D72-1CF2-4FC4-B2A3-E9D5DB477B29}"/>
              </a:ext>
            </a:extLst>
          </p:cNvPr>
          <p:cNvPicPr>
            <a:picLocks noChangeAspect="1"/>
          </p:cNvPicPr>
          <p:nvPr/>
        </p:nvPicPr>
        <p:blipFill>
          <a:blip r:embed="rId2"/>
          <a:stretch>
            <a:fillRect/>
          </a:stretch>
        </p:blipFill>
        <p:spPr>
          <a:xfrm>
            <a:off x="172693" y="278970"/>
            <a:ext cx="7728300" cy="4401519"/>
          </a:xfrm>
          <a:prstGeom prst="rect">
            <a:avLst/>
          </a:prstGeom>
        </p:spPr>
      </p:pic>
    </p:spTree>
    <p:extLst>
      <p:ext uri="{BB962C8B-B14F-4D97-AF65-F5344CB8AC3E}">
        <p14:creationId xmlns:p14="http://schemas.microsoft.com/office/powerpoint/2010/main" val="428968743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D1EB-F1C4-434D-99C0-F190D202CD95}"/>
              </a:ext>
            </a:extLst>
          </p:cNvPr>
          <p:cNvSpPr>
            <a:spLocks noGrp="1"/>
          </p:cNvSpPr>
          <p:nvPr>
            <p:ph type="title"/>
          </p:nvPr>
        </p:nvSpPr>
        <p:spPr>
          <a:xfrm>
            <a:off x="0" y="233589"/>
            <a:ext cx="8092440" cy="307777"/>
          </a:xfrm>
        </p:spPr>
        <p:txBody>
          <a:bodyPr/>
          <a:lstStyle/>
          <a:p>
            <a:r>
              <a:rPr lang="en-US" dirty="0"/>
              <a:t>Historical events of Cloud Computing</a:t>
            </a:r>
          </a:p>
        </p:txBody>
      </p:sp>
      <p:pic>
        <p:nvPicPr>
          <p:cNvPr id="5" name="Picture 4">
            <a:extLst>
              <a:ext uri="{FF2B5EF4-FFF2-40B4-BE49-F238E27FC236}">
                <a16:creationId xmlns:a16="http://schemas.microsoft.com/office/drawing/2014/main" id="{949E9F74-AEE8-4747-B2C1-6230B182FD5C}"/>
              </a:ext>
            </a:extLst>
          </p:cNvPr>
          <p:cNvPicPr>
            <a:picLocks noChangeAspect="1"/>
          </p:cNvPicPr>
          <p:nvPr/>
        </p:nvPicPr>
        <p:blipFill>
          <a:blip r:embed="rId2"/>
          <a:stretch>
            <a:fillRect/>
          </a:stretch>
        </p:blipFill>
        <p:spPr>
          <a:xfrm>
            <a:off x="5183004" y="2077511"/>
            <a:ext cx="2909436" cy="2531298"/>
          </a:xfrm>
          <a:prstGeom prst="rect">
            <a:avLst/>
          </a:prstGeom>
        </p:spPr>
      </p:pic>
      <p:pic>
        <p:nvPicPr>
          <p:cNvPr id="6" name="Picture 5">
            <a:extLst>
              <a:ext uri="{FF2B5EF4-FFF2-40B4-BE49-F238E27FC236}">
                <a16:creationId xmlns:a16="http://schemas.microsoft.com/office/drawing/2014/main" id="{FE78C703-8644-4909-A901-44EE5B3107FB}"/>
              </a:ext>
            </a:extLst>
          </p:cNvPr>
          <p:cNvPicPr>
            <a:picLocks noChangeAspect="1"/>
          </p:cNvPicPr>
          <p:nvPr/>
        </p:nvPicPr>
        <p:blipFill>
          <a:blip r:embed="rId3"/>
          <a:stretch>
            <a:fillRect/>
          </a:stretch>
        </p:blipFill>
        <p:spPr>
          <a:xfrm>
            <a:off x="349916" y="541366"/>
            <a:ext cx="3574004" cy="4379346"/>
          </a:xfrm>
          <a:prstGeom prst="rect">
            <a:avLst/>
          </a:prstGeom>
        </p:spPr>
      </p:pic>
    </p:spTree>
    <p:extLst>
      <p:ext uri="{BB962C8B-B14F-4D97-AF65-F5344CB8AC3E}">
        <p14:creationId xmlns:p14="http://schemas.microsoft.com/office/powerpoint/2010/main" val="407430940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2"/>
          <p:cNvSpPr>
            <a:spLocks noGrp="1"/>
          </p:cNvSpPr>
          <p:nvPr>
            <p:ph type="title"/>
          </p:nvPr>
        </p:nvSpPr>
        <p:spPr>
          <a:xfrm>
            <a:off x="3293391" y="2005288"/>
            <a:ext cx="3045416" cy="553998"/>
          </a:xfrm>
        </p:spPr>
        <p:txBody>
          <a:bodyPr/>
          <a:lstStyle/>
          <a:p>
            <a:r>
              <a:rPr lang="en-US" altLang="en-US" dirty="0"/>
              <a:t>Thanks</a:t>
            </a:r>
          </a:p>
        </p:txBody>
      </p:sp>
    </p:spTree>
    <p:extLst>
      <p:ext uri="{BB962C8B-B14F-4D97-AF65-F5344CB8AC3E}">
        <p14:creationId xmlns:p14="http://schemas.microsoft.com/office/powerpoint/2010/main" val="344687561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573C-09FA-4BB4-872A-36C3C161E95A}"/>
              </a:ext>
            </a:extLst>
          </p:cNvPr>
          <p:cNvSpPr>
            <a:spLocks noGrp="1"/>
          </p:cNvSpPr>
          <p:nvPr>
            <p:ph type="title"/>
          </p:nvPr>
        </p:nvSpPr>
        <p:spPr>
          <a:xfrm>
            <a:off x="0" y="233589"/>
            <a:ext cx="8092440" cy="307777"/>
          </a:xfrm>
        </p:spPr>
        <p:txBody>
          <a:bodyPr/>
          <a:lstStyle/>
          <a:p>
            <a:r>
              <a:rPr lang="en-US" dirty="0"/>
              <a:t>Agenda</a:t>
            </a:r>
          </a:p>
        </p:txBody>
      </p:sp>
      <p:sp>
        <p:nvSpPr>
          <p:cNvPr id="3" name="TextBox 2">
            <a:extLst>
              <a:ext uri="{FF2B5EF4-FFF2-40B4-BE49-F238E27FC236}">
                <a16:creationId xmlns:a16="http://schemas.microsoft.com/office/drawing/2014/main" id="{A1C081C8-DD05-4DB3-ABA9-7DDBD7945CDF}"/>
              </a:ext>
            </a:extLst>
          </p:cNvPr>
          <p:cNvSpPr txBox="1"/>
          <p:nvPr/>
        </p:nvSpPr>
        <p:spPr>
          <a:xfrm>
            <a:off x="550332" y="712922"/>
            <a:ext cx="6038063" cy="3903826"/>
          </a:xfrm>
          <a:prstGeom prst="rect">
            <a:avLst/>
          </a:prstGeom>
          <a:noFill/>
        </p:spPr>
        <p:txBody>
          <a:bodyPr wrap="none" rtlCol="0">
            <a:spAutoFit/>
          </a:bodyPr>
          <a:lstStyle/>
          <a:p>
            <a:pPr marL="285750" indent="-285750" algn="l">
              <a:lnSpc>
                <a:spcPct val="200000"/>
              </a:lnSpc>
              <a:buFont typeface="Arial" panose="020B0604020202020204" pitchFamily="34" charset="0"/>
              <a:buChar char="•"/>
            </a:pPr>
            <a:r>
              <a:rPr lang="en-US" dirty="0"/>
              <a:t>Current Network overview( Telco/Enterprise)</a:t>
            </a:r>
          </a:p>
          <a:p>
            <a:pPr marL="285750" indent="-285750" algn="l">
              <a:lnSpc>
                <a:spcPct val="200000"/>
              </a:lnSpc>
              <a:buFont typeface="Arial" panose="020B0604020202020204" pitchFamily="34" charset="0"/>
              <a:buChar char="•"/>
            </a:pPr>
            <a:r>
              <a:rPr lang="en-US" dirty="0"/>
              <a:t>Major Challenges with current Network deployments</a:t>
            </a:r>
          </a:p>
          <a:p>
            <a:pPr marL="285750" indent="-285750" algn="l">
              <a:lnSpc>
                <a:spcPct val="200000"/>
              </a:lnSpc>
              <a:buFont typeface="Arial" panose="020B0604020202020204" pitchFamily="34" charset="0"/>
              <a:buChar char="•"/>
            </a:pPr>
            <a:r>
              <a:rPr lang="en-US" dirty="0"/>
              <a:t>What is the solution?</a:t>
            </a:r>
          </a:p>
          <a:p>
            <a:pPr marL="285750" indent="-285750" algn="l">
              <a:lnSpc>
                <a:spcPct val="200000"/>
              </a:lnSpc>
              <a:buFont typeface="Arial" panose="020B0604020202020204" pitchFamily="34" charset="0"/>
              <a:buChar char="•"/>
            </a:pPr>
            <a:r>
              <a:rPr lang="en-US" dirty="0"/>
              <a:t>Major Cloud Computing components</a:t>
            </a:r>
          </a:p>
          <a:p>
            <a:pPr marL="285750" indent="-285750" algn="l">
              <a:lnSpc>
                <a:spcPct val="200000"/>
              </a:lnSpc>
              <a:buFont typeface="Arial" panose="020B0604020202020204" pitchFamily="34" charset="0"/>
              <a:buChar char="•"/>
            </a:pPr>
            <a:r>
              <a:rPr lang="en-US" dirty="0"/>
              <a:t>NFV and MANO framework</a:t>
            </a:r>
          </a:p>
          <a:p>
            <a:pPr marL="285750" indent="-285750" algn="l">
              <a:lnSpc>
                <a:spcPct val="200000"/>
              </a:lnSpc>
              <a:buFont typeface="Arial" panose="020B0604020202020204" pitchFamily="34" charset="0"/>
              <a:buChar char="•"/>
            </a:pPr>
            <a:r>
              <a:rPr lang="en-US" dirty="0"/>
              <a:t>Openstack components</a:t>
            </a:r>
          </a:p>
          <a:p>
            <a:pPr marL="285750" indent="-285750" algn="l">
              <a:lnSpc>
                <a:spcPct val="200000"/>
              </a:lnSpc>
              <a:buFont typeface="Arial" panose="020B0604020202020204" pitchFamily="34" charset="0"/>
              <a:buChar char="•"/>
            </a:pPr>
            <a:r>
              <a:rPr lang="en-US" dirty="0"/>
              <a:t>LTE core components- Overview</a:t>
            </a:r>
          </a:p>
          <a:p>
            <a:pPr marL="285750" indent="-285750" algn="l">
              <a:lnSpc>
                <a:spcPct val="200000"/>
              </a:lnSpc>
              <a:buFont typeface="Arial" panose="020B0604020202020204" pitchFamily="34" charset="0"/>
              <a:buChar char="•"/>
            </a:pPr>
            <a:r>
              <a:rPr lang="en-US" dirty="0"/>
              <a:t>vEPC deployment lifecycle using Tacker(MANO)</a:t>
            </a:r>
          </a:p>
          <a:p>
            <a:pPr marL="285750" indent="-285750" algn="l">
              <a:lnSpc>
                <a:spcPct val="200000"/>
              </a:lnSpc>
              <a:buFont typeface="Arial" panose="020B0604020202020204" pitchFamily="34" charset="0"/>
              <a:buChar char="•"/>
            </a:pPr>
            <a:r>
              <a:rPr lang="en-US" dirty="0"/>
              <a:t>Deployed vEPC components overview and information flow details</a:t>
            </a:r>
          </a:p>
        </p:txBody>
      </p:sp>
    </p:spTree>
    <p:extLst>
      <p:ext uri="{BB962C8B-B14F-4D97-AF65-F5344CB8AC3E}">
        <p14:creationId xmlns:p14="http://schemas.microsoft.com/office/powerpoint/2010/main" val="294012518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B059C5-EBE7-46FC-BC00-339ED51A8EC0}"/>
              </a:ext>
            </a:extLst>
          </p:cNvPr>
          <p:cNvSpPr/>
          <p:nvPr/>
        </p:nvSpPr>
        <p:spPr bwMode="auto">
          <a:xfrm>
            <a:off x="209228" y="619931"/>
            <a:ext cx="3192650" cy="2766448"/>
          </a:xfrm>
          <a:prstGeom prst="rect">
            <a:avLst/>
          </a:prstGeom>
          <a:solidFill>
            <a:schemeClr val="accent2">
              <a:lumMod val="60000"/>
              <a:lumOff val="40000"/>
            </a:schemeClr>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highlight>
                <a:srgbClr val="FFFF00"/>
              </a:highlight>
              <a:latin typeface="Trebuchet MS" pitchFamily="34" charset="0"/>
            </a:endParaRPr>
          </a:p>
        </p:txBody>
      </p:sp>
      <p:sp>
        <p:nvSpPr>
          <p:cNvPr id="4" name="Title 3">
            <a:extLst>
              <a:ext uri="{FF2B5EF4-FFF2-40B4-BE49-F238E27FC236}">
                <a16:creationId xmlns:a16="http://schemas.microsoft.com/office/drawing/2014/main" id="{08C84166-E729-408E-8CC5-A7461FBBFE40}"/>
              </a:ext>
            </a:extLst>
          </p:cNvPr>
          <p:cNvSpPr>
            <a:spLocks noGrp="1"/>
          </p:cNvSpPr>
          <p:nvPr>
            <p:ph type="title"/>
          </p:nvPr>
        </p:nvSpPr>
        <p:spPr>
          <a:xfrm>
            <a:off x="0" y="233589"/>
            <a:ext cx="8092440" cy="307777"/>
          </a:xfrm>
        </p:spPr>
        <p:txBody>
          <a:bodyPr/>
          <a:lstStyle/>
          <a:p>
            <a:r>
              <a:rPr lang="en-US" dirty="0"/>
              <a:t>Data Center(Telco/Enterprise) at a glance</a:t>
            </a:r>
          </a:p>
        </p:txBody>
      </p:sp>
      <p:sp>
        <p:nvSpPr>
          <p:cNvPr id="5" name="Rectangle: Rounded Corners 4">
            <a:extLst>
              <a:ext uri="{FF2B5EF4-FFF2-40B4-BE49-F238E27FC236}">
                <a16:creationId xmlns:a16="http://schemas.microsoft.com/office/drawing/2014/main" id="{0A681CE4-6DA6-40AE-9B0F-B05D7128D96B}"/>
              </a:ext>
            </a:extLst>
          </p:cNvPr>
          <p:cNvSpPr/>
          <p:nvPr/>
        </p:nvSpPr>
        <p:spPr bwMode="auto">
          <a:xfrm>
            <a:off x="333213" y="967569"/>
            <a:ext cx="2898184" cy="380783"/>
          </a:xfrm>
          <a:prstGeom prst="roundRect">
            <a:avLst/>
          </a:prstGeom>
          <a:solidFill>
            <a:schemeClr val="accent1">
              <a:lumMod val="60000"/>
              <a:lumOff val="40000"/>
            </a:schemeClr>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lumMod val="95000"/>
                  </a:schemeClr>
                </a:solidFill>
                <a:effectLst/>
                <a:latin typeface="Trebuchet MS" pitchFamily="34" charset="0"/>
              </a:rPr>
              <a:t>Delhi Data Center(DC)</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lumMod val="95000"/>
                </a:schemeClr>
              </a:solidFill>
              <a:effectLst/>
              <a:latin typeface="Trebuchet MS" pitchFamily="34" charset="0"/>
            </a:endParaRPr>
          </a:p>
        </p:txBody>
      </p:sp>
      <p:sp>
        <p:nvSpPr>
          <p:cNvPr id="6" name="Rectangle: Rounded Corners 5">
            <a:extLst>
              <a:ext uri="{FF2B5EF4-FFF2-40B4-BE49-F238E27FC236}">
                <a16:creationId xmlns:a16="http://schemas.microsoft.com/office/drawing/2014/main" id="{570153A5-8DBF-4D41-8630-8838E6878239}"/>
              </a:ext>
            </a:extLst>
          </p:cNvPr>
          <p:cNvSpPr/>
          <p:nvPr/>
        </p:nvSpPr>
        <p:spPr bwMode="auto">
          <a:xfrm>
            <a:off x="333213" y="1517759"/>
            <a:ext cx="2898184" cy="380783"/>
          </a:xfrm>
          <a:prstGeom prst="roundRect">
            <a:avLst/>
          </a:prstGeom>
          <a:solidFill>
            <a:schemeClr val="accent1">
              <a:lumMod val="60000"/>
              <a:lumOff val="40000"/>
            </a:schemeClr>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lumMod val="95000"/>
                  </a:schemeClr>
                </a:solidFill>
              </a:rPr>
              <a:t>Mumbai </a:t>
            </a:r>
            <a:r>
              <a:rPr kumimoji="0" lang="en-US" sz="1400" b="1" i="0" u="none" strike="noStrike" cap="none" normalizeH="0" baseline="0" dirty="0">
                <a:ln>
                  <a:noFill/>
                </a:ln>
                <a:solidFill>
                  <a:schemeClr val="bg1">
                    <a:lumMod val="95000"/>
                  </a:schemeClr>
                </a:solidFill>
                <a:effectLst/>
                <a:latin typeface="Trebuchet MS" pitchFamily="34" charset="0"/>
              </a:rPr>
              <a:t>DC</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lumMod val="95000"/>
                </a:schemeClr>
              </a:solidFill>
              <a:effectLst/>
              <a:latin typeface="Trebuchet MS" pitchFamily="34" charset="0"/>
            </a:endParaRPr>
          </a:p>
        </p:txBody>
      </p:sp>
      <p:sp>
        <p:nvSpPr>
          <p:cNvPr id="7" name="Rectangle: Rounded Corners 6">
            <a:extLst>
              <a:ext uri="{FF2B5EF4-FFF2-40B4-BE49-F238E27FC236}">
                <a16:creationId xmlns:a16="http://schemas.microsoft.com/office/drawing/2014/main" id="{9323093F-D0E7-4FF4-AFB6-FA90B8CBA967}"/>
              </a:ext>
            </a:extLst>
          </p:cNvPr>
          <p:cNvSpPr/>
          <p:nvPr/>
        </p:nvSpPr>
        <p:spPr bwMode="auto">
          <a:xfrm>
            <a:off x="333213" y="2083447"/>
            <a:ext cx="2898184" cy="380783"/>
          </a:xfrm>
          <a:prstGeom prst="roundRect">
            <a:avLst/>
          </a:prstGeom>
          <a:solidFill>
            <a:schemeClr val="accent1">
              <a:lumMod val="60000"/>
              <a:lumOff val="40000"/>
            </a:schemeClr>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lumMod val="95000"/>
                  </a:schemeClr>
                </a:solidFill>
                <a:effectLst/>
                <a:latin typeface="Trebuchet MS" pitchFamily="34" charset="0"/>
              </a:rPr>
              <a:t>Chennai</a:t>
            </a:r>
            <a:r>
              <a:rPr lang="en-US" dirty="0">
                <a:solidFill>
                  <a:schemeClr val="bg1">
                    <a:lumMod val="95000"/>
                  </a:schemeClr>
                </a:solidFill>
              </a:rPr>
              <a:t> </a:t>
            </a:r>
            <a:r>
              <a:rPr kumimoji="0" lang="en-US" sz="1400" b="1" i="0" u="none" strike="noStrike" cap="none" normalizeH="0" baseline="0" dirty="0">
                <a:ln>
                  <a:noFill/>
                </a:ln>
                <a:solidFill>
                  <a:schemeClr val="bg1">
                    <a:lumMod val="95000"/>
                  </a:schemeClr>
                </a:solidFill>
                <a:effectLst/>
                <a:latin typeface="Trebuchet MS" pitchFamily="34" charset="0"/>
              </a:rPr>
              <a:t>DC</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lumMod val="95000"/>
                </a:schemeClr>
              </a:solidFill>
              <a:effectLst/>
              <a:latin typeface="Trebuchet MS" pitchFamily="34" charset="0"/>
            </a:endParaRPr>
          </a:p>
        </p:txBody>
      </p:sp>
      <p:sp>
        <p:nvSpPr>
          <p:cNvPr id="8" name="Rectangle: Rounded Corners 7">
            <a:extLst>
              <a:ext uri="{FF2B5EF4-FFF2-40B4-BE49-F238E27FC236}">
                <a16:creationId xmlns:a16="http://schemas.microsoft.com/office/drawing/2014/main" id="{5F8A8E43-D799-48A0-B547-FBEF3BD61C7E}"/>
              </a:ext>
            </a:extLst>
          </p:cNvPr>
          <p:cNvSpPr/>
          <p:nvPr/>
        </p:nvSpPr>
        <p:spPr bwMode="auto">
          <a:xfrm>
            <a:off x="333213" y="2633637"/>
            <a:ext cx="2898184" cy="380783"/>
          </a:xfrm>
          <a:prstGeom prst="roundRect">
            <a:avLst/>
          </a:prstGeom>
          <a:solidFill>
            <a:schemeClr val="accent1">
              <a:lumMod val="60000"/>
              <a:lumOff val="40000"/>
            </a:schemeClr>
          </a:solidFill>
          <a:ln w="12700" cap="flat" cmpd="sng" algn="ctr">
            <a:no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lumMod val="95000"/>
                  </a:schemeClr>
                </a:solidFill>
                <a:effectLst/>
                <a:latin typeface="Trebuchet MS" pitchFamily="34" charset="0"/>
              </a:rPr>
              <a:t>Bangalore</a:t>
            </a:r>
            <a:r>
              <a:rPr lang="en-US" dirty="0">
                <a:solidFill>
                  <a:schemeClr val="bg1">
                    <a:lumMod val="95000"/>
                  </a:schemeClr>
                </a:solidFill>
              </a:rPr>
              <a:t> </a:t>
            </a:r>
            <a:r>
              <a:rPr kumimoji="0" lang="en-US" sz="1400" b="1" i="0" u="none" strike="noStrike" cap="none" normalizeH="0" baseline="0" dirty="0">
                <a:ln>
                  <a:noFill/>
                </a:ln>
                <a:solidFill>
                  <a:schemeClr val="bg1">
                    <a:lumMod val="95000"/>
                  </a:schemeClr>
                </a:solidFill>
                <a:effectLst/>
                <a:latin typeface="Trebuchet MS" pitchFamily="34" charset="0"/>
              </a:rPr>
              <a:t>DC</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lumMod val="95000"/>
                </a:schemeClr>
              </a:solidFill>
              <a:effectLst/>
              <a:latin typeface="Trebuchet MS" pitchFamily="34" charset="0"/>
            </a:endParaRPr>
          </a:p>
        </p:txBody>
      </p:sp>
      <p:sp>
        <p:nvSpPr>
          <p:cNvPr id="10" name="TextBox 9">
            <a:extLst>
              <a:ext uri="{FF2B5EF4-FFF2-40B4-BE49-F238E27FC236}">
                <a16:creationId xmlns:a16="http://schemas.microsoft.com/office/drawing/2014/main" id="{EAE50FE9-DB72-4DC5-8E99-AF94B8FE4EE1}"/>
              </a:ext>
            </a:extLst>
          </p:cNvPr>
          <p:cNvSpPr txBox="1"/>
          <p:nvPr/>
        </p:nvSpPr>
        <p:spPr>
          <a:xfrm>
            <a:off x="716797" y="3110693"/>
            <a:ext cx="2177512" cy="307777"/>
          </a:xfrm>
          <a:prstGeom prst="rect">
            <a:avLst/>
          </a:prstGeom>
          <a:noFill/>
        </p:spPr>
        <p:txBody>
          <a:bodyPr wrap="square" rtlCol="0">
            <a:spAutoFit/>
          </a:bodyPr>
          <a:lstStyle/>
          <a:p>
            <a:r>
              <a:rPr lang="en-US" dirty="0"/>
              <a:t>Pan India (X Telecom)</a:t>
            </a:r>
          </a:p>
        </p:txBody>
      </p:sp>
      <p:sp>
        <p:nvSpPr>
          <p:cNvPr id="18" name="Isosceles Triangle 17">
            <a:extLst>
              <a:ext uri="{FF2B5EF4-FFF2-40B4-BE49-F238E27FC236}">
                <a16:creationId xmlns:a16="http://schemas.microsoft.com/office/drawing/2014/main" id="{5D953AE5-E03D-48D8-AA8F-888642C58513}"/>
              </a:ext>
            </a:extLst>
          </p:cNvPr>
          <p:cNvSpPr/>
          <p:nvPr/>
        </p:nvSpPr>
        <p:spPr bwMode="auto">
          <a:xfrm rot="5400000">
            <a:off x="3368709" y="881232"/>
            <a:ext cx="2766449" cy="2243847"/>
          </a:xfrm>
          <a:prstGeom prst="triangle">
            <a:avLst/>
          </a:prstGeom>
          <a:solidFill>
            <a:schemeClr val="accent1"/>
          </a:solidFill>
          <a:ln w="12700" cap="flat" cmpd="sng" algn="ctr">
            <a:noFill/>
            <a:prstDash val="solid"/>
            <a:round/>
            <a:headEnd type="none" w="med" len="med"/>
            <a:tailEnd type="none" w="sm" len="sm"/>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lumMod val="95000"/>
                  </a:schemeClr>
                </a:solidFill>
                <a:effectLst/>
                <a:latin typeface="Trebuchet MS" pitchFamily="34" charset="0"/>
              </a:rPr>
              <a:t>Each DC contains 4-5 equipment layers (Racks)</a:t>
            </a:r>
          </a:p>
        </p:txBody>
      </p:sp>
      <p:sp>
        <p:nvSpPr>
          <p:cNvPr id="22" name="Rectangle 21">
            <a:extLst>
              <a:ext uri="{FF2B5EF4-FFF2-40B4-BE49-F238E27FC236}">
                <a16:creationId xmlns:a16="http://schemas.microsoft.com/office/drawing/2014/main" id="{0B9A8215-1AE4-44E5-B857-60A22FF02D4D}"/>
              </a:ext>
            </a:extLst>
          </p:cNvPr>
          <p:cNvSpPr/>
          <p:nvPr/>
        </p:nvSpPr>
        <p:spPr bwMode="auto">
          <a:xfrm>
            <a:off x="6137329" y="2670234"/>
            <a:ext cx="2619213" cy="315453"/>
          </a:xfrm>
          <a:prstGeom prst="rect">
            <a:avLst/>
          </a:prstGeom>
          <a:solidFill>
            <a:srgbClr val="362C66"/>
          </a:solidFill>
          <a:ln w="12700" cap="flat" cmpd="sng" algn="ctr">
            <a:solidFill>
              <a:schemeClr val="tx1"/>
            </a:solidFill>
            <a:prstDash val="sysDash"/>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lumMod val="95000"/>
                  </a:schemeClr>
                </a:solidFill>
                <a:effectLst/>
                <a:latin typeface="Trebuchet MS" pitchFamily="34" charset="0"/>
              </a:rPr>
              <a:t>Physical network interface</a:t>
            </a:r>
          </a:p>
        </p:txBody>
      </p:sp>
      <p:sp>
        <p:nvSpPr>
          <p:cNvPr id="25" name="Rectangle 24">
            <a:extLst>
              <a:ext uri="{FF2B5EF4-FFF2-40B4-BE49-F238E27FC236}">
                <a16:creationId xmlns:a16="http://schemas.microsoft.com/office/drawing/2014/main" id="{DC2A80C4-3CA9-4F19-B1A2-03EDCE578992}"/>
              </a:ext>
            </a:extLst>
          </p:cNvPr>
          <p:cNvSpPr/>
          <p:nvPr/>
        </p:nvSpPr>
        <p:spPr bwMode="auto">
          <a:xfrm>
            <a:off x="6137329" y="2287135"/>
            <a:ext cx="2619213" cy="345374"/>
          </a:xfrm>
          <a:prstGeom prst="rect">
            <a:avLst/>
          </a:prstGeom>
          <a:solidFill>
            <a:schemeClr val="accent1">
              <a:lumMod val="60000"/>
              <a:lumOff val="40000"/>
            </a:schemeClr>
          </a:solidFill>
          <a:ln w="12700" cap="flat" cmpd="sng" algn="ctr">
            <a:solidFill>
              <a:schemeClr val="tx1"/>
            </a:solidFill>
            <a:prstDash val="sysDash"/>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lumMod val="95000"/>
                  </a:schemeClr>
                </a:solidFill>
              </a:rPr>
              <a:t>IP Network</a:t>
            </a:r>
            <a:r>
              <a:rPr kumimoji="0" lang="en-US" sz="1400" b="1" i="0" u="none" strike="noStrike" cap="none" normalizeH="0" baseline="0" dirty="0">
                <a:ln>
                  <a:noFill/>
                </a:ln>
                <a:solidFill>
                  <a:schemeClr val="bg1">
                    <a:lumMod val="95000"/>
                  </a:schemeClr>
                </a:solidFill>
                <a:effectLst/>
                <a:latin typeface="Trebuchet MS" pitchFamily="34" charset="0"/>
              </a:rPr>
              <a:t> interface</a:t>
            </a:r>
          </a:p>
        </p:txBody>
      </p:sp>
      <p:sp>
        <p:nvSpPr>
          <p:cNvPr id="26" name="Rectangle 25">
            <a:extLst>
              <a:ext uri="{FF2B5EF4-FFF2-40B4-BE49-F238E27FC236}">
                <a16:creationId xmlns:a16="http://schemas.microsoft.com/office/drawing/2014/main" id="{5F832847-2B6B-4AA6-B536-EB89B07390C8}"/>
              </a:ext>
            </a:extLst>
          </p:cNvPr>
          <p:cNvSpPr/>
          <p:nvPr/>
        </p:nvSpPr>
        <p:spPr bwMode="auto">
          <a:xfrm>
            <a:off x="6137329" y="1420358"/>
            <a:ext cx="1255363" cy="829052"/>
          </a:xfrm>
          <a:prstGeom prst="rect">
            <a:avLst/>
          </a:prstGeom>
          <a:solidFill>
            <a:schemeClr val="accent5">
              <a:lumMod val="60000"/>
              <a:lumOff val="40000"/>
            </a:schemeClr>
          </a:solidFill>
          <a:ln w="12700" cap="flat" cmpd="sng" algn="ctr">
            <a:solidFill>
              <a:schemeClr val="tx1"/>
            </a:solidFill>
            <a:prstDash val="sysDash"/>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lumMod val="95000"/>
                  </a:schemeClr>
                </a:solidFill>
                <a:effectLst/>
                <a:latin typeface="Trebuchet MS" pitchFamily="34" charset="0"/>
              </a:rPr>
              <a:t>Telecom Application Layer</a:t>
            </a:r>
          </a:p>
        </p:txBody>
      </p:sp>
      <p:sp>
        <p:nvSpPr>
          <p:cNvPr id="27" name="Rectangle 26">
            <a:extLst>
              <a:ext uri="{FF2B5EF4-FFF2-40B4-BE49-F238E27FC236}">
                <a16:creationId xmlns:a16="http://schemas.microsoft.com/office/drawing/2014/main" id="{B84870C7-112D-4AF2-B565-CAAFCAD897B5}"/>
              </a:ext>
            </a:extLst>
          </p:cNvPr>
          <p:cNvSpPr/>
          <p:nvPr/>
        </p:nvSpPr>
        <p:spPr bwMode="auto">
          <a:xfrm>
            <a:off x="6137329" y="1039575"/>
            <a:ext cx="2619213" cy="321052"/>
          </a:xfrm>
          <a:prstGeom prst="rect">
            <a:avLst/>
          </a:prstGeom>
          <a:solidFill>
            <a:srgbClr val="00B050"/>
          </a:solidFill>
          <a:ln w="12700" cap="flat" cmpd="sng" algn="ctr">
            <a:solidFill>
              <a:schemeClr val="tx1"/>
            </a:solidFill>
            <a:prstDash val="sysDash"/>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lumMod val="95000"/>
                  </a:schemeClr>
                </a:solidFill>
                <a:effectLst/>
                <a:latin typeface="Trebuchet MS" pitchFamily="34" charset="0"/>
              </a:rPr>
              <a:t>OSS/BSS Layer</a:t>
            </a:r>
          </a:p>
        </p:txBody>
      </p:sp>
      <p:sp>
        <p:nvSpPr>
          <p:cNvPr id="28" name="Rectangle 27">
            <a:extLst>
              <a:ext uri="{FF2B5EF4-FFF2-40B4-BE49-F238E27FC236}">
                <a16:creationId xmlns:a16="http://schemas.microsoft.com/office/drawing/2014/main" id="{4803423A-4812-496F-8F8A-3059B06A854C}"/>
              </a:ext>
            </a:extLst>
          </p:cNvPr>
          <p:cNvSpPr/>
          <p:nvPr/>
        </p:nvSpPr>
        <p:spPr bwMode="auto">
          <a:xfrm>
            <a:off x="7501179" y="1420358"/>
            <a:ext cx="1255363" cy="829052"/>
          </a:xfrm>
          <a:prstGeom prst="rect">
            <a:avLst/>
          </a:prstGeom>
          <a:solidFill>
            <a:schemeClr val="accent5">
              <a:lumMod val="60000"/>
              <a:lumOff val="40000"/>
            </a:schemeClr>
          </a:solidFill>
          <a:ln w="12700" cap="flat" cmpd="sng" algn="ctr">
            <a:solidFill>
              <a:schemeClr val="tx1"/>
            </a:solidFill>
            <a:prstDash val="sysDash"/>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lumMod val="95000"/>
                  </a:schemeClr>
                </a:solidFill>
              </a:rPr>
              <a:t>Database</a:t>
            </a:r>
            <a:r>
              <a:rPr kumimoji="0" lang="en-US" sz="1400" b="1" i="0" u="none" strike="noStrike" cap="none" normalizeH="0" baseline="0" dirty="0">
                <a:ln>
                  <a:noFill/>
                </a:ln>
                <a:solidFill>
                  <a:schemeClr val="bg1">
                    <a:lumMod val="95000"/>
                  </a:schemeClr>
                </a:solidFill>
                <a:effectLst/>
                <a:latin typeface="Trebuchet MS" pitchFamily="34" charset="0"/>
              </a:rPr>
              <a:t> Application Layer</a:t>
            </a:r>
          </a:p>
        </p:txBody>
      </p:sp>
      <p:sp>
        <p:nvSpPr>
          <p:cNvPr id="29" name="Left Brace 28">
            <a:extLst>
              <a:ext uri="{FF2B5EF4-FFF2-40B4-BE49-F238E27FC236}">
                <a16:creationId xmlns:a16="http://schemas.microsoft.com/office/drawing/2014/main" id="{401EA5B9-4994-436C-8856-A719631082DD}"/>
              </a:ext>
            </a:extLst>
          </p:cNvPr>
          <p:cNvSpPr/>
          <p:nvPr/>
        </p:nvSpPr>
        <p:spPr bwMode="auto">
          <a:xfrm rot="16200000">
            <a:off x="7309950" y="1751073"/>
            <a:ext cx="258475" cy="2727702"/>
          </a:xfrm>
          <a:prstGeom prst="leftBrace">
            <a:avLst>
              <a:gd name="adj1" fmla="val 8332"/>
              <a:gd name="adj2" fmla="val 50000"/>
            </a:avLst>
          </a:prstGeom>
          <a:solidFill>
            <a:schemeClr val="bg1"/>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rebuchet MS" pitchFamily="34" charset="0"/>
            </a:endParaRPr>
          </a:p>
        </p:txBody>
      </p:sp>
      <p:sp>
        <p:nvSpPr>
          <p:cNvPr id="30" name="TextBox 29">
            <a:extLst>
              <a:ext uri="{FF2B5EF4-FFF2-40B4-BE49-F238E27FC236}">
                <a16:creationId xmlns:a16="http://schemas.microsoft.com/office/drawing/2014/main" id="{82ADF9C4-3220-41FA-BE00-270AAC3578D2}"/>
              </a:ext>
            </a:extLst>
          </p:cNvPr>
          <p:cNvSpPr txBox="1"/>
          <p:nvPr/>
        </p:nvSpPr>
        <p:spPr>
          <a:xfrm>
            <a:off x="4316278" y="3175918"/>
            <a:ext cx="4436389" cy="1200329"/>
          </a:xfrm>
          <a:prstGeom prst="rect">
            <a:avLst/>
          </a:prstGeom>
          <a:noFill/>
        </p:spPr>
        <p:txBody>
          <a:bodyPr wrap="square" rtlCol="0">
            <a:spAutoFit/>
          </a:bodyPr>
          <a:lstStyle/>
          <a:p>
            <a:pPr marL="171450" indent="-171450" algn="l">
              <a:buFont typeface="Arial" panose="020B0604020202020204" pitchFamily="34" charset="0"/>
              <a:buChar char="•"/>
            </a:pPr>
            <a:r>
              <a:rPr lang="en-US" sz="1200" dirty="0"/>
              <a:t>Each of there layers have customized hardware for each application</a:t>
            </a:r>
          </a:p>
          <a:p>
            <a:pPr marL="171450" indent="-171450" algn="l">
              <a:buFont typeface="Arial" panose="020B0604020202020204" pitchFamily="34" charset="0"/>
              <a:buChar char="•"/>
            </a:pPr>
            <a:r>
              <a:rPr lang="en-US" sz="1200" dirty="0"/>
              <a:t>Each layer have typically 100-200 hardware based on Telco’s size</a:t>
            </a:r>
          </a:p>
          <a:p>
            <a:pPr marL="171450" indent="-171450" algn="l">
              <a:buFont typeface="Arial" panose="020B0604020202020204" pitchFamily="34" charset="0"/>
              <a:buChar char="•"/>
            </a:pPr>
            <a:r>
              <a:rPr lang="en-US" sz="1200" dirty="0"/>
              <a:t>It takes lot of time and human effort to configure each hardware and software</a:t>
            </a:r>
          </a:p>
        </p:txBody>
      </p:sp>
    </p:spTree>
    <p:extLst>
      <p:ext uri="{BB962C8B-B14F-4D97-AF65-F5344CB8AC3E}">
        <p14:creationId xmlns:p14="http://schemas.microsoft.com/office/powerpoint/2010/main" val="55530097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A377-523C-4F2D-8E48-B050AB386FA2}"/>
              </a:ext>
            </a:extLst>
          </p:cNvPr>
          <p:cNvSpPr>
            <a:spLocks noGrp="1"/>
          </p:cNvSpPr>
          <p:nvPr>
            <p:ph type="title"/>
          </p:nvPr>
        </p:nvSpPr>
        <p:spPr>
          <a:xfrm>
            <a:off x="0" y="233589"/>
            <a:ext cx="8092440" cy="307777"/>
          </a:xfrm>
        </p:spPr>
        <p:txBody>
          <a:bodyPr/>
          <a:lstStyle/>
          <a:p>
            <a:r>
              <a:rPr lang="en-US" dirty="0"/>
              <a:t>Problems with existing Telecom Infrastructure</a:t>
            </a:r>
          </a:p>
        </p:txBody>
      </p:sp>
      <p:sp>
        <p:nvSpPr>
          <p:cNvPr id="3" name="TextBox 2">
            <a:extLst>
              <a:ext uri="{FF2B5EF4-FFF2-40B4-BE49-F238E27FC236}">
                <a16:creationId xmlns:a16="http://schemas.microsoft.com/office/drawing/2014/main" id="{EDB29F61-E278-42BE-B082-5CCB7685418B}"/>
              </a:ext>
            </a:extLst>
          </p:cNvPr>
          <p:cNvSpPr txBox="1"/>
          <p:nvPr/>
        </p:nvSpPr>
        <p:spPr>
          <a:xfrm>
            <a:off x="218138" y="719597"/>
            <a:ext cx="8112201" cy="4154984"/>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600" dirty="0"/>
              <a:t>Huge amount of Capex and </a:t>
            </a:r>
            <a:r>
              <a:rPr lang="en-US" sz="1600" dirty="0" err="1"/>
              <a:t>Opex</a:t>
            </a:r>
            <a:r>
              <a:rPr lang="en-US" sz="1600" dirty="0"/>
              <a:t> required</a:t>
            </a:r>
          </a:p>
          <a:p>
            <a:pPr marL="742950" lvl="1" indent="-285750" algn="l">
              <a:lnSpc>
                <a:spcPct val="150000"/>
              </a:lnSpc>
              <a:buFont typeface="Wingdings" panose="05000000000000000000" pitchFamily="2" charset="2"/>
              <a:buChar char="§"/>
            </a:pPr>
            <a:r>
              <a:rPr lang="en-US" sz="1600" dirty="0" err="1">
                <a:solidFill>
                  <a:schemeClr val="accent6">
                    <a:lumMod val="50000"/>
                  </a:schemeClr>
                </a:solidFill>
              </a:rPr>
              <a:t>E.g</a:t>
            </a:r>
            <a:r>
              <a:rPr lang="en-US" sz="1600" dirty="0">
                <a:solidFill>
                  <a:schemeClr val="accent6">
                    <a:lumMod val="50000"/>
                  </a:schemeClr>
                </a:solidFill>
              </a:rPr>
              <a:t> Airtel India &amp; SA ( Capex= $2,400 </a:t>
            </a:r>
            <a:r>
              <a:rPr lang="en-US" sz="1600" dirty="0" err="1">
                <a:solidFill>
                  <a:schemeClr val="accent6">
                    <a:lumMod val="50000"/>
                  </a:schemeClr>
                </a:solidFill>
              </a:rPr>
              <a:t>Mn</a:t>
            </a:r>
            <a:r>
              <a:rPr lang="en-US" sz="1600" dirty="0">
                <a:solidFill>
                  <a:schemeClr val="accent6">
                    <a:lumMod val="50000"/>
                  </a:schemeClr>
                </a:solidFill>
              </a:rPr>
              <a:t>, </a:t>
            </a:r>
            <a:r>
              <a:rPr lang="en-US" sz="1600" dirty="0" err="1">
                <a:solidFill>
                  <a:schemeClr val="accent6">
                    <a:lumMod val="50000"/>
                  </a:schemeClr>
                </a:solidFill>
              </a:rPr>
              <a:t>Opex</a:t>
            </a:r>
            <a:r>
              <a:rPr lang="en-US" sz="1600" dirty="0">
                <a:solidFill>
                  <a:schemeClr val="accent6">
                    <a:lumMod val="50000"/>
                  </a:schemeClr>
                </a:solidFill>
              </a:rPr>
              <a:t>: 43.3 % of revenue (FY,16)</a:t>
            </a:r>
          </a:p>
          <a:p>
            <a:pPr marL="285750" indent="-285750" algn="l">
              <a:lnSpc>
                <a:spcPct val="150000"/>
              </a:lnSpc>
              <a:buFont typeface="Arial" panose="020B0604020202020204" pitchFamily="34" charset="0"/>
              <a:buChar char="•"/>
            </a:pPr>
            <a:r>
              <a:rPr lang="en-US" sz="1600" dirty="0"/>
              <a:t>Run time scaling is far than impossible</a:t>
            </a:r>
          </a:p>
          <a:p>
            <a:pPr marL="285750" indent="-285750" algn="l">
              <a:lnSpc>
                <a:spcPct val="150000"/>
              </a:lnSpc>
              <a:buFont typeface="Arial" panose="020B0604020202020204" pitchFamily="34" charset="0"/>
              <a:buChar char="•"/>
            </a:pPr>
            <a:r>
              <a:rPr lang="en-US" sz="1600" dirty="0"/>
              <a:t>Quick deployment of new services is not possible</a:t>
            </a:r>
          </a:p>
          <a:p>
            <a:pPr marL="285750" indent="-285750" algn="l">
              <a:lnSpc>
                <a:spcPct val="150000"/>
              </a:lnSpc>
              <a:buFont typeface="Arial" panose="020B0604020202020204" pitchFamily="34" charset="0"/>
              <a:buChar char="•"/>
            </a:pPr>
            <a:r>
              <a:rPr lang="en-US" sz="1600" dirty="0"/>
              <a:t>Difficult to manage geographically separated DATA centers</a:t>
            </a:r>
          </a:p>
          <a:p>
            <a:pPr marL="285750" indent="-285750" algn="l">
              <a:lnSpc>
                <a:spcPct val="150000"/>
              </a:lnSpc>
              <a:buFont typeface="Arial" panose="020B0604020202020204" pitchFamily="34" charset="0"/>
              <a:buChar char="•"/>
            </a:pPr>
            <a:r>
              <a:rPr lang="en-US" sz="1600" dirty="0"/>
              <a:t>Major Network upgrade due to technology changes is too costly and time consuming</a:t>
            </a:r>
          </a:p>
          <a:p>
            <a:pPr marL="285750" indent="-285750" algn="l">
              <a:lnSpc>
                <a:spcPct val="150000"/>
              </a:lnSpc>
              <a:buFont typeface="Arial" panose="020B0604020202020204" pitchFamily="34" charset="0"/>
              <a:buChar char="•"/>
            </a:pPr>
            <a:r>
              <a:rPr lang="en-US" sz="1600" dirty="0"/>
              <a:t>More human power is required to manage multiple data centers</a:t>
            </a:r>
          </a:p>
          <a:p>
            <a:pPr marL="285750" indent="-285750" algn="l">
              <a:lnSpc>
                <a:spcPct val="150000"/>
              </a:lnSpc>
              <a:buFont typeface="Arial" panose="020B0604020202020204" pitchFamily="34" charset="0"/>
              <a:buChar char="•"/>
            </a:pPr>
            <a:r>
              <a:rPr lang="en-US" sz="1600" dirty="0"/>
              <a:t>Difficult to change the hardware for new service deployment</a:t>
            </a:r>
          </a:p>
          <a:p>
            <a:pPr marL="285750" indent="-285750" algn="l">
              <a:lnSpc>
                <a:spcPct val="150000"/>
              </a:lnSpc>
              <a:buFont typeface="Arial" panose="020B0604020202020204" pitchFamily="34" charset="0"/>
              <a:buChar char="•"/>
            </a:pPr>
            <a:r>
              <a:rPr lang="en-US" sz="1600" dirty="0"/>
              <a:t>Many more…………</a:t>
            </a:r>
          </a:p>
          <a:p>
            <a:pPr marL="285750" indent="-285750" algn="l">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296737542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A69A-8D78-4F9E-A6EB-5CD9C08770B3}"/>
              </a:ext>
            </a:extLst>
          </p:cNvPr>
          <p:cNvSpPr>
            <a:spLocks noGrp="1"/>
          </p:cNvSpPr>
          <p:nvPr>
            <p:ph type="title"/>
          </p:nvPr>
        </p:nvSpPr>
        <p:spPr>
          <a:xfrm>
            <a:off x="271221" y="172670"/>
            <a:ext cx="8092440" cy="307777"/>
          </a:xfrm>
        </p:spPr>
        <p:txBody>
          <a:bodyPr/>
          <a:lstStyle/>
          <a:p>
            <a:r>
              <a:rPr lang="en-US" dirty="0"/>
              <a:t>What is the solution? Need for Virtualization evolved</a:t>
            </a:r>
          </a:p>
        </p:txBody>
      </p:sp>
      <p:pic>
        <p:nvPicPr>
          <p:cNvPr id="3" name="Picture 2">
            <a:extLst>
              <a:ext uri="{FF2B5EF4-FFF2-40B4-BE49-F238E27FC236}">
                <a16:creationId xmlns:a16="http://schemas.microsoft.com/office/drawing/2014/main" id="{2F5B984C-6622-47ED-8809-4061B65F9A5C}"/>
              </a:ext>
            </a:extLst>
          </p:cNvPr>
          <p:cNvPicPr>
            <a:picLocks noChangeAspect="1"/>
          </p:cNvPicPr>
          <p:nvPr/>
        </p:nvPicPr>
        <p:blipFill>
          <a:blip r:embed="rId2"/>
          <a:stretch>
            <a:fillRect/>
          </a:stretch>
        </p:blipFill>
        <p:spPr>
          <a:xfrm>
            <a:off x="2015837" y="2975675"/>
            <a:ext cx="1363133" cy="1809184"/>
          </a:xfrm>
          <a:prstGeom prst="rect">
            <a:avLst/>
          </a:prstGeom>
        </p:spPr>
      </p:pic>
      <p:sp>
        <p:nvSpPr>
          <p:cNvPr id="5" name="Thought Bubble: Cloud 4">
            <a:extLst>
              <a:ext uri="{FF2B5EF4-FFF2-40B4-BE49-F238E27FC236}">
                <a16:creationId xmlns:a16="http://schemas.microsoft.com/office/drawing/2014/main" id="{08C8A284-C779-4A87-90FA-3A67851EA6B1}"/>
              </a:ext>
            </a:extLst>
          </p:cNvPr>
          <p:cNvSpPr/>
          <p:nvPr/>
        </p:nvSpPr>
        <p:spPr bwMode="auto">
          <a:xfrm>
            <a:off x="511444" y="480447"/>
            <a:ext cx="7997125" cy="2169764"/>
          </a:xfrm>
          <a:prstGeom prst="cloudCallout">
            <a:avLst>
              <a:gd name="adj1" fmla="val -29453"/>
              <a:gd name="adj2" fmla="val 82927"/>
            </a:avLst>
          </a:prstGeom>
          <a:solidFill>
            <a:schemeClr val="accent1"/>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200" b="1" i="0" u="none" strike="noStrike" cap="none" normalizeH="0" baseline="0" dirty="0">
                <a:ln>
                  <a:noFill/>
                </a:ln>
                <a:solidFill>
                  <a:schemeClr val="bg1"/>
                </a:solidFill>
                <a:effectLst/>
                <a:latin typeface="Trebuchet MS" pitchFamily="34" charset="0"/>
              </a:rPr>
              <a:t>What about making software independent of hardware? </a:t>
            </a:r>
            <a:r>
              <a:rPr lang="en-US" sz="1200" dirty="0">
                <a:solidFill>
                  <a:srgbClr val="00B050"/>
                </a:solidFill>
              </a:rPr>
              <a:t>Software</a:t>
            </a:r>
            <a:r>
              <a:rPr lang="en-US" sz="1200" dirty="0">
                <a:solidFill>
                  <a:schemeClr val="bg1"/>
                </a:solidFill>
              </a:rPr>
              <a:t> </a:t>
            </a:r>
            <a:r>
              <a:rPr lang="en-US" sz="1200" dirty="0">
                <a:solidFill>
                  <a:srgbClr val="00B050"/>
                </a:solidFill>
              </a:rPr>
              <a:t>v</a:t>
            </a:r>
            <a:r>
              <a:rPr kumimoji="0" lang="en-US" sz="1200" b="1" i="0" u="none" strike="noStrike" cap="none" normalizeH="0" baseline="0" dirty="0">
                <a:ln>
                  <a:noFill/>
                </a:ln>
                <a:solidFill>
                  <a:srgbClr val="00B050"/>
                </a:solidFill>
                <a:effectLst/>
                <a:latin typeface="Trebuchet MS" pitchFamily="34" charset="0"/>
              </a:rPr>
              <a:t>irtualization over standard hardware</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dirty="0">
                <a:solidFill>
                  <a:schemeClr val="bg1"/>
                </a:solidFill>
              </a:rPr>
              <a:t>What about single machine hosting multiple OS? </a:t>
            </a:r>
            <a:r>
              <a:rPr lang="en-US" sz="1200" dirty="0">
                <a:solidFill>
                  <a:srgbClr val="00B050"/>
                </a:solidFill>
              </a:rPr>
              <a:t>Hypervisor</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dirty="0">
                <a:solidFill>
                  <a:schemeClr val="bg1"/>
                </a:solidFill>
              </a:rPr>
              <a:t>What about putting Data center in cloud accessible remotely?</a:t>
            </a:r>
          </a:p>
          <a:p>
            <a:pPr marR="0" algn="l" defTabSz="914400" rtl="0" eaLnBrk="0" fontAlgn="base" latinLnBrk="0" hangingPunct="0">
              <a:lnSpc>
                <a:spcPct val="100000"/>
              </a:lnSpc>
              <a:spcBef>
                <a:spcPct val="0"/>
              </a:spcBef>
              <a:spcAft>
                <a:spcPct val="0"/>
              </a:spcAft>
              <a:buClrTx/>
              <a:buSzTx/>
              <a:tabLst/>
            </a:pPr>
            <a:r>
              <a:rPr lang="en-US" sz="1200" dirty="0">
                <a:solidFill>
                  <a:schemeClr val="bg1"/>
                </a:solidFill>
              </a:rPr>
              <a:t>      </a:t>
            </a:r>
            <a:r>
              <a:rPr lang="en-US" sz="1200" dirty="0">
                <a:solidFill>
                  <a:srgbClr val="00B050"/>
                </a:solidFill>
              </a:rPr>
              <a:t>NFV and SDN</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dirty="0">
                <a:solidFill>
                  <a:schemeClr val="bg1"/>
                </a:solidFill>
              </a:rPr>
              <a:t>What about managing multiple devices remotely</a:t>
            </a:r>
          </a:p>
          <a:p>
            <a:pPr marR="0" algn="l" defTabSz="914400" rtl="0" eaLnBrk="0" fontAlgn="base" latinLnBrk="0" hangingPunct="0">
              <a:lnSpc>
                <a:spcPct val="100000"/>
              </a:lnSpc>
              <a:spcBef>
                <a:spcPct val="0"/>
              </a:spcBef>
              <a:spcAft>
                <a:spcPct val="0"/>
              </a:spcAft>
              <a:buClrTx/>
              <a:buSzTx/>
              <a:tabLst/>
            </a:pPr>
            <a:r>
              <a:rPr lang="en-US" sz="1200" dirty="0">
                <a:solidFill>
                  <a:schemeClr val="bg1"/>
                </a:solidFill>
              </a:rPr>
              <a:t>      </a:t>
            </a:r>
            <a:r>
              <a:rPr lang="en-US" sz="1200" dirty="0">
                <a:solidFill>
                  <a:srgbClr val="00B050"/>
                </a:solidFill>
              </a:rPr>
              <a:t>Orchestration</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200" dirty="0">
              <a:solidFill>
                <a:schemeClr val="bg1"/>
              </a:solidFill>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200" dirty="0">
              <a:solidFill>
                <a:schemeClr val="bg1"/>
              </a:solidFill>
            </a:endParaRPr>
          </a:p>
        </p:txBody>
      </p:sp>
    </p:spTree>
    <p:extLst>
      <p:ext uri="{BB962C8B-B14F-4D97-AF65-F5344CB8AC3E}">
        <p14:creationId xmlns:p14="http://schemas.microsoft.com/office/powerpoint/2010/main" val="77586407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4842-273E-4869-A756-0DE6671B2AC4}"/>
              </a:ext>
            </a:extLst>
          </p:cNvPr>
          <p:cNvSpPr>
            <a:spLocks noGrp="1"/>
          </p:cNvSpPr>
          <p:nvPr>
            <p:ph type="title"/>
          </p:nvPr>
        </p:nvSpPr>
        <p:spPr>
          <a:xfrm>
            <a:off x="0" y="156794"/>
            <a:ext cx="8092440" cy="307777"/>
          </a:xfrm>
        </p:spPr>
        <p:txBody>
          <a:bodyPr/>
          <a:lstStyle/>
          <a:p>
            <a:r>
              <a:rPr lang="en-US" dirty="0"/>
              <a:t>Cloud computing Framework</a:t>
            </a:r>
          </a:p>
        </p:txBody>
      </p:sp>
      <p:sp>
        <p:nvSpPr>
          <p:cNvPr id="34" name="Rounded Rectangle 35">
            <a:extLst>
              <a:ext uri="{FF2B5EF4-FFF2-40B4-BE49-F238E27FC236}">
                <a16:creationId xmlns:a16="http://schemas.microsoft.com/office/drawing/2014/main" id="{DBEFD182-C77C-47BE-A7D4-5BA88E1F5E86}"/>
              </a:ext>
            </a:extLst>
          </p:cNvPr>
          <p:cNvSpPr/>
          <p:nvPr/>
        </p:nvSpPr>
        <p:spPr>
          <a:xfrm>
            <a:off x="174150" y="594173"/>
            <a:ext cx="1656372" cy="55237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050" dirty="0">
              <a:solidFill>
                <a:schemeClr val="tx1"/>
              </a:solidFill>
            </a:endParaRPr>
          </a:p>
        </p:txBody>
      </p:sp>
      <p:sp>
        <p:nvSpPr>
          <p:cNvPr id="35" name="Rounded Rectangle 35">
            <a:extLst>
              <a:ext uri="{FF2B5EF4-FFF2-40B4-BE49-F238E27FC236}">
                <a16:creationId xmlns:a16="http://schemas.microsoft.com/office/drawing/2014/main" id="{55271104-AF95-4D80-95E7-9EA1B5568219}"/>
              </a:ext>
            </a:extLst>
          </p:cNvPr>
          <p:cNvSpPr/>
          <p:nvPr/>
        </p:nvSpPr>
        <p:spPr>
          <a:xfrm>
            <a:off x="165371" y="1240580"/>
            <a:ext cx="1656372" cy="1571625"/>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050" dirty="0">
              <a:solidFill>
                <a:schemeClr val="tx1"/>
              </a:solidFill>
            </a:endParaRPr>
          </a:p>
        </p:txBody>
      </p:sp>
      <p:sp>
        <p:nvSpPr>
          <p:cNvPr id="36" name="Rounded Rectangle 23">
            <a:extLst>
              <a:ext uri="{FF2B5EF4-FFF2-40B4-BE49-F238E27FC236}">
                <a16:creationId xmlns:a16="http://schemas.microsoft.com/office/drawing/2014/main" id="{E5FB66DE-4152-4C81-9327-1836B5EEE82F}"/>
              </a:ext>
            </a:extLst>
          </p:cNvPr>
          <p:cNvSpPr/>
          <p:nvPr/>
        </p:nvSpPr>
        <p:spPr>
          <a:xfrm>
            <a:off x="1864860" y="2936818"/>
            <a:ext cx="1962069" cy="935038"/>
          </a:xfrm>
          <a:prstGeom prst="roundRect">
            <a:avLst/>
          </a:prstGeom>
          <a:solidFill>
            <a:schemeClr val="tx2">
              <a:lumMod val="60000"/>
              <a:lumOff val="40000"/>
            </a:schemeClr>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wrap="none" tIns="0" anchor="ctr"/>
          <a:lstStyle/>
          <a:p>
            <a:pPr algn="ctr" eaLnBrk="1" fontAlgn="auto" hangingPunct="1">
              <a:spcBef>
                <a:spcPts val="0"/>
              </a:spcBef>
              <a:spcAft>
                <a:spcPts val="0"/>
              </a:spcAft>
              <a:defRPr/>
            </a:pPr>
            <a:endParaRPr lang="en-IN" sz="1050" dirty="0"/>
          </a:p>
        </p:txBody>
      </p:sp>
      <p:sp>
        <p:nvSpPr>
          <p:cNvPr id="37" name="Rounded Rectangle 24">
            <a:extLst>
              <a:ext uri="{FF2B5EF4-FFF2-40B4-BE49-F238E27FC236}">
                <a16:creationId xmlns:a16="http://schemas.microsoft.com/office/drawing/2014/main" id="{2AD31F6F-952F-413D-807C-CAE13D570889}"/>
              </a:ext>
            </a:extLst>
          </p:cNvPr>
          <p:cNvSpPr/>
          <p:nvPr/>
        </p:nvSpPr>
        <p:spPr>
          <a:xfrm>
            <a:off x="3919166" y="2962572"/>
            <a:ext cx="1962069" cy="935038"/>
          </a:xfrm>
          <a:prstGeom prst="roundRect">
            <a:avLst/>
          </a:prstGeom>
          <a:solidFill>
            <a:schemeClr val="tx2">
              <a:lumMod val="60000"/>
              <a:lumOff val="40000"/>
            </a:schemeClr>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wrap="none" tIns="0" anchor="ctr"/>
          <a:lstStyle/>
          <a:p>
            <a:pPr algn="ctr" eaLnBrk="1" fontAlgn="auto" hangingPunct="1">
              <a:spcBef>
                <a:spcPts val="0"/>
              </a:spcBef>
              <a:spcAft>
                <a:spcPts val="0"/>
              </a:spcAft>
              <a:defRPr/>
            </a:pPr>
            <a:endParaRPr lang="en-IN" sz="1050" dirty="0"/>
          </a:p>
        </p:txBody>
      </p:sp>
      <p:sp>
        <p:nvSpPr>
          <p:cNvPr id="38" name="Rounded Rectangle 25">
            <a:extLst>
              <a:ext uri="{FF2B5EF4-FFF2-40B4-BE49-F238E27FC236}">
                <a16:creationId xmlns:a16="http://schemas.microsoft.com/office/drawing/2014/main" id="{D024B444-2987-4462-B7BE-DB3E4E4AA320}"/>
              </a:ext>
            </a:extLst>
          </p:cNvPr>
          <p:cNvSpPr/>
          <p:nvPr/>
        </p:nvSpPr>
        <p:spPr>
          <a:xfrm>
            <a:off x="1941060" y="3017404"/>
            <a:ext cx="1828114" cy="186115"/>
          </a:xfrm>
          <a:prstGeom prst="roundRect">
            <a:avLst/>
          </a:prstGeom>
          <a:solidFill>
            <a:schemeClr val="accent1">
              <a:lumMod val="40000"/>
              <a:lumOff val="6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050" dirty="0"/>
              <a:t>Virtualized resources</a:t>
            </a:r>
            <a:endParaRPr lang="en-IN" sz="1050" dirty="0"/>
          </a:p>
        </p:txBody>
      </p:sp>
      <p:sp>
        <p:nvSpPr>
          <p:cNvPr id="39" name="Rounded Rectangle 26">
            <a:extLst>
              <a:ext uri="{FF2B5EF4-FFF2-40B4-BE49-F238E27FC236}">
                <a16:creationId xmlns:a16="http://schemas.microsoft.com/office/drawing/2014/main" id="{73AC6B7F-2C5C-4ACC-86F1-EFC7AFF7EB2C}"/>
              </a:ext>
            </a:extLst>
          </p:cNvPr>
          <p:cNvSpPr/>
          <p:nvPr/>
        </p:nvSpPr>
        <p:spPr>
          <a:xfrm>
            <a:off x="1914074" y="3305118"/>
            <a:ext cx="799198" cy="24288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eaLnBrk="1" fontAlgn="auto" hangingPunct="1">
              <a:spcBef>
                <a:spcPts val="0"/>
              </a:spcBef>
              <a:spcAft>
                <a:spcPts val="0"/>
              </a:spcAft>
              <a:defRPr/>
            </a:pPr>
            <a:r>
              <a:rPr lang="en-US" sz="1050" dirty="0">
                <a:solidFill>
                  <a:schemeClr val="tx1"/>
                </a:solidFill>
              </a:rPr>
              <a:t>Compute</a:t>
            </a:r>
            <a:endParaRPr lang="en-IN" sz="1050" dirty="0">
              <a:solidFill>
                <a:schemeClr val="tx1"/>
              </a:solidFill>
            </a:endParaRPr>
          </a:p>
        </p:txBody>
      </p:sp>
      <p:sp>
        <p:nvSpPr>
          <p:cNvPr id="40" name="Rounded Rectangle 27">
            <a:extLst>
              <a:ext uri="{FF2B5EF4-FFF2-40B4-BE49-F238E27FC236}">
                <a16:creationId xmlns:a16="http://schemas.microsoft.com/office/drawing/2014/main" id="{63DBA0A4-9B18-4695-B1D6-A3039E03E8D9}"/>
              </a:ext>
            </a:extLst>
          </p:cNvPr>
          <p:cNvSpPr/>
          <p:nvPr/>
        </p:nvSpPr>
        <p:spPr>
          <a:xfrm>
            <a:off x="2837998" y="3290831"/>
            <a:ext cx="931176" cy="2571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eaLnBrk="1" fontAlgn="auto" hangingPunct="1">
              <a:spcBef>
                <a:spcPts val="0"/>
              </a:spcBef>
              <a:spcAft>
                <a:spcPts val="0"/>
              </a:spcAft>
              <a:defRPr/>
            </a:pPr>
            <a:r>
              <a:rPr lang="en-US" sz="1050" dirty="0">
                <a:solidFill>
                  <a:schemeClr val="tx1"/>
                </a:solidFill>
              </a:rPr>
              <a:t>Networking</a:t>
            </a:r>
            <a:endParaRPr lang="en-IN" sz="1050" dirty="0">
              <a:solidFill>
                <a:schemeClr val="tx1"/>
              </a:solidFill>
            </a:endParaRPr>
          </a:p>
        </p:txBody>
      </p:sp>
      <p:sp>
        <p:nvSpPr>
          <p:cNvPr id="41" name="Rounded Rectangle 28">
            <a:extLst>
              <a:ext uri="{FF2B5EF4-FFF2-40B4-BE49-F238E27FC236}">
                <a16:creationId xmlns:a16="http://schemas.microsoft.com/office/drawing/2014/main" id="{D9732184-D025-4382-8C91-B8AC1CCF733D}"/>
              </a:ext>
            </a:extLst>
          </p:cNvPr>
          <p:cNvSpPr/>
          <p:nvPr/>
        </p:nvSpPr>
        <p:spPr>
          <a:xfrm>
            <a:off x="2371274" y="3621031"/>
            <a:ext cx="799198" cy="2159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eaLnBrk="1" fontAlgn="auto" hangingPunct="1">
              <a:spcBef>
                <a:spcPts val="0"/>
              </a:spcBef>
              <a:spcAft>
                <a:spcPts val="0"/>
              </a:spcAft>
              <a:defRPr/>
            </a:pPr>
            <a:r>
              <a:rPr lang="en-US" sz="1050" dirty="0">
                <a:solidFill>
                  <a:schemeClr val="tx1"/>
                </a:solidFill>
              </a:rPr>
              <a:t>Storage</a:t>
            </a:r>
            <a:endParaRPr lang="en-IN" sz="1050" dirty="0">
              <a:solidFill>
                <a:schemeClr val="tx1"/>
              </a:solidFill>
            </a:endParaRPr>
          </a:p>
        </p:txBody>
      </p:sp>
      <p:sp>
        <p:nvSpPr>
          <p:cNvPr id="42" name="Rounded Rectangle 30">
            <a:extLst>
              <a:ext uri="{FF2B5EF4-FFF2-40B4-BE49-F238E27FC236}">
                <a16:creationId xmlns:a16="http://schemas.microsoft.com/office/drawing/2014/main" id="{68AFC3C5-E4E6-41AB-A29E-CEFBEE0C7CE4}"/>
              </a:ext>
            </a:extLst>
          </p:cNvPr>
          <p:cNvSpPr/>
          <p:nvPr/>
        </p:nvSpPr>
        <p:spPr>
          <a:xfrm>
            <a:off x="4100359" y="3339286"/>
            <a:ext cx="1595465" cy="2159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eaLnBrk="1" fontAlgn="auto" hangingPunct="1">
              <a:spcBef>
                <a:spcPts val="0"/>
              </a:spcBef>
              <a:spcAft>
                <a:spcPts val="0"/>
              </a:spcAft>
              <a:defRPr/>
            </a:pPr>
            <a:r>
              <a:rPr lang="en-US" sz="1050" dirty="0">
                <a:solidFill>
                  <a:schemeClr val="tx1"/>
                </a:solidFill>
              </a:rPr>
              <a:t>Image Metadata</a:t>
            </a:r>
            <a:endParaRPr lang="en-IN" sz="1050" dirty="0">
              <a:solidFill>
                <a:schemeClr val="tx1"/>
              </a:solidFill>
            </a:endParaRPr>
          </a:p>
        </p:txBody>
      </p:sp>
      <p:sp>
        <p:nvSpPr>
          <p:cNvPr id="43" name="Rounded Rectangle 31">
            <a:extLst>
              <a:ext uri="{FF2B5EF4-FFF2-40B4-BE49-F238E27FC236}">
                <a16:creationId xmlns:a16="http://schemas.microsoft.com/office/drawing/2014/main" id="{7A769925-EE50-4D5B-AB32-6F952EFDB6CE}"/>
              </a:ext>
            </a:extLst>
          </p:cNvPr>
          <p:cNvSpPr/>
          <p:nvPr/>
        </p:nvSpPr>
        <p:spPr>
          <a:xfrm>
            <a:off x="4100359" y="3628211"/>
            <a:ext cx="1595465" cy="2159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eaLnBrk="1" fontAlgn="auto" hangingPunct="1">
              <a:spcBef>
                <a:spcPts val="0"/>
              </a:spcBef>
              <a:spcAft>
                <a:spcPts val="0"/>
              </a:spcAft>
              <a:defRPr/>
            </a:pPr>
            <a:r>
              <a:rPr lang="en-US" sz="1050" dirty="0">
                <a:solidFill>
                  <a:schemeClr val="tx1"/>
                </a:solidFill>
              </a:rPr>
              <a:t>Image</a:t>
            </a:r>
            <a:endParaRPr lang="en-IN" sz="1050" dirty="0">
              <a:solidFill>
                <a:schemeClr val="tx1"/>
              </a:solidFill>
            </a:endParaRPr>
          </a:p>
        </p:txBody>
      </p:sp>
      <p:sp>
        <p:nvSpPr>
          <p:cNvPr id="44" name="Rounded Rectangle 32">
            <a:extLst>
              <a:ext uri="{FF2B5EF4-FFF2-40B4-BE49-F238E27FC236}">
                <a16:creationId xmlns:a16="http://schemas.microsoft.com/office/drawing/2014/main" id="{94B9A280-EFD6-437D-9541-5BB4A6632019}"/>
              </a:ext>
            </a:extLst>
          </p:cNvPr>
          <p:cNvSpPr/>
          <p:nvPr/>
        </p:nvSpPr>
        <p:spPr>
          <a:xfrm>
            <a:off x="4100359" y="3085286"/>
            <a:ext cx="1552575" cy="200501"/>
          </a:xfrm>
          <a:prstGeom prst="roundRect">
            <a:avLst/>
          </a:prstGeom>
          <a:solidFill>
            <a:schemeClr val="accent1">
              <a:lumMod val="40000"/>
              <a:lumOff val="6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050" dirty="0"/>
              <a:t>Virtualized images</a:t>
            </a:r>
            <a:endParaRPr lang="en-IN" sz="1050" dirty="0"/>
          </a:p>
        </p:txBody>
      </p:sp>
      <p:sp>
        <p:nvSpPr>
          <p:cNvPr id="45" name="Rounded Rectangle 33">
            <a:extLst>
              <a:ext uri="{FF2B5EF4-FFF2-40B4-BE49-F238E27FC236}">
                <a16:creationId xmlns:a16="http://schemas.microsoft.com/office/drawing/2014/main" id="{ED7951B9-ED9C-49E6-8A61-5BA2E5723B24}"/>
              </a:ext>
            </a:extLst>
          </p:cNvPr>
          <p:cNvSpPr/>
          <p:nvPr/>
        </p:nvSpPr>
        <p:spPr>
          <a:xfrm>
            <a:off x="1864860" y="3936973"/>
            <a:ext cx="3990128" cy="431800"/>
          </a:xfrm>
          <a:prstGeom prst="roundRect">
            <a:avLst/>
          </a:prstGeom>
          <a:solidFill>
            <a:schemeClr val="tx2">
              <a:lumMod val="60000"/>
              <a:lumOff val="40000"/>
            </a:schemeClr>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wrap="none" tIns="0" anchor="ctr"/>
          <a:lstStyle/>
          <a:p>
            <a:pPr algn="ctr" eaLnBrk="1" fontAlgn="auto" hangingPunct="1">
              <a:spcBef>
                <a:spcPts val="0"/>
              </a:spcBef>
              <a:spcAft>
                <a:spcPts val="0"/>
              </a:spcAft>
              <a:defRPr/>
            </a:pPr>
            <a:r>
              <a:rPr lang="en-US" sz="1050" dirty="0"/>
              <a:t>Software kernel (OS. VM Manager)</a:t>
            </a:r>
            <a:endParaRPr lang="en-IN" sz="1050" dirty="0"/>
          </a:p>
        </p:txBody>
      </p:sp>
      <p:sp>
        <p:nvSpPr>
          <p:cNvPr id="46" name="Rounded Rectangle 34">
            <a:extLst>
              <a:ext uri="{FF2B5EF4-FFF2-40B4-BE49-F238E27FC236}">
                <a16:creationId xmlns:a16="http://schemas.microsoft.com/office/drawing/2014/main" id="{D7239D28-9CB7-4137-AD44-CE2EADBDF688}"/>
              </a:ext>
            </a:extLst>
          </p:cNvPr>
          <p:cNvSpPr/>
          <p:nvPr/>
        </p:nvSpPr>
        <p:spPr>
          <a:xfrm>
            <a:off x="1862398" y="4433890"/>
            <a:ext cx="3990128" cy="384030"/>
          </a:xfrm>
          <a:prstGeom prst="roundRect">
            <a:avLst/>
          </a:prstGeom>
          <a:solidFill>
            <a:schemeClr val="tx2">
              <a:lumMod val="60000"/>
              <a:lumOff val="40000"/>
            </a:schemeClr>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wrap="none" tIns="0" anchor="ctr"/>
          <a:lstStyle/>
          <a:p>
            <a:pPr algn="ctr" eaLnBrk="1" hangingPunct="1">
              <a:defRPr/>
            </a:pPr>
            <a:r>
              <a:rPr lang="en-US" sz="1050">
                <a:solidFill>
                  <a:srgbClr val="000000"/>
                </a:solidFill>
                <a:cs typeface="Arial" charset="0"/>
              </a:rPr>
              <a:t>Hardware</a:t>
            </a:r>
            <a:endParaRPr lang="en-IN" sz="1050">
              <a:solidFill>
                <a:srgbClr val="000000"/>
              </a:solidFill>
              <a:cs typeface="Arial" charset="0"/>
            </a:endParaRPr>
          </a:p>
        </p:txBody>
      </p:sp>
      <p:sp>
        <p:nvSpPr>
          <p:cNvPr id="47" name="Rounded Rectangle 35">
            <a:extLst>
              <a:ext uri="{FF2B5EF4-FFF2-40B4-BE49-F238E27FC236}">
                <a16:creationId xmlns:a16="http://schemas.microsoft.com/office/drawing/2014/main" id="{D6E2EE87-4309-433A-91ED-1F898C23398C}"/>
              </a:ext>
            </a:extLst>
          </p:cNvPr>
          <p:cNvSpPr/>
          <p:nvPr/>
        </p:nvSpPr>
        <p:spPr>
          <a:xfrm>
            <a:off x="174150" y="2890324"/>
            <a:ext cx="1618927" cy="1941716"/>
          </a:xfrm>
          <a:prstGeom prst="round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050" dirty="0">
              <a:solidFill>
                <a:schemeClr val="tx1"/>
              </a:solidFill>
            </a:endParaRPr>
          </a:p>
        </p:txBody>
      </p:sp>
      <p:sp>
        <p:nvSpPr>
          <p:cNvPr id="48" name="Rounded Rectangle 45">
            <a:extLst>
              <a:ext uri="{FF2B5EF4-FFF2-40B4-BE49-F238E27FC236}">
                <a16:creationId xmlns:a16="http://schemas.microsoft.com/office/drawing/2014/main" id="{F0ADB78D-16C1-4F5C-B9D6-66333837D5AB}"/>
              </a:ext>
            </a:extLst>
          </p:cNvPr>
          <p:cNvSpPr/>
          <p:nvPr/>
        </p:nvSpPr>
        <p:spPr>
          <a:xfrm>
            <a:off x="260208" y="665580"/>
            <a:ext cx="1539434" cy="269701"/>
          </a:xfrm>
          <a:prstGeom prst="roundRect">
            <a:avLst/>
          </a:prstGeom>
          <a:solidFill>
            <a:srgbClr val="00B0F0"/>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eaLnBrk="1" fontAlgn="auto" hangingPunct="1">
              <a:spcBef>
                <a:spcPts val="0"/>
              </a:spcBef>
              <a:spcAft>
                <a:spcPts val="0"/>
              </a:spcAft>
              <a:defRPr/>
            </a:pPr>
            <a:r>
              <a:rPr lang="en-US" sz="1050" dirty="0">
                <a:solidFill>
                  <a:schemeClr val="tx1"/>
                </a:solidFill>
              </a:rPr>
              <a:t>Software as a service(SaaS)</a:t>
            </a:r>
            <a:endParaRPr lang="en-IN" sz="1050" dirty="0">
              <a:solidFill>
                <a:schemeClr val="tx1"/>
              </a:solidFill>
            </a:endParaRPr>
          </a:p>
        </p:txBody>
      </p:sp>
      <p:sp>
        <p:nvSpPr>
          <p:cNvPr id="49" name="Rounded Rectangle 46">
            <a:extLst>
              <a:ext uri="{FF2B5EF4-FFF2-40B4-BE49-F238E27FC236}">
                <a16:creationId xmlns:a16="http://schemas.microsoft.com/office/drawing/2014/main" id="{E87F7ECF-1F1C-4618-91CE-E693237BF8C3}"/>
              </a:ext>
            </a:extLst>
          </p:cNvPr>
          <p:cNvSpPr/>
          <p:nvPr/>
        </p:nvSpPr>
        <p:spPr>
          <a:xfrm>
            <a:off x="388555" y="1773864"/>
            <a:ext cx="1222687" cy="347662"/>
          </a:xfrm>
          <a:prstGeom prst="roundRect">
            <a:avLst/>
          </a:prstGeom>
          <a:solidFill>
            <a:schemeClr val="accent3">
              <a:lumMod val="60000"/>
              <a:lumOff val="40000"/>
            </a:scheme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eaLnBrk="1" fontAlgn="auto" hangingPunct="1">
              <a:spcBef>
                <a:spcPts val="0"/>
              </a:spcBef>
              <a:spcAft>
                <a:spcPts val="0"/>
              </a:spcAft>
              <a:defRPr/>
            </a:pPr>
            <a:r>
              <a:rPr lang="en-US" sz="1050" dirty="0">
                <a:solidFill>
                  <a:schemeClr val="tx1"/>
                </a:solidFill>
              </a:rPr>
              <a:t>Platform as a service</a:t>
            </a:r>
          </a:p>
          <a:p>
            <a:pPr algn="ctr" eaLnBrk="1" fontAlgn="auto" hangingPunct="1">
              <a:spcBef>
                <a:spcPts val="0"/>
              </a:spcBef>
              <a:spcAft>
                <a:spcPts val="0"/>
              </a:spcAft>
              <a:defRPr/>
            </a:pPr>
            <a:r>
              <a:rPr lang="en-US" sz="1050" dirty="0">
                <a:solidFill>
                  <a:schemeClr val="tx1"/>
                </a:solidFill>
              </a:rPr>
              <a:t>(PaaS)</a:t>
            </a:r>
            <a:endParaRPr lang="en-IN" sz="1050" dirty="0">
              <a:solidFill>
                <a:schemeClr val="tx1"/>
              </a:solidFill>
            </a:endParaRPr>
          </a:p>
        </p:txBody>
      </p:sp>
      <p:sp>
        <p:nvSpPr>
          <p:cNvPr id="50" name="Rounded Rectangle 47">
            <a:extLst>
              <a:ext uri="{FF2B5EF4-FFF2-40B4-BE49-F238E27FC236}">
                <a16:creationId xmlns:a16="http://schemas.microsoft.com/office/drawing/2014/main" id="{8F8916DC-3EF5-4032-966D-AB42DA31C103}"/>
              </a:ext>
            </a:extLst>
          </p:cNvPr>
          <p:cNvSpPr/>
          <p:nvPr/>
        </p:nvSpPr>
        <p:spPr>
          <a:xfrm>
            <a:off x="302452" y="3425453"/>
            <a:ext cx="1337375" cy="528428"/>
          </a:xfrm>
          <a:prstGeom prst="roundRect">
            <a:avLst/>
          </a:prstGeom>
          <a:solidFill>
            <a:schemeClr val="accent1">
              <a:lumMod val="40000"/>
              <a:lumOff val="60000"/>
            </a:scheme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eaLnBrk="1" fontAlgn="auto" hangingPunct="1">
              <a:spcBef>
                <a:spcPts val="0"/>
              </a:spcBef>
              <a:spcAft>
                <a:spcPts val="0"/>
              </a:spcAft>
              <a:defRPr/>
            </a:pPr>
            <a:r>
              <a:rPr lang="en-US" sz="1050" dirty="0">
                <a:solidFill>
                  <a:schemeClr val="tx1"/>
                </a:solidFill>
              </a:rPr>
              <a:t>Infrastructure as a Service</a:t>
            </a:r>
          </a:p>
          <a:p>
            <a:pPr algn="ctr" eaLnBrk="1" fontAlgn="auto" hangingPunct="1">
              <a:spcBef>
                <a:spcPts val="0"/>
              </a:spcBef>
              <a:spcAft>
                <a:spcPts val="0"/>
              </a:spcAft>
              <a:defRPr/>
            </a:pPr>
            <a:r>
              <a:rPr lang="en-US" sz="1050" dirty="0">
                <a:solidFill>
                  <a:schemeClr val="tx1"/>
                </a:solidFill>
              </a:rPr>
              <a:t>(IaaS)</a:t>
            </a:r>
            <a:endParaRPr lang="en-IN" sz="1050" dirty="0">
              <a:solidFill>
                <a:schemeClr val="tx1"/>
              </a:solidFill>
            </a:endParaRPr>
          </a:p>
        </p:txBody>
      </p:sp>
      <p:sp>
        <p:nvSpPr>
          <p:cNvPr id="51" name="Rounded Rectangle 50">
            <a:extLst>
              <a:ext uri="{FF2B5EF4-FFF2-40B4-BE49-F238E27FC236}">
                <a16:creationId xmlns:a16="http://schemas.microsoft.com/office/drawing/2014/main" id="{B8677539-37AC-42B4-9130-83C081827FDB}"/>
              </a:ext>
            </a:extLst>
          </p:cNvPr>
          <p:cNvSpPr/>
          <p:nvPr/>
        </p:nvSpPr>
        <p:spPr>
          <a:xfrm>
            <a:off x="1864859" y="2163706"/>
            <a:ext cx="4016375" cy="685800"/>
          </a:xfrm>
          <a:prstGeom prst="roundRect">
            <a:avLst/>
          </a:prstGeom>
          <a:solidFill>
            <a:schemeClr val="accent3">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050" dirty="0">
                <a:solidFill>
                  <a:srgbClr val="000000"/>
                </a:solidFill>
              </a:rPr>
              <a:t>Basic  middleware</a:t>
            </a:r>
          </a:p>
          <a:p>
            <a:pPr algn="ctr" eaLnBrk="1" hangingPunct="1">
              <a:defRPr/>
            </a:pPr>
            <a:r>
              <a:rPr lang="en-US" sz="1050" dirty="0">
                <a:solidFill>
                  <a:srgbClr val="000000"/>
                </a:solidFill>
              </a:rPr>
              <a:t>(database services ,  application server </a:t>
            </a:r>
            <a:r>
              <a:rPr lang="en-US" sz="1050" dirty="0"/>
              <a:t>)</a:t>
            </a:r>
          </a:p>
        </p:txBody>
      </p:sp>
      <p:sp>
        <p:nvSpPr>
          <p:cNvPr id="52" name="Rounded Rectangle 51">
            <a:extLst>
              <a:ext uri="{FF2B5EF4-FFF2-40B4-BE49-F238E27FC236}">
                <a16:creationId xmlns:a16="http://schemas.microsoft.com/office/drawing/2014/main" id="{49A74DDB-379A-4485-91B7-52AED3A27999}"/>
              </a:ext>
            </a:extLst>
          </p:cNvPr>
          <p:cNvSpPr/>
          <p:nvPr/>
        </p:nvSpPr>
        <p:spPr>
          <a:xfrm>
            <a:off x="1864860" y="1280352"/>
            <a:ext cx="3990128" cy="807154"/>
          </a:xfrm>
          <a:prstGeom prst="roundRect">
            <a:avLst/>
          </a:prstGeom>
          <a:solidFill>
            <a:schemeClr val="accent3">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050">
                <a:solidFill>
                  <a:srgbClr val="000000"/>
                </a:solidFill>
                <a:cs typeface="Arial" charset="0"/>
              </a:rPr>
              <a:t>Developments tools</a:t>
            </a:r>
            <a:endParaRPr lang="en-US" sz="1050">
              <a:solidFill>
                <a:srgbClr val="FFFFFF"/>
              </a:solidFill>
              <a:cs typeface="Arial" charset="0"/>
            </a:endParaRPr>
          </a:p>
        </p:txBody>
      </p:sp>
      <p:sp>
        <p:nvSpPr>
          <p:cNvPr id="53" name="Rounded Rectangle 52">
            <a:extLst>
              <a:ext uri="{FF2B5EF4-FFF2-40B4-BE49-F238E27FC236}">
                <a16:creationId xmlns:a16="http://schemas.microsoft.com/office/drawing/2014/main" id="{8E57EA9E-DDC1-4DAD-8E3B-EDD9F8D7EC03}"/>
              </a:ext>
            </a:extLst>
          </p:cNvPr>
          <p:cNvSpPr/>
          <p:nvPr/>
        </p:nvSpPr>
        <p:spPr>
          <a:xfrm>
            <a:off x="1864859" y="563506"/>
            <a:ext cx="4016375" cy="629534"/>
          </a:xfrm>
          <a:prstGeom prst="roundRect">
            <a:avLst/>
          </a:prstGeom>
          <a:solidFill>
            <a:srgbClr val="00B0F0"/>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050" dirty="0">
                <a:solidFill>
                  <a:srgbClr val="000000"/>
                </a:solidFill>
              </a:rPr>
              <a:t>Services and built in functionality</a:t>
            </a:r>
          </a:p>
        </p:txBody>
      </p:sp>
      <p:grpSp>
        <p:nvGrpSpPr>
          <p:cNvPr id="58" name="Group 57">
            <a:extLst>
              <a:ext uri="{FF2B5EF4-FFF2-40B4-BE49-F238E27FC236}">
                <a16:creationId xmlns:a16="http://schemas.microsoft.com/office/drawing/2014/main" id="{4CEEEAF5-F9DF-4D1E-BB1B-EAFF5048C252}"/>
              </a:ext>
            </a:extLst>
          </p:cNvPr>
          <p:cNvGrpSpPr>
            <a:grpSpLocks/>
          </p:cNvGrpSpPr>
          <p:nvPr/>
        </p:nvGrpSpPr>
        <p:grpSpPr bwMode="auto">
          <a:xfrm>
            <a:off x="6000116" y="1441392"/>
            <a:ext cx="2092324" cy="646114"/>
            <a:chOff x="55539" y="3200400"/>
            <a:chExt cx="2092347" cy="646331"/>
          </a:xfrm>
        </p:grpSpPr>
        <p:pic>
          <p:nvPicPr>
            <p:cNvPr id="60" name="Picture 59" descr="App Engine icon">
              <a:extLst>
                <a:ext uri="{FF2B5EF4-FFF2-40B4-BE49-F238E27FC236}">
                  <a16:creationId xmlns:a16="http://schemas.microsoft.com/office/drawing/2014/main" id="{C23EF104-DC24-4381-A86C-4FBFA92D8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48">
              <a:extLst>
                <a:ext uri="{FF2B5EF4-FFF2-40B4-BE49-F238E27FC236}">
                  <a16:creationId xmlns:a16="http://schemas.microsoft.com/office/drawing/2014/main" id="{791FC5DE-9F1E-4CB0-B563-B2A1926BFC68}"/>
                </a:ext>
              </a:extLst>
            </p:cNvPr>
            <p:cNvSpPr txBox="1">
              <a:spLocks noChangeArrowheads="1"/>
            </p:cNvSpPr>
            <p:nvPr/>
          </p:nvSpPr>
          <p:spPr bwMode="auto">
            <a:xfrm>
              <a:off x="761999" y="3200400"/>
              <a:ext cx="1385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eaLnBrk="1" hangingPunct="1"/>
              <a:r>
                <a:rPr lang="en-US" altLang="en-US" b="1" dirty="0"/>
                <a:t>Google App Engine</a:t>
              </a:r>
            </a:p>
          </p:txBody>
        </p:sp>
      </p:grpSp>
      <p:pic>
        <p:nvPicPr>
          <p:cNvPr id="59" name="Picture 58" descr="Windows Azure Platform">
            <a:extLst>
              <a:ext uri="{FF2B5EF4-FFF2-40B4-BE49-F238E27FC236}">
                <a16:creationId xmlns:a16="http://schemas.microsoft.com/office/drawing/2014/main" id="{ED4DE81A-C02B-4F48-A5E7-085A5A4F1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340" y="2280724"/>
            <a:ext cx="207724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1" descr="Dedicated Server, Managed Hosting &amp; Web Hosting from Rackspace">
            <a:hlinkClick r:id="rId4"/>
            <a:extLst>
              <a:ext uri="{FF2B5EF4-FFF2-40B4-BE49-F238E27FC236}">
                <a16:creationId xmlns:a16="http://schemas.microsoft.com/office/drawing/2014/main" id="{87C2A2F0-588D-4101-99C0-4A9AA82B3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2428" y="3110461"/>
            <a:ext cx="15049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3" descr="Amazon Web Services">
            <a:hlinkClick r:id="rId6"/>
            <a:extLst>
              <a:ext uri="{FF2B5EF4-FFF2-40B4-BE49-F238E27FC236}">
                <a16:creationId xmlns:a16="http://schemas.microsoft.com/office/drawing/2014/main" id="{32ABF4E1-1F93-4962-B43D-6CF6ACEFCE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2488" y="3849169"/>
            <a:ext cx="1562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Oval 64">
            <a:extLst>
              <a:ext uri="{FF2B5EF4-FFF2-40B4-BE49-F238E27FC236}">
                <a16:creationId xmlns:a16="http://schemas.microsoft.com/office/drawing/2014/main" id="{5501509D-CDDE-4882-8D56-ACDB1C1DFF86}"/>
              </a:ext>
            </a:extLst>
          </p:cNvPr>
          <p:cNvSpPr/>
          <p:nvPr/>
        </p:nvSpPr>
        <p:spPr bwMode="auto">
          <a:xfrm>
            <a:off x="7469883" y="3369664"/>
            <a:ext cx="1418395" cy="914400"/>
          </a:xfrm>
          <a:prstGeom prst="ellipse">
            <a:avLst/>
          </a:prstGeom>
          <a:solidFill>
            <a:schemeClr val="accent1"/>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r>
              <a:rPr lang="en-US" sz="1000" dirty="0">
                <a:solidFill>
                  <a:schemeClr val="bg1"/>
                </a:solidFill>
              </a:rPr>
              <a:t>Openstack based private/public clouds</a:t>
            </a:r>
          </a:p>
        </p:txBody>
      </p:sp>
      <p:sp>
        <p:nvSpPr>
          <p:cNvPr id="67" name="Rectangle 66">
            <a:extLst>
              <a:ext uri="{FF2B5EF4-FFF2-40B4-BE49-F238E27FC236}">
                <a16:creationId xmlns:a16="http://schemas.microsoft.com/office/drawing/2014/main" id="{E5CEE4D0-56A6-4B63-915A-DEA7BBBBB8E7}"/>
              </a:ext>
            </a:extLst>
          </p:cNvPr>
          <p:cNvSpPr>
            <a:spLocks noChangeArrowheads="1"/>
          </p:cNvSpPr>
          <p:nvPr/>
        </p:nvSpPr>
        <p:spPr bwMode="auto">
          <a:xfrm>
            <a:off x="5915570" y="601843"/>
            <a:ext cx="22556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dirty="0" err="1"/>
              <a:t>SalesForce</a:t>
            </a:r>
            <a:r>
              <a:rPr lang="en-US" altLang="en-US" sz="1200" dirty="0"/>
              <a:t> CRM</a:t>
            </a:r>
          </a:p>
          <a:p>
            <a:pPr eaLnBrk="1" hangingPunct="1"/>
            <a:r>
              <a:rPr lang="en-US" altLang="en-US" sz="1200" b="1" dirty="0"/>
              <a:t>, </a:t>
            </a:r>
            <a:r>
              <a:rPr lang="en-US" altLang="en-US" sz="1200" b="1" dirty="0" err="1"/>
              <a:t>LotusLive</a:t>
            </a:r>
            <a:r>
              <a:rPr lang="en-US" altLang="en-US" sz="1200" b="1" dirty="0"/>
              <a:t>, Gmail, Facebook etc.</a:t>
            </a:r>
          </a:p>
        </p:txBody>
      </p:sp>
    </p:spTree>
    <p:extLst>
      <p:ext uri="{BB962C8B-B14F-4D97-AF65-F5344CB8AC3E}">
        <p14:creationId xmlns:p14="http://schemas.microsoft.com/office/powerpoint/2010/main" val="17613958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circle(in)">
                                      <p:cBhvr>
                                        <p:cTn id="7" dur="500"/>
                                        <p:tgtEl>
                                          <p:spTgt spid="62"/>
                                        </p:tgtEl>
                                      </p:cBhvr>
                                    </p:animEffect>
                                  </p:childTnLst>
                                </p:cTn>
                              </p:par>
                              <p:par>
                                <p:cTn id="8" presetID="6" presetClass="entr" presetSubtype="16"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circle(in)">
                                      <p:cBhvr>
                                        <p:cTn id="10" dur="500"/>
                                        <p:tgtEl>
                                          <p:spTgt spid="6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circle(in)">
                                      <p:cBhvr>
                                        <p:cTn id="1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31F78D-D6DA-4104-8F36-E28F6BBF6BD9}"/>
              </a:ext>
            </a:extLst>
          </p:cNvPr>
          <p:cNvSpPr/>
          <p:nvPr/>
        </p:nvSpPr>
        <p:spPr>
          <a:xfrm>
            <a:off x="379710" y="728421"/>
            <a:ext cx="8136610" cy="1938992"/>
          </a:xfrm>
          <a:prstGeom prst="rect">
            <a:avLst/>
          </a:prstGeom>
        </p:spPr>
        <p:txBody>
          <a:bodyPr wrap="square">
            <a:spAutoFit/>
          </a:bodyPr>
          <a:lstStyle/>
          <a:p>
            <a:pPr algn="l"/>
            <a:r>
              <a:rPr lang="en-US" sz="1600" dirty="0">
                <a:solidFill>
                  <a:schemeClr val="accent2">
                    <a:lumMod val="50000"/>
                  </a:schemeClr>
                </a:solidFill>
              </a:rPr>
              <a:t>NFV Specifications NFV Specifications </a:t>
            </a:r>
          </a:p>
          <a:p>
            <a:pPr algn="l"/>
            <a:endParaRPr lang="en-US" dirty="0">
              <a:solidFill>
                <a:schemeClr val="accent2">
                  <a:lumMod val="50000"/>
                </a:schemeClr>
              </a:solidFill>
            </a:endParaRPr>
          </a:p>
          <a:p>
            <a:pPr marL="342900" indent="-342900" algn="l">
              <a:lnSpc>
                <a:spcPct val="150000"/>
              </a:lnSpc>
              <a:buAutoNum type="arabicPeriod"/>
            </a:pPr>
            <a:r>
              <a:rPr lang="en-US" sz="1200" dirty="0"/>
              <a:t>NFV Use cases (GS NFV 001) </a:t>
            </a:r>
          </a:p>
          <a:p>
            <a:pPr marL="342900" indent="-342900" algn="l">
              <a:lnSpc>
                <a:spcPct val="150000"/>
              </a:lnSpc>
              <a:buAutoNum type="arabicPeriod"/>
            </a:pPr>
            <a:r>
              <a:rPr lang="en-US" sz="1200" dirty="0"/>
              <a:t>NFV Architectural Framework (GS NFV 002)</a:t>
            </a:r>
          </a:p>
          <a:p>
            <a:pPr marL="342900" indent="-342900" algn="l">
              <a:lnSpc>
                <a:spcPct val="150000"/>
              </a:lnSpc>
              <a:buAutoNum type="arabicPeriod"/>
            </a:pPr>
            <a:r>
              <a:rPr lang="en-US" sz="1200" dirty="0"/>
              <a:t>Terminology for Main Concepts in NFV (GS NFV 003)</a:t>
            </a:r>
          </a:p>
          <a:p>
            <a:pPr marL="342900" indent="-342900" algn="l">
              <a:lnSpc>
                <a:spcPct val="150000"/>
              </a:lnSpc>
              <a:buAutoNum type="arabicPeriod"/>
            </a:pPr>
            <a:r>
              <a:rPr lang="en-US" sz="1200" dirty="0"/>
              <a:t>NFV Virtualization Requirements (GS NFV 004)</a:t>
            </a:r>
          </a:p>
          <a:p>
            <a:pPr marL="342900" indent="-342900" algn="l">
              <a:lnSpc>
                <a:spcPct val="150000"/>
              </a:lnSpc>
              <a:buAutoNum type="arabicPeriod"/>
            </a:pPr>
            <a:r>
              <a:rPr lang="en-US" sz="1200" dirty="0"/>
              <a:t>NFV Proof of Concepts Framework (GS NFV-PER 002)</a:t>
            </a:r>
          </a:p>
        </p:txBody>
      </p:sp>
      <p:pic>
        <p:nvPicPr>
          <p:cNvPr id="6" name="Picture 5">
            <a:extLst>
              <a:ext uri="{FF2B5EF4-FFF2-40B4-BE49-F238E27FC236}">
                <a16:creationId xmlns:a16="http://schemas.microsoft.com/office/drawing/2014/main" id="{2A73DB00-B2E7-43E5-82E4-DC8AD4AD2223}"/>
              </a:ext>
            </a:extLst>
          </p:cNvPr>
          <p:cNvPicPr>
            <a:picLocks noChangeAspect="1"/>
          </p:cNvPicPr>
          <p:nvPr/>
        </p:nvPicPr>
        <p:blipFill>
          <a:blip r:embed="rId2"/>
          <a:stretch>
            <a:fillRect/>
          </a:stretch>
        </p:blipFill>
        <p:spPr>
          <a:xfrm>
            <a:off x="4633565" y="821411"/>
            <a:ext cx="4293459" cy="3998562"/>
          </a:xfrm>
          <a:prstGeom prst="rect">
            <a:avLst/>
          </a:prstGeom>
        </p:spPr>
      </p:pic>
      <p:sp>
        <p:nvSpPr>
          <p:cNvPr id="2" name="Rectangle 1">
            <a:extLst>
              <a:ext uri="{FF2B5EF4-FFF2-40B4-BE49-F238E27FC236}">
                <a16:creationId xmlns:a16="http://schemas.microsoft.com/office/drawing/2014/main" id="{202E8727-3458-4223-A6F1-952ABD7B3998}"/>
              </a:ext>
            </a:extLst>
          </p:cNvPr>
          <p:cNvSpPr/>
          <p:nvPr/>
        </p:nvSpPr>
        <p:spPr bwMode="auto">
          <a:xfrm>
            <a:off x="379710" y="2788170"/>
            <a:ext cx="1921280" cy="1971207"/>
          </a:xfrm>
          <a:prstGeom prst="rect">
            <a:avLst/>
          </a:prstGeom>
          <a:solidFill>
            <a:schemeClr val="accent1"/>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Trebuchet MS" pitchFamily="34" charset="0"/>
              </a:rPr>
              <a:t>Openstack variants</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00" dirty="0">
                <a:solidFill>
                  <a:schemeClr val="bg1"/>
                </a:solidFill>
              </a:rPr>
              <a:t>Openstack (base version)</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000" b="1" i="0" u="none" strike="noStrike" cap="none" normalizeH="0" baseline="0" dirty="0" err="1">
                <a:ln>
                  <a:noFill/>
                </a:ln>
                <a:solidFill>
                  <a:schemeClr val="bg1"/>
                </a:solidFill>
                <a:effectLst/>
                <a:latin typeface="Trebuchet MS" pitchFamily="34" charset="0"/>
              </a:rPr>
              <a:t>Mirantis</a:t>
            </a:r>
            <a:r>
              <a:rPr kumimoji="0" lang="en-US" sz="1000" b="1" i="0" u="none" strike="noStrike" cap="none" normalizeH="0" baseline="0" dirty="0">
                <a:ln>
                  <a:noFill/>
                </a:ln>
                <a:solidFill>
                  <a:schemeClr val="bg1"/>
                </a:solidFill>
                <a:effectLst/>
                <a:latin typeface="Trebuchet MS" pitchFamily="34" charset="0"/>
              </a:rPr>
              <a:t> Openstack</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00" dirty="0">
                <a:solidFill>
                  <a:schemeClr val="bg1"/>
                </a:solidFill>
              </a:rPr>
              <a:t>HP Helion Openstack</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00" dirty="0">
                <a:solidFill>
                  <a:schemeClr val="bg1"/>
                </a:solidFill>
              </a:rPr>
              <a:t>Huawei </a:t>
            </a:r>
            <a:r>
              <a:rPr lang="en-US" sz="1000" dirty="0" err="1">
                <a:solidFill>
                  <a:schemeClr val="bg1"/>
                </a:solidFill>
              </a:rPr>
              <a:t>FusionSphere</a:t>
            </a:r>
            <a:endParaRPr lang="en-US" sz="1000" dirty="0">
              <a:solidFill>
                <a:schemeClr val="bg1"/>
              </a:solidFill>
            </a:endParaRP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000" b="1" i="0" u="none" strike="noStrike" cap="none" normalizeH="0" baseline="0" dirty="0">
                <a:ln>
                  <a:noFill/>
                </a:ln>
                <a:solidFill>
                  <a:schemeClr val="bg1"/>
                </a:solidFill>
                <a:effectLst/>
                <a:latin typeface="Trebuchet MS" pitchFamily="34" charset="0"/>
              </a:rPr>
              <a:t>RIFT Openstack</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00" dirty="0">
                <a:solidFill>
                  <a:schemeClr val="bg1"/>
                </a:solidFill>
              </a:rPr>
              <a:t>Lot many others…..</a:t>
            </a:r>
            <a:endParaRPr kumimoji="0" lang="en-US" sz="1000" b="1" i="0" u="none" strike="noStrike" cap="none" normalizeH="0" baseline="0" dirty="0">
              <a:ln>
                <a:noFill/>
              </a:ln>
              <a:solidFill>
                <a:schemeClr val="bg1"/>
              </a:solidFill>
              <a:effectLst/>
              <a:latin typeface="Trebuchet MS" pitchFamily="34" charset="0"/>
            </a:endParaRPr>
          </a:p>
        </p:txBody>
      </p:sp>
      <p:sp>
        <p:nvSpPr>
          <p:cNvPr id="5" name="Rectangle 4">
            <a:extLst>
              <a:ext uri="{FF2B5EF4-FFF2-40B4-BE49-F238E27FC236}">
                <a16:creationId xmlns:a16="http://schemas.microsoft.com/office/drawing/2014/main" id="{31A02071-587E-4789-8B3A-0A5E42B4E869}"/>
              </a:ext>
            </a:extLst>
          </p:cNvPr>
          <p:cNvSpPr/>
          <p:nvPr/>
        </p:nvSpPr>
        <p:spPr bwMode="auto">
          <a:xfrm>
            <a:off x="2448353" y="2788170"/>
            <a:ext cx="1921280" cy="1971207"/>
          </a:xfrm>
          <a:prstGeom prst="rect">
            <a:avLst/>
          </a:prstGeom>
          <a:solidFill>
            <a:schemeClr val="accent1"/>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a:solidFill>
                  <a:schemeClr val="bg1"/>
                </a:solidFill>
              </a:rPr>
              <a:t>MANO</a:t>
            </a:r>
            <a:r>
              <a:rPr kumimoji="0" lang="en-US" sz="1000" b="1" i="0" u="none" strike="noStrike" cap="none" normalizeH="0" baseline="0" dirty="0">
                <a:ln>
                  <a:noFill/>
                </a:ln>
                <a:solidFill>
                  <a:schemeClr val="bg1"/>
                </a:solidFill>
                <a:effectLst/>
                <a:latin typeface="Trebuchet MS" pitchFamily="34" charset="0"/>
              </a:rPr>
              <a:t> variants</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00" dirty="0">
                <a:solidFill>
                  <a:schemeClr val="bg1"/>
                </a:solidFill>
              </a:rPr>
              <a:t>Tacker</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000" b="1" i="0" u="none" strike="noStrike" cap="none" normalizeH="0" baseline="0" dirty="0">
                <a:ln>
                  <a:noFill/>
                </a:ln>
                <a:solidFill>
                  <a:schemeClr val="bg1"/>
                </a:solidFill>
                <a:effectLst/>
                <a:latin typeface="Trebuchet MS" pitchFamily="34" charset="0"/>
              </a:rPr>
              <a:t>Open-O</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00" dirty="0">
                <a:solidFill>
                  <a:schemeClr val="bg1"/>
                </a:solidFill>
              </a:rPr>
              <a:t>Open MANO(OSM)</a:t>
            </a:r>
          </a:p>
          <a:p>
            <a:pPr marL="171450" indent="-171450" algn="l">
              <a:buFont typeface="Arial" panose="020B0604020202020204" pitchFamily="34" charset="0"/>
              <a:buChar char="•"/>
            </a:pPr>
            <a:r>
              <a:rPr lang="en-US" sz="1000" dirty="0">
                <a:solidFill>
                  <a:schemeClr val="bg1"/>
                </a:solidFill>
              </a:rPr>
              <a:t>RIFT MANO</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00" dirty="0">
                <a:solidFill>
                  <a:schemeClr val="bg1"/>
                </a:solidFill>
              </a:rPr>
              <a:t>Lot many others…..</a:t>
            </a:r>
            <a:endParaRPr kumimoji="0" lang="en-US" sz="1000" b="1" i="0" u="none" strike="noStrike" cap="none" normalizeH="0" baseline="0" dirty="0">
              <a:ln>
                <a:noFill/>
              </a:ln>
              <a:solidFill>
                <a:schemeClr val="bg1"/>
              </a:solidFill>
              <a:effectLst/>
              <a:latin typeface="Trebuchet MS" pitchFamily="34" charset="0"/>
            </a:endParaRPr>
          </a:p>
        </p:txBody>
      </p:sp>
    </p:spTree>
    <p:extLst>
      <p:ext uri="{BB962C8B-B14F-4D97-AF65-F5344CB8AC3E}">
        <p14:creationId xmlns:p14="http://schemas.microsoft.com/office/powerpoint/2010/main" val="261850045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A781-A13F-4869-9CFF-58E0F14E9420}"/>
              </a:ext>
            </a:extLst>
          </p:cNvPr>
          <p:cNvSpPr>
            <a:spLocks noGrp="1"/>
          </p:cNvSpPr>
          <p:nvPr>
            <p:ph type="title"/>
          </p:nvPr>
        </p:nvSpPr>
        <p:spPr>
          <a:xfrm>
            <a:off x="0" y="233589"/>
            <a:ext cx="8092440" cy="307777"/>
          </a:xfrm>
        </p:spPr>
        <p:txBody>
          <a:bodyPr/>
          <a:lstStyle/>
          <a:p>
            <a:r>
              <a:rPr lang="en-US" dirty="0"/>
              <a:t>Openstack components</a:t>
            </a:r>
          </a:p>
        </p:txBody>
      </p:sp>
      <p:pic>
        <p:nvPicPr>
          <p:cNvPr id="3" name="Picture 2">
            <a:extLst>
              <a:ext uri="{FF2B5EF4-FFF2-40B4-BE49-F238E27FC236}">
                <a16:creationId xmlns:a16="http://schemas.microsoft.com/office/drawing/2014/main" id="{80787087-A9A5-49CF-A85F-FD1799FECE34}"/>
              </a:ext>
            </a:extLst>
          </p:cNvPr>
          <p:cNvPicPr>
            <a:picLocks noChangeAspect="1"/>
          </p:cNvPicPr>
          <p:nvPr/>
        </p:nvPicPr>
        <p:blipFill>
          <a:blip r:embed="rId2"/>
          <a:stretch>
            <a:fillRect/>
          </a:stretch>
        </p:blipFill>
        <p:spPr>
          <a:xfrm>
            <a:off x="62889" y="806232"/>
            <a:ext cx="5082549" cy="3360874"/>
          </a:xfrm>
          <a:prstGeom prst="rect">
            <a:avLst/>
          </a:prstGeom>
        </p:spPr>
      </p:pic>
      <p:graphicFrame>
        <p:nvGraphicFramePr>
          <p:cNvPr id="4" name="Table 3">
            <a:extLst>
              <a:ext uri="{FF2B5EF4-FFF2-40B4-BE49-F238E27FC236}">
                <a16:creationId xmlns:a16="http://schemas.microsoft.com/office/drawing/2014/main" id="{9114D464-B653-4D13-B866-AE1A81B117F0}"/>
              </a:ext>
            </a:extLst>
          </p:cNvPr>
          <p:cNvGraphicFramePr>
            <a:graphicFrameLocks noGrp="1"/>
          </p:cNvGraphicFramePr>
          <p:nvPr>
            <p:extLst>
              <p:ext uri="{D42A27DB-BD31-4B8C-83A1-F6EECF244321}">
                <p14:modId xmlns:p14="http://schemas.microsoft.com/office/powerpoint/2010/main" val="4164605922"/>
              </p:ext>
            </p:extLst>
          </p:nvPr>
        </p:nvGraphicFramePr>
        <p:xfrm>
          <a:off x="5199681" y="809853"/>
          <a:ext cx="3692735" cy="3924880"/>
        </p:xfrm>
        <a:graphic>
          <a:graphicData uri="http://schemas.openxmlformats.org/drawingml/2006/table">
            <a:tbl>
              <a:tblPr/>
              <a:tblGrid>
                <a:gridCol w="40680">
                  <a:extLst>
                    <a:ext uri="{9D8B030D-6E8A-4147-A177-3AD203B41FA5}">
                      <a16:colId xmlns:a16="http://schemas.microsoft.com/office/drawing/2014/main" val="4038537544"/>
                    </a:ext>
                  </a:extLst>
                </a:gridCol>
                <a:gridCol w="633497">
                  <a:extLst>
                    <a:ext uri="{9D8B030D-6E8A-4147-A177-3AD203B41FA5}">
                      <a16:colId xmlns:a16="http://schemas.microsoft.com/office/drawing/2014/main" val="656672980"/>
                    </a:ext>
                  </a:extLst>
                </a:gridCol>
                <a:gridCol w="674176">
                  <a:extLst>
                    <a:ext uri="{9D8B030D-6E8A-4147-A177-3AD203B41FA5}">
                      <a16:colId xmlns:a16="http://schemas.microsoft.com/office/drawing/2014/main" val="300483387"/>
                    </a:ext>
                  </a:extLst>
                </a:gridCol>
                <a:gridCol w="2303702">
                  <a:extLst>
                    <a:ext uri="{9D8B030D-6E8A-4147-A177-3AD203B41FA5}">
                      <a16:colId xmlns:a16="http://schemas.microsoft.com/office/drawing/2014/main" val="1834020262"/>
                    </a:ext>
                  </a:extLst>
                </a:gridCol>
                <a:gridCol w="40680">
                  <a:extLst>
                    <a:ext uri="{9D8B030D-6E8A-4147-A177-3AD203B41FA5}">
                      <a16:colId xmlns:a16="http://schemas.microsoft.com/office/drawing/2014/main" val="1524891322"/>
                    </a:ext>
                  </a:extLst>
                </a:gridCol>
              </a:tblGrid>
              <a:tr h="312977">
                <a:tc>
                  <a:txBody>
                    <a:bodyPr/>
                    <a:lstStyle/>
                    <a:p>
                      <a:pPr algn="l" fontAlgn="t"/>
                      <a:endParaRPr lang="en-US" sz="900" b="1" dirty="0">
                        <a:solidFill>
                          <a:srgbClr val="FFFFFF"/>
                        </a:solidFill>
                        <a:effectLst/>
                      </a:endParaRPr>
                    </a:p>
                  </a:txBody>
                  <a:tcPr marL="7640" marR="7640" marT="3820" marB="3820">
                    <a:lnL w="6350" cap="flat" cmpd="sng" algn="ctr">
                      <a:solidFill>
                        <a:srgbClr val="646464"/>
                      </a:solidFill>
                      <a:prstDash val="solid"/>
                      <a:round/>
                      <a:headEnd type="none" w="med" len="med"/>
                      <a:tailEnd type="none" w="med" len="med"/>
                    </a:lnL>
                    <a:lnR w="6350" cap="flat" cmpd="sng" algn="ctr">
                      <a:solidFill>
                        <a:srgbClr val="646464"/>
                      </a:solidFill>
                      <a:prstDash val="solid"/>
                      <a:round/>
                      <a:headEnd type="none" w="med" len="med"/>
                      <a:tailEnd type="none" w="med" len="med"/>
                    </a:lnR>
                    <a:lnT w="6350" cap="flat" cmpd="sng" algn="ctr">
                      <a:solidFill>
                        <a:srgbClr val="E80ABB"/>
                      </a:solidFill>
                      <a:prstDash val="solid"/>
                      <a:round/>
                      <a:headEnd type="none" w="med" len="med"/>
                      <a:tailEnd type="none" w="med" len="med"/>
                    </a:lnT>
                    <a:lnB w="6350" cap="flat" cmpd="sng" algn="ctr">
                      <a:solidFill>
                        <a:srgbClr val="E810BB"/>
                      </a:solidFill>
                      <a:prstDash val="solid"/>
                      <a:round/>
                      <a:headEnd type="none" w="med" len="med"/>
                      <a:tailEnd type="none" w="med" len="med"/>
                    </a:lnB>
                    <a:solidFill>
                      <a:schemeClr val="bg1">
                        <a:lumMod val="85000"/>
                      </a:schemeClr>
                    </a:solidFill>
                  </a:tcPr>
                </a:tc>
                <a:tc>
                  <a:txBody>
                    <a:bodyPr/>
                    <a:lstStyle/>
                    <a:p>
                      <a:pPr algn="ctr" fontAlgn="t"/>
                      <a:r>
                        <a:rPr lang="en-US" sz="900" b="1" dirty="0">
                          <a:solidFill>
                            <a:schemeClr val="bg2"/>
                          </a:solidFill>
                          <a:effectLst/>
                        </a:rPr>
                        <a:t>Service</a:t>
                      </a:r>
                    </a:p>
                  </a:txBody>
                  <a:tcPr marL="7640" marR="7640" marT="3820" marB="3820">
                    <a:lnL w="6350" cap="flat" cmpd="sng" algn="ctr">
                      <a:solidFill>
                        <a:srgbClr val="646464"/>
                      </a:solidFill>
                      <a:prstDash val="solid"/>
                      <a:round/>
                      <a:headEnd type="none" w="med" len="med"/>
                      <a:tailEnd type="none" w="med" len="med"/>
                    </a:lnL>
                    <a:lnR w="6350" cap="flat" cmpd="sng" algn="ctr">
                      <a:solidFill>
                        <a:srgbClr val="646464"/>
                      </a:solidFill>
                      <a:prstDash val="solid"/>
                      <a:round/>
                      <a:headEnd type="none" w="med" len="med"/>
                      <a:tailEnd type="none" w="med" len="med"/>
                    </a:lnR>
                    <a:lnT w="6350" cap="flat" cmpd="sng" algn="ctr">
                      <a:solidFill>
                        <a:srgbClr val="E810BB"/>
                      </a:solidFill>
                      <a:prstDash val="solid"/>
                      <a:round/>
                      <a:headEnd type="none" w="med" len="med"/>
                      <a:tailEnd type="none" w="med" len="med"/>
                    </a:lnT>
                    <a:lnB w="6350" cap="flat" cmpd="sng" algn="ctr">
                      <a:solidFill>
                        <a:srgbClr val="E810BB"/>
                      </a:solidFill>
                      <a:prstDash val="solid"/>
                      <a:round/>
                      <a:headEnd type="none" w="med" len="med"/>
                      <a:tailEnd type="none" w="med" len="med"/>
                    </a:lnB>
                    <a:solidFill>
                      <a:schemeClr val="bg1">
                        <a:lumMod val="85000"/>
                      </a:schemeClr>
                    </a:solidFill>
                  </a:tcPr>
                </a:tc>
                <a:tc>
                  <a:txBody>
                    <a:bodyPr/>
                    <a:lstStyle/>
                    <a:p>
                      <a:pPr algn="ctr" fontAlgn="t"/>
                      <a:r>
                        <a:rPr lang="en-US" sz="900" b="1" dirty="0">
                          <a:solidFill>
                            <a:schemeClr val="bg2"/>
                          </a:solidFill>
                          <a:effectLst/>
                        </a:rPr>
                        <a:t>Description</a:t>
                      </a:r>
                    </a:p>
                  </a:txBody>
                  <a:tcPr marL="7640" marR="7640" marT="3820" marB="3820">
                    <a:lnL w="6350" cap="flat" cmpd="sng" algn="ctr">
                      <a:solidFill>
                        <a:srgbClr val="646464"/>
                      </a:solidFill>
                      <a:prstDash val="solid"/>
                      <a:round/>
                      <a:headEnd type="none" w="med" len="med"/>
                      <a:tailEnd type="none" w="med" len="med"/>
                    </a:lnL>
                    <a:lnR w="6350" cap="flat" cmpd="sng" algn="ctr">
                      <a:solidFill>
                        <a:srgbClr val="646464"/>
                      </a:solidFill>
                      <a:prstDash val="solid"/>
                      <a:round/>
                      <a:headEnd type="none" w="med" len="med"/>
                      <a:tailEnd type="none" w="med" len="med"/>
                    </a:lnR>
                    <a:lnT w="6350" cap="flat" cmpd="sng" algn="ctr">
                      <a:solidFill>
                        <a:srgbClr val="7814BB"/>
                      </a:solidFill>
                      <a:prstDash val="solid"/>
                      <a:round/>
                      <a:headEnd type="none" w="med" len="med"/>
                      <a:tailEnd type="none" w="med" len="med"/>
                    </a:lnT>
                    <a:lnB w="6350" cap="flat" cmpd="sng" algn="ctr">
                      <a:solidFill>
                        <a:srgbClr val="E810BB"/>
                      </a:solidFill>
                      <a:prstDash val="solid"/>
                      <a:round/>
                      <a:headEnd type="none" w="med" len="med"/>
                      <a:tailEnd type="none" w="med" len="med"/>
                    </a:lnB>
                    <a:solidFill>
                      <a:schemeClr val="bg1">
                        <a:lumMod val="85000"/>
                      </a:schemeClr>
                    </a:solidFill>
                  </a:tcPr>
                </a:tc>
                <a:tc>
                  <a:txBody>
                    <a:bodyPr/>
                    <a:lstStyle/>
                    <a:p>
                      <a:pPr algn="ctr" fontAlgn="t"/>
                      <a:r>
                        <a:rPr lang="en-US" sz="900" b="1" dirty="0">
                          <a:solidFill>
                            <a:schemeClr val="bg2"/>
                          </a:solidFill>
                          <a:effectLst/>
                        </a:rPr>
                        <a:t>Location</a:t>
                      </a:r>
                    </a:p>
                  </a:txBody>
                  <a:tcPr marL="7640" marR="7640" marT="3820" marB="3820">
                    <a:lnL w="6350" cap="flat" cmpd="sng" algn="ctr">
                      <a:solidFill>
                        <a:srgbClr val="646464"/>
                      </a:solidFill>
                      <a:prstDash val="solid"/>
                      <a:round/>
                      <a:headEnd type="none" w="med" len="med"/>
                      <a:tailEnd type="none" w="med" len="med"/>
                    </a:lnL>
                    <a:lnR w="6350" cap="flat" cmpd="sng" algn="ctr">
                      <a:solidFill>
                        <a:srgbClr val="4C4C4C"/>
                      </a:solidFill>
                      <a:prstDash val="solid"/>
                      <a:round/>
                      <a:headEnd type="none" w="med" len="med"/>
                      <a:tailEnd type="none" w="med" len="med"/>
                    </a:lnR>
                    <a:lnT w="6350" cap="flat" cmpd="sng" algn="ctr">
                      <a:solidFill>
                        <a:srgbClr val="A817BB"/>
                      </a:solidFill>
                      <a:prstDash val="solid"/>
                      <a:round/>
                      <a:headEnd type="none" w="med" len="med"/>
                      <a:tailEnd type="none" w="med" len="med"/>
                    </a:lnT>
                    <a:lnB w="6350" cap="flat" cmpd="sng" algn="ctr">
                      <a:solidFill>
                        <a:srgbClr val="E810BB"/>
                      </a:solidFill>
                      <a:prstDash val="solid"/>
                      <a:round/>
                      <a:headEnd type="none" w="med" len="med"/>
                      <a:tailEnd type="none" w="med" len="med"/>
                    </a:lnB>
                    <a:solidFill>
                      <a:schemeClr val="bg1">
                        <a:lumMod val="85000"/>
                      </a:schemeClr>
                    </a:solidFill>
                  </a:tcPr>
                </a:tc>
                <a:tc>
                  <a:txBody>
                    <a:bodyPr/>
                    <a:lstStyle/>
                    <a:p>
                      <a:endParaRPr lang="en-US" sz="900" dirty="0"/>
                    </a:p>
                  </a:txBody>
                  <a:tcPr marL="7640" marR="7640" marT="3820" marB="3820">
                    <a:lnL w="6350" cap="flat" cmpd="sng" algn="ctr">
                      <a:solidFill>
                        <a:srgbClr val="4C4C4C"/>
                      </a:solidFill>
                      <a:prstDash val="solid"/>
                      <a:round/>
                      <a:headEnd type="none" w="med" len="med"/>
                      <a:tailEnd type="none" w="med" len="med"/>
                    </a:lnL>
                    <a:lnB w="6350" cap="flat" cmpd="sng" algn="ctr">
                      <a:solidFill>
                        <a:srgbClr val="E810BB"/>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83862116"/>
                  </a:ext>
                </a:extLst>
              </a:tr>
              <a:tr h="390104">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810BB"/>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Dashboard</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810BB"/>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horizon</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810BB"/>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dirty="0">
                          <a:effectLst/>
                        </a:rPr>
                        <a:t>Web browser-based dashboard that you use to manage OpenStack services.</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810BB"/>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810BB"/>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62332519"/>
                  </a:ext>
                </a:extLst>
              </a:tr>
              <a:tr h="619078">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dirty="0">
                          <a:effectLst/>
                        </a:rPr>
                        <a:t>Identity</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dirty="0">
                          <a:effectLst/>
                        </a:rPr>
                        <a:t>keystone</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dirty="0">
                          <a:effectLst/>
                        </a:rPr>
                        <a:t>Centralized service for authentication and authorization of OpenStack services and for managing users, projects, and roles.</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3033911"/>
                  </a:ext>
                </a:extLst>
              </a:tr>
              <a:tr h="313780">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dirty="0">
                          <a:effectLst/>
                        </a:rPr>
                        <a:t>OpenStack Networking</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neutron</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dirty="0">
                          <a:effectLst/>
                        </a:rPr>
                        <a:t>Provides connectivity between the interfaces of OpenStack services.</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39478635"/>
                  </a:ext>
                </a:extLst>
              </a:tr>
              <a:tr h="313780">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Block Storage</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cinder</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Manages persistent block storage volumes for virtual machines.</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34203603"/>
                  </a:ext>
                </a:extLst>
              </a:tr>
              <a:tr h="364662">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Compute</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nova</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Manages and provisions virtual machines running on hypervisor nodes.</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endParaRPr lang="en-US" sz="90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17634372"/>
                  </a:ext>
                </a:extLst>
              </a:tr>
              <a:tr h="517313">
                <a:tc>
                  <a:txBody>
                    <a:bodyPr/>
                    <a:lstStyle/>
                    <a:p>
                      <a:pPr algn="l" fontAlgn="t"/>
                      <a:endParaRPr lang="en-US" sz="90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Image</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glance</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Registry service that you use to store resources such as virtual machine images and volume snapshots.</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endParaRPr lang="en-US" sz="90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4994376"/>
                  </a:ext>
                </a:extLst>
              </a:tr>
              <a:tr h="313780">
                <a:tc>
                  <a:txBody>
                    <a:bodyPr/>
                    <a:lstStyle/>
                    <a:p>
                      <a:pPr algn="l" fontAlgn="t"/>
                      <a:endParaRPr lang="en-US" sz="90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Object Storage</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swift</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Allows users to store and retrieve files and arbitrary data.</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endParaRPr lang="en-US" sz="90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6502591"/>
                  </a:ext>
                </a:extLst>
              </a:tr>
              <a:tr h="312977">
                <a:tc>
                  <a:txBody>
                    <a:bodyPr/>
                    <a:lstStyle/>
                    <a:p>
                      <a:pPr algn="l" fontAlgn="t"/>
                      <a:endParaRPr lang="en-US" sz="90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Telemetry</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ceilometer</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dirty="0">
                          <a:effectLst/>
                        </a:rPr>
                        <a:t>Provides measurements of cloud resources.</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endParaRPr lang="en-US" sz="90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9554739"/>
                  </a:ext>
                </a:extLst>
              </a:tr>
              <a:tr h="466429">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Orchestration</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heat</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r>
                        <a:rPr lang="en-US" sz="900">
                          <a:effectLst/>
                        </a:rPr>
                        <a:t>Template-based orchestration engine that supports automatic creation of resource stacks.</a:t>
                      </a: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tc>
                  <a:txBody>
                    <a:bodyPr/>
                    <a:lstStyle/>
                    <a:p>
                      <a:pPr algn="l" fontAlgn="t"/>
                      <a:endParaRPr lang="en-US" sz="900" dirty="0">
                        <a:effectLst/>
                      </a:endParaRPr>
                    </a:p>
                  </a:txBody>
                  <a:tcPr marL="7640" marR="7640" marT="3820" marB="3820">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18791479"/>
                  </a:ext>
                </a:extLst>
              </a:tr>
            </a:tbl>
          </a:graphicData>
        </a:graphic>
      </p:graphicFrame>
    </p:spTree>
    <p:extLst>
      <p:ext uri="{BB962C8B-B14F-4D97-AF65-F5344CB8AC3E}">
        <p14:creationId xmlns:p14="http://schemas.microsoft.com/office/powerpoint/2010/main" val="91277109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B4333C-47E2-4E18-8966-7DB63564524D}"/>
              </a:ext>
            </a:extLst>
          </p:cNvPr>
          <p:cNvPicPr>
            <a:picLocks noChangeAspect="1"/>
          </p:cNvPicPr>
          <p:nvPr/>
        </p:nvPicPr>
        <p:blipFill>
          <a:blip r:embed="rId2"/>
          <a:stretch>
            <a:fillRect/>
          </a:stretch>
        </p:blipFill>
        <p:spPr>
          <a:xfrm>
            <a:off x="185980" y="414919"/>
            <a:ext cx="8547154" cy="4350810"/>
          </a:xfrm>
          <a:prstGeom prst="rect">
            <a:avLst/>
          </a:prstGeom>
        </p:spPr>
      </p:pic>
    </p:spTree>
    <p:extLst>
      <p:ext uri="{BB962C8B-B14F-4D97-AF65-F5344CB8AC3E}">
        <p14:creationId xmlns:p14="http://schemas.microsoft.com/office/powerpoint/2010/main" val="3605817728"/>
      </p:ext>
    </p:extLst>
  </p:cSld>
  <p:clrMapOvr>
    <a:masterClrMapping/>
  </p:clrMapOvr>
  <p:transition spd="med">
    <p:fade/>
  </p:transition>
</p:sld>
</file>

<file path=ppt/theme/theme1.xml><?xml version="1.0" encoding="utf-8"?>
<a:theme xmlns:a="http://schemas.openxmlformats.org/drawingml/2006/main" name="Spirent_2015">
  <a:themeElements>
    <a:clrScheme name="Spirent-2015">
      <a:dk1>
        <a:srgbClr val="45525A"/>
      </a:dk1>
      <a:lt1>
        <a:srgbClr val="FFFFFF"/>
      </a:lt1>
      <a:dk2>
        <a:srgbClr val="948671"/>
      </a:dk2>
      <a:lt2>
        <a:srgbClr val="000000"/>
      </a:lt2>
      <a:accent1>
        <a:srgbClr val="255AA7"/>
      </a:accent1>
      <a:accent2>
        <a:srgbClr val="009EDB"/>
      </a:accent2>
      <a:accent3>
        <a:srgbClr val="6CB33F"/>
      </a:accent3>
      <a:accent4>
        <a:srgbClr val="827390"/>
      </a:accent4>
      <a:accent5>
        <a:srgbClr val="FD4F57"/>
      </a:accent5>
      <a:accent6>
        <a:srgbClr val="FF9F36"/>
      </a:accent6>
      <a:hlink>
        <a:srgbClr val="62B1E6"/>
      </a:hlink>
      <a:folHlink>
        <a:srgbClr val="BBDC00"/>
      </a:folHlink>
    </a:clrScheme>
    <a:fontScheme name="Spirent_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Spirent_Horizon 1">
        <a:dk1>
          <a:srgbClr val="21368B"/>
        </a:dk1>
        <a:lt1>
          <a:srgbClr val="FFFFFF"/>
        </a:lt1>
        <a:dk2>
          <a:srgbClr val="0096D6"/>
        </a:dk2>
        <a:lt2>
          <a:srgbClr val="919195"/>
        </a:lt2>
        <a:accent1>
          <a:srgbClr val="3C71B7"/>
        </a:accent1>
        <a:accent2>
          <a:srgbClr val="820053"/>
        </a:accent2>
        <a:accent3>
          <a:srgbClr val="FFFFFF"/>
        </a:accent3>
        <a:accent4>
          <a:srgbClr val="1B2D76"/>
        </a:accent4>
        <a:accent5>
          <a:srgbClr val="AFBBD8"/>
        </a:accent5>
        <a:accent6>
          <a:srgbClr val="75004A"/>
        </a:accent6>
        <a:hlink>
          <a:srgbClr val="00B259"/>
        </a:hlink>
        <a:folHlink>
          <a:srgbClr val="8DC63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C9C0984ABD89408EDD2F4404D8D8F8" ma:contentTypeVersion="0" ma:contentTypeDescription="Create a new document." ma:contentTypeScope="" ma:versionID="b7940b4508e57e97515ef83e0232ebf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4BFBD3-2EBA-402D-8681-E424A55114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3EF4709-E2D2-428A-91B7-55B8F4B5AAB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F5FE548-D476-450C-8CC7-D0B2EF2AD9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Spirent 2015 Spirent PowerPoint Guidelines_16x9-thin</Template>
  <TotalTime>1995</TotalTime>
  <Words>597</Words>
  <Application>Microsoft Office PowerPoint</Application>
  <PresentationFormat>On-screen Show (16:9)</PresentationFormat>
  <Paragraphs>120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MS PGothic</vt:lpstr>
      <vt:lpstr>MS PGothic</vt:lpstr>
      <vt:lpstr>Arial</vt:lpstr>
      <vt:lpstr>Comic Sans MS</vt:lpstr>
      <vt:lpstr>Segoe UI</vt:lpstr>
      <vt:lpstr>Symbol</vt:lpstr>
      <vt:lpstr>Trebuchet MS</vt:lpstr>
      <vt:lpstr>Wingdings</vt:lpstr>
      <vt:lpstr>Wingdings 2</vt:lpstr>
      <vt:lpstr>Spirent_2015</vt:lpstr>
      <vt:lpstr>Cloud Tech and vEPC over RIFT openstack using RIFT MANO</vt:lpstr>
      <vt:lpstr>Agenda</vt:lpstr>
      <vt:lpstr>Data Center(Telco/Enterprise) at a glance</vt:lpstr>
      <vt:lpstr>Problems with existing Telecom Infrastructure</vt:lpstr>
      <vt:lpstr>What is the solution? Need for Virtualization evolved</vt:lpstr>
      <vt:lpstr>Cloud computing Framework</vt:lpstr>
      <vt:lpstr>PowerPoint Presentation</vt:lpstr>
      <vt:lpstr>Openstack components</vt:lpstr>
      <vt:lpstr>PowerPoint Presentation</vt:lpstr>
      <vt:lpstr>PowerPoint Presentation</vt:lpstr>
      <vt:lpstr>PowerPoint Presentation</vt:lpstr>
      <vt:lpstr>PowerPoint Presentation</vt:lpstr>
      <vt:lpstr>PowerPoint Presentation</vt:lpstr>
      <vt:lpstr>Historical events of Cloud Computing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MX3/FX3 Hardware DX3 Hardware</dc:title>
  <dc:creator>Seggelke, Klaus</dc:creator>
  <cp:lastModifiedBy>Verma, Satish</cp:lastModifiedBy>
  <cp:revision>145</cp:revision>
  <cp:lastPrinted>2017-07-11T23:58:11Z</cp:lastPrinted>
  <dcterms:created xsi:type="dcterms:W3CDTF">2017-04-10T22:32:28Z</dcterms:created>
  <dcterms:modified xsi:type="dcterms:W3CDTF">2017-07-26T07:04:28Z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0x010100BFC9C0984ABD89408EDD2F4404D8D8F8</vt:lpwstr>
  </property>
</Properties>
</file>