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1D11-335A-4C93-8107-D3279A3C294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1BB7-CD96-47DD-AF4F-00D6B20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Consider R is Dog </a:t>
            </a:r>
            <a:r>
              <a:rPr lang="en-US" sz="1000" dirty="0" smtClean="0"/>
              <a:t>(</a:t>
            </a:r>
            <a:r>
              <a:rPr lang="en-US" sz="1000" dirty="0" err="1"/>
              <a:t>Canis</a:t>
            </a:r>
            <a:r>
              <a:rPr lang="en-US" sz="1000" dirty="0"/>
              <a:t> </a:t>
            </a:r>
            <a:r>
              <a:rPr lang="en-US" sz="1000" dirty="0" err="1" smtClean="0"/>
              <a:t>familiaris</a:t>
            </a:r>
            <a:r>
              <a:rPr lang="en-US" sz="1000" dirty="0" smtClean="0"/>
              <a:t>, Animal Species)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udyktaylor.com/wp-content/uploads/2012/06/dog-from-hell-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9" y="1256156"/>
            <a:ext cx="4572000" cy="461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3301" y="1813065"/>
            <a:ext cx="606113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1" dirty="0"/>
              <a:t>Frustratingly difficult language for beginners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i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1" dirty="0"/>
              <a:t>R can be challenging to learn </a:t>
            </a:r>
            <a:r>
              <a:rPr lang="en-US" sz="1500" i="1" dirty="0" smtClean="0"/>
              <a:t>quickly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32005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serious about learning R . . . </a:t>
            </a:r>
            <a:endParaRPr lang="en-US" i="1" dirty="0" smtClean="0"/>
          </a:p>
          <a:p>
            <a:r>
              <a:rPr lang="en-US" i="1" dirty="0" smtClean="0"/>
              <a:t>Practice R</a:t>
            </a:r>
          </a:p>
          <a:p>
            <a:r>
              <a:rPr lang="en-US" i="1" dirty="0" smtClean="0"/>
              <a:t>Search R</a:t>
            </a:r>
          </a:p>
          <a:p>
            <a:r>
              <a:rPr lang="en-US" i="1" dirty="0" smtClean="0"/>
              <a:t>Always use R for any kind of analysis </a:t>
            </a:r>
          </a:p>
          <a:p>
            <a:r>
              <a:rPr lang="en-US" i="1" dirty="0" smtClean="0"/>
              <a:t>Try to get online help from forum or post to forum 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5" name="Content Placeholder 4" descr="http://data.whicdn.com/images/32747998/animals-cute-dog-Favim.com-458661_larg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84" y="2162096"/>
            <a:ext cx="457200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3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i="1" dirty="0" smtClean="0"/>
              <a:t>Hunting for what you want can be time consuming, and it can be hard to get a clear overview of what procedures are available in R.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The paradigm in SAS</a:t>
            </a:r>
            <a:endParaRPr lang="en-US" i="1" dirty="0"/>
          </a:p>
          <a:p>
            <a:r>
              <a:rPr lang="en-US" i="1" dirty="0" smtClean="0"/>
              <a:t>As </a:t>
            </a:r>
            <a:r>
              <a:rPr lang="en-US" i="1" dirty="0"/>
              <a:t>users of statistical packages, we tend to run one proscribed procedure for each type of analysis. Think of PROC GLM in SAS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pPr lvl="1">
              <a:spcBef>
                <a:spcPts val="1000"/>
              </a:spcBef>
            </a:pPr>
            <a:r>
              <a:rPr lang="en-US" sz="2800" i="1" dirty="0"/>
              <a:t>Output is 100 pages long </a:t>
            </a:r>
          </a:p>
          <a:p>
            <a:pPr lvl="1">
              <a:spcBef>
                <a:spcPts val="1000"/>
              </a:spcBef>
            </a:pPr>
            <a:r>
              <a:rPr lang="en-US" sz="2800" i="1" dirty="0"/>
              <a:t>As users of statistical packages, we tend to run one proscribed procedure for each type of analysis. Think of PROC GLM in SAS</a:t>
            </a:r>
            <a:r>
              <a:rPr lang="en-US" sz="2800" i="1" dirty="0" smtClean="0"/>
              <a:t>.</a:t>
            </a:r>
            <a:r>
              <a:rPr lang="en-US" sz="1500" b="0" i="0" dirty="0" smtClean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US" sz="15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The paradigm in R is different. </a:t>
            </a:r>
          </a:p>
          <a:p>
            <a:r>
              <a:rPr lang="en-US" i="1" dirty="0" smtClean="0"/>
              <a:t>Rather than setting up a complete analysis at once, the process is highly interactive. </a:t>
            </a:r>
          </a:p>
          <a:p>
            <a:endParaRPr lang="en-US" i="1" dirty="0" smtClean="0"/>
          </a:p>
          <a:p>
            <a:r>
              <a:rPr lang="en-US" i="1" dirty="0" smtClean="0"/>
              <a:t>You run a command (say fit a model), take the results and process it through another command (say a set of diagnostic plots), take those results and process it through another command (say cross-validation), etc.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062" y="6127234"/>
            <a:ext cx="11676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 believe that you will feel much more confidentially in touch with your data and in control of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Basic 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44" y="431046"/>
            <a:ext cx="11421234" cy="64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0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Consider R is Dog (Canis familiaris, Animal Species) </vt:lpstr>
      <vt:lpstr>PowerPoint Presentation</vt:lpstr>
      <vt:lpstr>PowerPoint Presentation</vt:lpstr>
      <vt:lpstr>Hunting for what you want can be time consuming, and it can be hard to get a clear overview of what procedures are available in R.</vt:lpstr>
      <vt:lpstr>Review </vt:lpstr>
      <vt:lpstr>PowerPoint Presentation</vt:lpstr>
    </vt:vector>
  </TitlesOfParts>
  <Company>Univ of Nebraska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 R is Dog (Canis familiaris, Animal Species)</dc:title>
  <dc:creator>Baburao Kamble</dc:creator>
  <cp:lastModifiedBy>Baburao Kamble</cp:lastModifiedBy>
  <cp:revision>4</cp:revision>
  <dcterms:created xsi:type="dcterms:W3CDTF">2014-09-22T18:07:04Z</dcterms:created>
  <dcterms:modified xsi:type="dcterms:W3CDTF">2014-09-22T19:23:10Z</dcterms:modified>
</cp:coreProperties>
</file>