
<file path=[Content_Types].xml><?xml version="1.0" encoding="utf-8"?>
<Types xmlns="http://schemas.openxmlformats.org/package/2006/content-types">
  <Override PartName="/_rels/.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823760"/>
            <a:ext cx="907200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28" name="PlaceHolder 3"/>
          <p:cNvSpPr>
            <a:spLocks noGrp="1"/>
          </p:cNvSpPr>
          <p:nvPr>
            <p:ph type="body"/>
          </p:nvPr>
        </p:nvSpPr>
        <p:spPr>
          <a:xfrm>
            <a:off x="504000" y="4114080"/>
            <a:ext cx="907200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82376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31" name="PlaceHolder 3"/>
          <p:cNvSpPr>
            <a:spLocks noGrp="1"/>
          </p:cNvSpPr>
          <p:nvPr>
            <p:ph type="body"/>
          </p:nvPr>
        </p:nvSpPr>
        <p:spPr>
          <a:xfrm>
            <a:off x="5152680" y="182376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32" name="PlaceHolder 4"/>
          <p:cNvSpPr>
            <a:spLocks noGrp="1"/>
          </p:cNvSpPr>
          <p:nvPr>
            <p:ph type="body"/>
          </p:nvPr>
        </p:nvSpPr>
        <p:spPr>
          <a:xfrm>
            <a:off x="5152680" y="411408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33" name="PlaceHolder 5"/>
          <p:cNvSpPr>
            <a:spLocks noGrp="1"/>
          </p:cNvSpPr>
          <p:nvPr>
            <p:ph type="body"/>
          </p:nvPr>
        </p:nvSpPr>
        <p:spPr>
          <a:xfrm>
            <a:off x="504000" y="411408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823760"/>
            <a:ext cx="907200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36" name="PlaceHolder 3"/>
          <p:cNvSpPr>
            <a:spLocks noGrp="1"/>
          </p:cNvSpPr>
          <p:nvPr>
            <p:ph type="body"/>
          </p:nvPr>
        </p:nvSpPr>
        <p:spPr>
          <a:xfrm>
            <a:off x="504000" y="1823760"/>
            <a:ext cx="907200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pic>
        <p:nvPicPr>
          <p:cNvPr id="37" name="" descr=""/>
          <p:cNvPicPr/>
          <p:nvPr/>
        </p:nvPicPr>
        <p:blipFill>
          <a:blip r:embed="rId2"/>
          <a:stretch/>
        </p:blipFill>
        <p:spPr>
          <a:xfrm>
            <a:off x="2292480" y="1823400"/>
            <a:ext cx="5495040" cy="4384440"/>
          </a:xfrm>
          <a:prstGeom prst="rect">
            <a:avLst/>
          </a:prstGeom>
          <a:ln>
            <a:noFill/>
          </a:ln>
        </p:spPr>
      </p:pic>
      <p:pic>
        <p:nvPicPr>
          <p:cNvPr id="38" name="" descr=""/>
          <p:cNvPicPr/>
          <p:nvPr/>
        </p:nvPicPr>
        <p:blipFill>
          <a:blip r:embed="rId3"/>
          <a:stretch/>
        </p:blipFill>
        <p:spPr>
          <a:xfrm>
            <a:off x="2292480" y="182340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46" name="PlaceHolder 2"/>
          <p:cNvSpPr>
            <a:spLocks noGrp="1"/>
          </p:cNvSpPr>
          <p:nvPr>
            <p:ph type="subTitle"/>
          </p:nvPr>
        </p:nvSpPr>
        <p:spPr>
          <a:xfrm>
            <a:off x="504000" y="1823760"/>
            <a:ext cx="907200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823760"/>
            <a:ext cx="907200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823760"/>
            <a:ext cx="442692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51" name="PlaceHolder 3"/>
          <p:cNvSpPr>
            <a:spLocks noGrp="1"/>
          </p:cNvSpPr>
          <p:nvPr>
            <p:ph type="body"/>
          </p:nvPr>
        </p:nvSpPr>
        <p:spPr>
          <a:xfrm>
            <a:off x="5152680" y="1823760"/>
            <a:ext cx="442692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88000"/>
            <a:ext cx="9072000" cy="5787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504000" y="182376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56" name="PlaceHolder 3"/>
          <p:cNvSpPr>
            <a:spLocks noGrp="1"/>
          </p:cNvSpPr>
          <p:nvPr>
            <p:ph type="body"/>
          </p:nvPr>
        </p:nvSpPr>
        <p:spPr>
          <a:xfrm>
            <a:off x="504000" y="411408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57" name="PlaceHolder 4"/>
          <p:cNvSpPr>
            <a:spLocks noGrp="1"/>
          </p:cNvSpPr>
          <p:nvPr>
            <p:ph type="body"/>
          </p:nvPr>
        </p:nvSpPr>
        <p:spPr>
          <a:xfrm>
            <a:off x="5152680" y="1823760"/>
            <a:ext cx="442692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823760"/>
            <a:ext cx="907200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504000" y="1823760"/>
            <a:ext cx="442692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60" name="PlaceHolder 3"/>
          <p:cNvSpPr>
            <a:spLocks noGrp="1"/>
          </p:cNvSpPr>
          <p:nvPr>
            <p:ph type="body"/>
          </p:nvPr>
        </p:nvSpPr>
        <p:spPr>
          <a:xfrm>
            <a:off x="5152680" y="182376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61" name="PlaceHolder 4"/>
          <p:cNvSpPr>
            <a:spLocks noGrp="1"/>
          </p:cNvSpPr>
          <p:nvPr>
            <p:ph type="body"/>
          </p:nvPr>
        </p:nvSpPr>
        <p:spPr>
          <a:xfrm>
            <a:off x="5152680" y="411408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82376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64" name="PlaceHolder 3"/>
          <p:cNvSpPr>
            <a:spLocks noGrp="1"/>
          </p:cNvSpPr>
          <p:nvPr>
            <p:ph type="body"/>
          </p:nvPr>
        </p:nvSpPr>
        <p:spPr>
          <a:xfrm>
            <a:off x="5152680" y="182376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65" name="PlaceHolder 4"/>
          <p:cNvSpPr>
            <a:spLocks noGrp="1"/>
          </p:cNvSpPr>
          <p:nvPr>
            <p:ph type="body"/>
          </p:nvPr>
        </p:nvSpPr>
        <p:spPr>
          <a:xfrm>
            <a:off x="504000" y="4114080"/>
            <a:ext cx="907200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823760"/>
            <a:ext cx="907200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68" name="PlaceHolder 3"/>
          <p:cNvSpPr>
            <a:spLocks noGrp="1"/>
          </p:cNvSpPr>
          <p:nvPr>
            <p:ph type="body"/>
          </p:nvPr>
        </p:nvSpPr>
        <p:spPr>
          <a:xfrm>
            <a:off x="504000" y="4114080"/>
            <a:ext cx="907200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504000" y="182376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71" name="PlaceHolder 3"/>
          <p:cNvSpPr>
            <a:spLocks noGrp="1"/>
          </p:cNvSpPr>
          <p:nvPr>
            <p:ph type="body"/>
          </p:nvPr>
        </p:nvSpPr>
        <p:spPr>
          <a:xfrm>
            <a:off x="5152680" y="182376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72" name="PlaceHolder 4"/>
          <p:cNvSpPr>
            <a:spLocks noGrp="1"/>
          </p:cNvSpPr>
          <p:nvPr>
            <p:ph type="body"/>
          </p:nvPr>
        </p:nvSpPr>
        <p:spPr>
          <a:xfrm>
            <a:off x="5152680" y="411408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73" name="PlaceHolder 5"/>
          <p:cNvSpPr>
            <a:spLocks noGrp="1"/>
          </p:cNvSpPr>
          <p:nvPr>
            <p:ph type="body"/>
          </p:nvPr>
        </p:nvSpPr>
        <p:spPr>
          <a:xfrm>
            <a:off x="504000" y="411408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504000" y="1823760"/>
            <a:ext cx="907200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76" name="PlaceHolder 3"/>
          <p:cNvSpPr>
            <a:spLocks noGrp="1"/>
          </p:cNvSpPr>
          <p:nvPr>
            <p:ph type="body"/>
          </p:nvPr>
        </p:nvSpPr>
        <p:spPr>
          <a:xfrm>
            <a:off x="504000" y="1823760"/>
            <a:ext cx="907200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pic>
        <p:nvPicPr>
          <p:cNvPr id="77" name="" descr=""/>
          <p:cNvPicPr/>
          <p:nvPr/>
        </p:nvPicPr>
        <p:blipFill>
          <a:blip r:embed="rId2"/>
          <a:stretch/>
        </p:blipFill>
        <p:spPr>
          <a:xfrm>
            <a:off x="2292480" y="1823400"/>
            <a:ext cx="5495040" cy="4384440"/>
          </a:xfrm>
          <a:prstGeom prst="rect">
            <a:avLst/>
          </a:prstGeom>
          <a:ln>
            <a:noFill/>
          </a:ln>
        </p:spPr>
      </p:pic>
      <p:pic>
        <p:nvPicPr>
          <p:cNvPr id="78" name="" descr=""/>
          <p:cNvPicPr/>
          <p:nvPr/>
        </p:nvPicPr>
        <p:blipFill>
          <a:blip r:embed="rId3"/>
          <a:stretch/>
        </p:blipFill>
        <p:spPr>
          <a:xfrm>
            <a:off x="2292480" y="182340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823760"/>
            <a:ext cx="907200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823760"/>
            <a:ext cx="442692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11" name="PlaceHolder 3"/>
          <p:cNvSpPr>
            <a:spLocks noGrp="1"/>
          </p:cNvSpPr>
          <p:nvPr>
            <p:ph type="body"/>
          </p:nvPr>
        </p:nvSpPr>
        <p:spPr>
          <a:xfrm>
            <a:off x="5152680" y="1823760"/>
            <a:ext cx="442692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8000"/>
            <a:ext cx="9072000" cy="5787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82376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16" name="PlaceHolder 3"/>
          <p:cNvSpPr>
            <a:spLocks noGrp="1"/>
          </p:cNvSpPr>
          <p:nvPr>
            <p:ph type="body"/>
          </p:nvPr>
        </p:nvSpPr>
        <p:spPr>
          <a:xfrm>
            <a:off x="504000" y="411408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17" name="PlaceHolder 4"/>
          <p:cNvSpPr>
            <a:spLocks noGrp="1"/>
          </p:cNvSpPr>
          <p:nvPr>
            <p:ph type="body"/>
          </p:nvPr>
        </p:nvSpPr>
        <p:spPr>
          <a:xfrm>
            <a:off x="5152680" y="1823760"/>
            <a:ext cx="442692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823760"/>
            <a:ext cx="4426920" cy="43844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20" name="PlaceHolder 3"/>
          <p:cNvSpPr>
            <a:spLocks noGrp="1"/>
          </p:cNvSpPr>
          <p:nvPr>
            <p:ph type="body"/>
          </p:nvPr>
        </p:nvSpPr>
        <p:spPr>
          <a:xfrm>
            <a:off x="5152680" y="182376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21" name="PlaceHolder 4"/>
          <p:cNvSpPr>
            <a:spLocks noGrp="1"/>
          </p:cNvSpPr>
          <p:nvPr>
            <p:ph type="body"/>
          </p:nvPr>
        </p:nvSpPr>
        <p:spPr>
          <a:xfrm>
            <a:off x="5152680" y="411408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8000"/>
            <a:ext cx="9072000" cy="1248120"/>
          </a:xfrm>
          <a:prstGeom prst="rect">
            <a:avLst/>
          </a:prstGeom>
        </p:spPr>
        <p:txBody>
          <a:bodyPr lIns="0" rIns="0" tIns="0" bIns="0" anchor="ctr"/>
          <a:p>
            <a:pPr algn="ctr"/>
            <a:endParaRPr b="0" lang="en-US" sz="448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82376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24" name="PlaceHolder 3"/>
          <p:cNvSpPr>
            <a:spLocks noGrp="1"/>
          </p:cNvSpPr>
          <p:nvPr>
            <p:ph type="body"/>
          </p:nvPr>
        </p:nvSpPr>
        <p:spPr>
          <a:xfrm>
            <a:off x="5152680" y="1823760"/>
            <a:ext cx="442692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
        <p:nvSpPr>
          <p:cNvPr id="25" name="PlaceHolder 4"/>
          <p:cNvSpPr>
            <a:spLocks noGrp="1"/>
          </p:cNvSpPr>
          <p:nvPr>
            <p:ph type="body"/>
          </p:nvPr>
        </p:nvSpPr>
        <p:spPr>
          <a:xfrm>
            <a:off x="504000" y="4114080"/>
            <a:ext cx="9072000" cy="2091240"/>
          </a:xfrm>
          <a:prstGeom prst="rect">
            <a:avLst/>
          </a:prstGeom>
        </p:spPr>
        <p:txBody>
          <a:bodyPr lIns="0" rIns="0" tIns="0" bIns="0"/>
          <a:p>
            <a:endParaRPr b="0" lang="en-US" sz="347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a:t>
            </a:r>
            <a:r>
              <a:rPr b="0" lang="en-US" sz="3200" spc="-1" strike="noStrike">
                <a:solidFill>
                  <a:srgbClr val="000000"/>
                </a:solidFill>
                <a:uFill>
                  <a:solidFill>
                    <a:srgbClr val="ffffff"/>
                  </a:solidFill>
                </a:uFill>
                <a:latin typeface="Arial"/>
              </a:rPr>
              <a:t>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3E326101-DF73-498D-B15C-4631ED3E28E9}"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79640" cy="7560000"/>
          </a:xfrm>
          <a:prstGeom prst="rect">
            <a:avLst/>
          </a:prstGeom>
          <a:ln>
            <a:noFill/>
          </a:ln>
        </p:spPr>
      </p:pic>
      <p:sp>
        <p:nvSpPr>
          <p:cNvPr id="40" name="PlaceHolder 1"/>
          <p:cNvSpPr>
            <a:spLocks noGrp="1"/>
          </p:cNvSpPr>
          <p:nvPr>
            <p:ph type="title"/>
          </p:nvPr>
        </p:nvSpPr>
        <p:spPr>
          <a:xfrm>
            <a:off x="504000" y="288000"/>
            <a:ext cx="9072000" cy="1248120"/>
          </a:xfrm>
          <a:prstGeom prst="rect">
            <a:avLst/>
          </a:prstGeom>
        </p:spPr>
        <p:txBody>
          <a:bodyPr lIns="0" rIns="0" tIns="0" bIns="0" anchor="ctr"/>
          <a:p>
            <a:pPr algn="ctr"/>
            <a:r>
              <a:rPr b="0" lang="en-US" sz="4480" spc="-1" strike="noStrike">
                <a:solidFill>
                  <a:srgbClr val="000000"/>
                </a:solidFill>
                <a:uFill>
                  <a:solidFill>
                    <a:srgbClr val="ffffff"/>
                  </a:solidFill>
                </a:uFill>
                <a:latin typeface="Arial"/>
              </a:rPr>
              <a:t>Click to edit the title text format</a:t>
            </a:r>
            <a:endParaRPr b="0" lang="en-US" sz="448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823760"/>
            <a:ext cx="9072000" cy="4384440"/>
          </a:xfrm>
          <a:prstGeom prst="rect">
            <a:avLst/>
          </a:prstGeom>
        </p:spPr>
        <p:txBody>
          <a:bodyPr lIns="0" rIns="0" tIns="0" bIns="0"/>
          <a:p>
            <a:pPr marL="432000" indent="-324000">
              <a:buClr>
                <a:srgbClr val="ffffff"/>
              </a:buClr>
              <a:buSzPct val="45000"/>
              <a:buFont typeface="Wingdings" charset="2"/>
              <a:buChar char=""/>
            </a:pPr>
            <a:r>
              <a:rPr b="0" lang="en-US" sz="3470" spc="-1" strike="noStrike">
                <a:solidFill>
                  <a:srgbClr val="ffffff"/>
                </a:solidFill>
                <a:uFill>
                  <a:solidFill>
                    <a:srgbClr val="ffffff"/>
                  </a:solidFill>
                </a:uFill>
                <a:latin typeface="Arial"/>
              </a:rPr>
              <a:t>Click to edit the outline text format</a:t>
            </a:r>
            <a:endParaRPr b="0" lang="en-US" sz="3470" spc="-1" strike="noStrike">
              <a:solidFill>
                <a:srgbClr val="ffffff"/>
              </a:solidFill>
              <a:uFill>
                <a:solidFill>
                  <a:srgbClr val="ffffff"/>
                </a:solidFill>
              </a:uFill>
              <a:latin typeface="Arial"/>
            </a:endParaRPr>
          </a:p>
          <a:p>
            <a:pPr lvl="1" marL="864000" indent="-324000">
              <a:buClr>
                <a:srgbClr val="ffffff"/>
              </a:buClr>
              <a:buSzPct val="45000"/>
              <a:buFont typeface="Wingdings" charset="2"/>
              <a:buChar char=""/>
            </a:pPr>
            <a:r>
              <a:rPr b="0" lang="en-US" sz="3040" spc="-1" strike="noStrike">
                <a:solidFill>
                  <a:srgbClr val="ffffff"/>
                </a:solidFill>
                <a:uFill>
                  <a:solidFill>
                    <a:srgbClr val="ffffff"/>
                  </a:solidFill>
                </a:uFill>
                <a:latin typeface="Arial"/>
              </a:rPr>
              <a:t>Second Outline Level</a:t>
            </a:r>
            <a:endParaRPr b="0" lang="en-US" sz="3040" spc="-1" strike="noStrike">
              <a:solidFill>
                <a:srgbClr val="ffffff"/>
              </a:solidFill>
              <a:uFill>
                <a:solidFill>
                  <a:srgbClr val="ffffff"/>
                </a:solidFill>
              </a:uFill>
              <a:latin typeface="Arial"/>
            </a:endParaRPr>
          </a:p>
          <a:p>
            <a:pPr lvl="2" marL="1296000" indent="-288000">
              <a:buClr>
                <a:srgbClr val="ffffff"/>
              </a:buClr>
              <a:buSzPct val="75000"/>
              <a:buFont typeface="Symbol" charset="2"/>
              <a:buChar char=""/>
            </a:pPr>
            <a:r>
              <a:rPr b="0" lang="en-US" sz="2600" spc="-1" strike="noStrike">
                <a:solidFill>
                  <a:srgbClr val="ffffff"/>
                </a:solidFill>
                <a:uFill>
                  <a:solidFill>
                    <a:srgbClr val="ffffff"/>
                  </a:solidFill>
                </a:uFill>
                <a:latin typeface="Arial"/>
              </a:rPr>
              <a:t>Third Outline Level</a:t>
            </a:r>
            <a:endParaRPr b="0" lang="en-US" sz="2600" spc="-1" strike="noStrike">
              <a:solidFill>
                <a:srgbClr val="ffffff"/>
              </a:solidFill>
              <a:uFill>
                <a:solidFill>
                  <a:srgbClr val="ffffff"/>
                </a:solidFill>
              </a:uFill>
              <a:latin typeface="Arial"/>
            </a:endParaRPr>
          </a:p>
          <a:p>
            <a:pPr lvl="3" marL="1728000" indent="-216000">
              <a:buClr>
                <a:srgbClr val="ffffff"/>
              </a:buClr>
              <a:buSzPct val="45000"/>
              <a:buFont typeface="Wingdings" charset="2"/>
              <a:buChar char=""/>
            </a:pPr>
            <a:r>
              <a:rPr b="0" lang="en-US" sz="2170" spc="-1" strike="noStrike">
                <a:solidFill>
                  <a:srgbClr val="ffffff"/>
                </a:solidFill>
                <a:uFill>
                  <a:solidFill>
                    <a:srgbClr val="ffffff"/>
                  </a:solidFill>
                </a:uFill>
                <a:latin typeface="Arial"/>
              </a:rPr>
              <a:t>Fourth Outline Level</a:t>
            </a:r>
            <a:endParaRPr b="0" lang="en-US" sz="2170" spc="-1" strike="noStrike">
              <a:solidFill>
                <a:srgbClr val="ffffff"/>
              </a:solidFill>
              <a:uFill>
                <a:solidFill>
                  <a:srgbClr val="ffffff"/>
                </a:solidFill>
              </a:uFill>
              <a:latin typeface="Arial"/>
            </a:endParaRPr>
          </a:p>
          <a:p>
            <a:pPr lvl="4" marL="2160000" indent="-216000">
              <a:buClr>
                <a:srgbClr val="ffffff"/>
              </a:buClr>
              <a:buSzPct val="75000"/>
              <a:buFont typeface="Symbol" charset="2"/>
              <a:buChar char=""/>
            </a:pPr>
            <a:r>
              <a:rPr b="0" lang="en-US" sz="2170" spc="-1" strike="noStrike">
                <a:solidFill>
                  <a:srgbClr val="ffffff"/>
                </a:solidFill>
                <a:uFill>
                  <a:solidFill>
                    <a:srgbClr val="ffffff"/>
                  </a:solidFill>
                </a:uFill>
                <a:latin typeface="Arial"/>
              </a:rPr>
              <a:t>Fifth Outline Level</a:t>
            </a:r>
            <a:endParaRPr b="0" lang="en-US" sz="217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170" spc="-1" strike="noStrike">
                <a:solidFill>
                  <a:srgbClr val="ffffff"/>
                </a:solidFill>
                <a:uFill>
                  <a:solidFill>
                    <a:srgbClr val="ffffff"/>
                  </a:solidFill>
                </a:uFill>
                <a:latin typeface="Arial"/>
              </a:rPr>
              <a:t>Sixth Outline Level</a:t>
            </a:r>
            <a:endParaRPr b="0" lang="en-US" sz="217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170" spc="-1" strike="noStrike">
                <a:solidFill>
                  <a:srgbClr val="ffffff"/>
                </a:solidFill>
                <a:uFill>
                  <a:solidFill>
                    <a:srgbClr val="ffffff"/>
                  </a:solidFill>
                </a:uFill>
                <a:latin typeface="Arial"/>
              </a:rPr>
              <a:t>Seventh Outline Level</a:t>
            </a:r>
            <a:endParaRPr b="0" lang="en-US" sz="2170" spc="-1" strike="noStrike">
              <a:solidFill>
                <a:srgbClr val="ffffff"/>
              </a:solidFill>
              <a:uFill>
                <a:solidFill>
                  <a:srgbClr val="ffffff"/>
                </a:solidFill>
              </a:uFill>
              <a:latin typeface="Arial"/>
            </a:endParaRPr>
          </a:p>
        </p:txBody>
      </p:sp>
      <p:sp>
        <p:nvSpPr>
          <p:cNvPr id="42" name="PlaceHolder 3"/>
          <p:cNvSpPr>
            <a:spLocks noGrp="1"/>
          </p:cNvSpPr>
          <p:nvPr>
            <p:ph type="dt"/>
          </p:nvPr>
        </p:nvSpPr>
        <p:spPr>
          <a:xfrm>
            <a:off x="504000" y="6886440"/>
            <a:ext cx="2348280" cy="520920"/>
          </a:xfrm>
          <a:prstGeom prst="rect">
            <a:avLst/>
          </a:prstGeom>
        </p:spPr>
        <p:txBody>
          <a:bodyPr lIns="0" rIns="0" tIns="0" bIns="0"/>
          <a:p>
            <a:r>
              <a:rPr b="0" lang="en-US" sz="1400" spc="-1" strike="noStrike">
                <a:solidFill>
                  <a:srgbClr val="ffffff"/>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447000" y="6886440"/>
            <a:ext cx="3195000" cy="520920"/>
          </a:xfrm>
          <a:prstGeom prst="rect">
            <a:avLst/>
          </a:prstGeom>
        </p:spPr>
        <p:txBody>
          <a:bodyPr lIns="0" rIns="0" tIns="0" bIns="0"/>
          <a:p>
            <a:pPr algn="ctr"/>
            <a:r>
              <a:rPr b="0" lang="en-US" sz="1400" spc="-1" strike="noStrike">
                <a:solidFill>
                  <a:srgbClr val="ffffff"/>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7227000" y="6886440"/>
            <a:ext cx="2348280" cy="520920"/>
          </a:xfrm>
          <a:prstGeom prst="rect">
            <a:avLst/>
          </a:prstGeom>
        </p:spPr>
        <p:txBody>
          <a:bodyPr lIns="0" rIns="0" tIns="0" bIns="0"/>
          <a:p>
            <a:pPr algn="r"/>
            <a:fld id="{F735DCB1-0FC3-46A7-B123-A789F08880C7}" type="slidenum">
              <a:rPr b="0" lang="en-US" sz="1400" spc="-1" strike="noStrike">
                <a:solidFill>
                  <a:srgbClr val="ffffff"/>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504000" y="288000"/>
            <a:ext cx="9072000" cy="1248120"/>
          </a:xfrm>
          <a:prstGeom prst="rect">
            <a:avLst/>
          </a:prstGeom>
          <a:noFill/>
          <a:ln>
            <a:noFill/>
          </a:ln>
        </p:spPr>
        <p:txBody>
          <a:bodyPr lIns="0" rIns="0" tIns="0" bIns="0" anchor="ctr"/>
          <a:p>
            <a:pPr algn="ctr"/>
            <a:r>
              <a:rPr b="0" lang="en-US" sz="4480" spc="-1" strike="noStrike">
                <a:solidFill>
                  <a:srgbClr val="000000"/>
                </a:solidFill>
                <a:uFill>
                  <a:solidFill>
                    <a:srgbClr val="ffffff"/>
                  </a:solidFill>
                </a:uFill>
                <a:latin typeface="Arial"/>
              </a:rPr>
              <a:t>About Java</a:t>
            </a:r>
            <a:endParaRPr b="0" lang="en-US" sz="4480" spc="-1" strike="noStrike">
              <a:solidFill>
                <a:srgbClr val="000000"/>
              </a:solidFill>
              <a:uFill>
                <a:solidFill>
                  <a:srgbClr val="ffffff"/>
                </a:solidFill>
              </a:uFill>
              <a:latin typeface="Arial"/>
            </a:endParaRPr>
          </a:p>
        </p:txBody>
      </p:sp>
      <p:sp>
        <p:nvSpPr>
          <p:cNvPr id="80" name="TextShape 2"/>
          <p:cNvSpPr txBox="1"/>
          <p:nvPr/>
        </p:nvSpPr>
        <p:spPr>
          <a:xfrm>
            <a:off x="504000" y="1823760"/>
            <a:ext cx="9072000" cy="5000040"/>
          </a:xfrm>
          <a:prstGeom prst="rect">
            <a:avLst/>
          </a:prstGeom>
          <a:noFill/>
          <a:ln>
            <a:noFill/>
          </a:ln>
        </p:spPr>
        <p:txBody>
          <a:bodyPr lIns="0" rIns="0" tIns="0" bIns="0"/>
          <a:p>
            <a:r>
              <a:rPr b="1" lang="en-US" sz="2200" spc="-1" strike="noStrike">
                <a:solidFill>
                  <a:srgbClr val="ffffff"/>
                </a:solidFill>
                <a:uFill>
                  <a:solidFill>
                    <a:srgbClr val="ffffff"/>
                  </a:solidFill>
                </a:uFill>
                <a:latin typeface="Arial"/>
              </a:rPr>
              <a:t>Java is a general-purpose computer programming language that is concurrent, class-based, object-oriented, and specifically designed to have as few implementation dependencies as possible. It is intended to let application developers "write once, run anywhere" (WORA), meaning that compiled Java code can run on all platforms that support Java without the need for recompilation. Java applications are typically compiled to bytecode that can run on any Java virtual machine (JVM) regardless of computer architecture. As of 2016, Java is one of the most popular programming languages in use, particularly for client-server web applications, with a reported 9 million developers. Java was originally developed by James Gosling at Sun Microsystems (which has since been acquired by Oracle Corporation) and released in 1995 as a core component of Sun Microsystems' Java platform. The language derives much of its syntax from C and C++, but it has fewer low-level facilities than either of them.</a:t>
            </a:r>
            <a:endParaRPr b="1" lang="en-US" sz="22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04000" y="276480"/>
            <a:ext cx="9072000" cy="1271160"/>
          </a:xfrm>
          <a:prstGeom prst="rect">
            <a:avLst/>
          </a:prstGeom>
          <a:noFill/>
          <a:ln>
            <a:noFill/>
          </a:ln>
        </p:spPr>
        <p:txBody>
          <a:bodyPr lIns="0" rIns="0" tIns="0" bIns="0" anchor="ctr"/>
          <a:p>
            <a:pPr algn="ctr"/>
            <a:r>
              <a:rPr b="0" lang="en-US" sz="4480" spc="-1" strike="noStrike">
                <a:solidFill>
                  <a:srgbClr val="000000"/>
                </a:solidFill>
                <a:uFill>
                  <a:solidFill>
                    <a:srgbClr val="ffffff"/>
                  </a:solidFill>
                </a:uFill>
                <a:latin typeface="Arial"/>
              </a:rPr>
              <a:t>About Java Servlet and Java Server Page</a:t>
            </a:r>
            <a:endParaRPr b="0" lang="en-US" sz="4480" spc="-1" strike="noStrike">
              <a:solidFill>
                <a:srgbClr val="000000"/>
              </a:solidFill>
              <a:uFill>
                <a:solidFill>
                  <a:srgbClr val="ffffff"/>
                </a:solidFill>
              </a:uFill>
              <a:latin typeface="Arial"/>
            </a:endParaRPr>
          </a:p>
        </p:txBody>
      </p:sp>
      <p:sp>
        <p:nvSpPr>
          <p:cNvPr id="82" name="TextShape 2"/>
          <p:cNvSpPr txBox="1"/>
          <p:nvPr/>
        </p:nvSpPr>
        <p:spPr>
          <a:xfrm>
            <a:off x="504000" y="1823760"/>
            <a:ext cx="9072000" cy="4384440"/>
          </a:xfrm>
          <a:prstGeom prst="rect">
            <a:avLst/>
          </a:prstGeom>
          <a:noFill/>
          <a:ln>
            <a:noFill/>
          </a:ln>
        </p:spPr>
        <p:txBody>
          <a:bodyPr lIns="0" rIns="0" tIns="0" bIns="0"/>
          <a:p>
            <a:pPr algn="ctr"/>
            <a:r>
              <a:rPr b="1" lang="en-US" sz="2200" spc="-1" strike="noStrike" u="sng">
                <a:solidFill>
                  <a:srgbClr val="ffffff"/>
                </a:solidFill>
                <a:uFill>
                  <a:solidFill>
                    <a:srgbClr val="ffffff"/>
                  </a:solidFill>
                </a:uFill>
                <a:latin typeface="Arial"/>
              </a:rPr>
              <a:t>Java Servlet</a:t>
            </a:r>
            <a:endParaRPr b="0" lang="en-US" sz="2200" spc="-1" strike="noStrike">
              <a:solidFill>
                <a:srgbClr val="ffffff"/>
              </a:solidFill>
              <a:uFill>
                <a:solidFill>
                  <a:srgbClr val="ffffff"/>
                </a:solidFill>
              </a:uFill>
              <a:latin typeface="Arial"/>
            </a:endParaRPr>
          </a:p>
          <a:p>
            <a:r>
              <a:rPr b="0" lang="en-US" sz="2200" spc="-1" strike="noStrike">
                <a:solidFill>
                  <a:srgbClr val="ffffff"/>
                </a:solidFill>
                <a:uFill>
                  <a:solidFill>
                    <a:srgbClr val="ffffff"/>
                  </a:solidFill>
                </a:uFill>
                <a:latin typeface="Arial"/>
              </a:rPr>
              <a:t>A Java servlet is a Java program that extends the capabilities of a server. Although servlets can respond to any types of requests, they most commonly implement applications hosted on Web servers.[1] Such Web servlets are the Java counterpart to other dynamic Web content technologies such as PHP and ASP.NET.</a:t>
            </a:r>
            <a:endParaRPr b="0" lang="en-US" sz="2200" spc="-1" strike="noStrike">
              <a:solidFill>
                <a:srgbClr val="ffffff"/>
              </a:solidFill>
              <a:uFill>
                <a:solidFill>
                  <a:srgbClr val="ffffff"/>
                </a:solidFill>
              </a:uFill>
              <a:latin typeface="Arial"/>
            </a:endParaRPr>
          </a:p>
          <a:p>
            <a:pPr algn="ctr"/>
            <a:r>
              <a:rPr b="1" lang="en-US" sz="2200" spc="-1" strike="noStrike" u="sng">
                <a:solidFill>
                  <a:srgbClr val="ffffff"/>
                </a:solidFill>
                <a:uFill>
                  <a:solidFill>
                    <a:srgbClr val="ffffff"/>
                  </a:solidFill>
                </a:uFill>
                <a:latin typeface="Arial"/>
              </a:rPr>
              <a:t>Java Server page</a:t>
            </a:r>
            <a:endParaRPr b="0" lang="en-US" sz="2200" spc="-1" strike="noStrike">
              <a:solidFill>
                <a:srgbClr val="ffffff"/>
              </a:solidFill>
              <a:uFill>
                <a:solidFill>
                  <a:srgbClr val="ffffff"/>
                </a:solidFill>
              </a:uFill>
              <a:latin typeface="Arial"/>
            </a:endParaRPr>
          </a:p>
          <a:p>
            <a:r>
              <a:rPr b="0" lang="en-US" sz="2200" spc="-1" strike="noStrike">
                <a:solidFill>
                  <a:srgbClr val="ffffff"/>
                </a:solidFill>
                <a:uFill>
                  <a:solidFill>
                    <a:srgbClr val="ffffff"/>
                  </a:solidFill>
                </a:uFill>
                <a:latin typeface="Arial"/>
              </a:rPr>
              <a:t>Java Server Pages (JSP) is a technology that helps software developers create dynamically generated web pages based on HTML, XML, or other document types. Released in 1999 by Sun Microsystems, JSP is similar to PHP, ASP and React's JSX, but it uses the Java programming language. To deploy and run JavaServer Pages, a compatible web server with a servlet container, such as Apache Tomcat or Jetty, is required.</a:t>
            </a:r>
            <a:endParaRPr b="0" lang="en-US" sz="22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288000"/>
            <a:ext cx="9072000" cy="1248120"/>
          </a:xfrm>
          <a:prstGeom prst="rect">
            <a:avLst/>
          </a:prstGeom>
          <a:noFill/>
          <a:ln>
            <a:noFill/>
          </a:ln>
        </p:spPr>
        <p:txBody>
          <a:bodyPr lIns="0" rIns="0" tIns="0" bIns="0" anchor="ctr"/>
          <a:p>
            <a:pPr algn="ctr"/>
            <a:r>
              <a:rPr b="0" lang="en-US" sz="4480" spc="-1" strike="noStrike">
                <a:solidFill>
                  <a:srgbClr val="000000"/>
                </a:solidFill>
                <a:uFill>
                  <a:solidFill>
                    <a:srgbClr val="ffffff"/>
                  </a:solidFill>
                </a:uFill>
                <a:latin typeface="Arial"/>
              </a:rPr>
              <a:t>About Web Development</a:t>
            </a:r>
            <a:endParaRPr b="0" lang="en-US" sz="4480" spc="-1" strike="noStrike">
              <a:solidFill>
                <a:srgbClr val="000000"/>
              </a:solidFill>
              <a:uFill>
                <a:solidFill>
                  <a:srgbClr val="ffffff"/>
                </a:solidFill>
              </a:uFill>
              <a:latin typeface="Arial"/>
            </a:endParaRPr>
          </a:p>
        </p:txBody>
      </p:sp>
      <p:sp>
        <p:nvSpPr>
          <p:cNvPr id="84" name="TextShape 2"/>
          <p:cNvSpPr txBox="1"/>
          <p:nvPr/>
        </p:nvSpPr>
        <p:spPr>
          <a:xfrm>
            <a:off x="504000" y="1823760"/>
            <a:ext cx="9188640" cy="5034240"/>
          </a:xfrm>
          <a:prstGeom prst="rect">
            <a:avLst/>
          </a:prstGeom>
          <a:noFill/>
          <a:ln>
            <a:noFill/>
          </a:ln>
        </p:spPr>
        <p:txBody>
          <a:bodyPr lIns="0" rIns="0" tIns="0" bIns="0"/>
          <a:p>
            <a:pPr algn="just"/>
            <a:r>
              <a:rPr b="1" lang="en-US" sz="2200" spc="-1" strike="noStrike">
                <a:solidFill>
                  <a:srgbClr val="ffffff"/>
                </a:solidFill>
                <a:uFill>
                  <a:solidFill>
                    <a:srgbClr val="ffffff"/>
                  </a:solidFill>
                </a:uFill>
                <a:latin typeface="Arial"/>
              </a:rPr>
              <a:t>Web development is a broad term for the work involved in developing a web site for the Internet (World Wide Web) or an intranet (a private network). Web development can range from developing the simplest static single page of plain text to the most complex web-based Internet applications, electronic businesses, and social network services. A more comprehensive list of tasks to which web development commonly refers, may include web engineering, web design, web content development, client liaison, client-side/server-side scripting, web server and network security configuration, and e-commerce development. Among web professionals, "web development" usually refers to the main non-design aspects of building web sites: writing markup and coding. Most recently Web development has come to mean the creation of content management systems or CMS. These CMS can be made from scratch, proprietary or open source. In broad terms the CMS acts as middleware between the database and the user through the browser. A principle benefit of a CMS is that it allows non-technical people to make changes to their web site without having technical knowledge.</a:t>
            </a:r>
            <a:endParaRPr b="1" lang="en-US" sz="22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000" y="288000"/>
            <a:ext cx="9072000" cy="1248120"/>
          </a:xfrm>
          <a:prstGeom prst="rect">
            <a:avLst/>
          </a:prstGeom>
          <a:noFill/>
          <a:ln>
            <a:noFill/>
          </a:ln>
        </p:spPr>
        <p:txBody>
          <a:bodyPr lIns="0" rIns="0" tIns="0" bIns="0" anchor="ctr"/>
          <a:p>
            <a:pPr algn="ctr"/>
            <a:r>
              <a:rPr b="0" lang="en-US" sz="4480" spc="-1" strike="noStrike">
                <a:solidFill>
                  <a:srgbClr val="000000"/>
                </a:solidFill>
                <a:uFill>
                  <a:solidFill>
                    <a:srgbClr val="ffffff"/>
                  </a:solidFill>
                </a:uFill>
                <a:latin typeface="Arial"/>
              </a:rPr>
              <a:t>About MVC Pattern</a:t>
            </a:r>
            <a:endParaRPr b="0" lang="en-US" sz="4480" spc="-1" strike="noStrike">
              <a:solidFill>
                <a:srgbClr val="000000"/>
              </a:solidFill>
              <a:uFill>
                <a:solidFill>
                  <a:srgbClr val="ffffff"/>
                </a:solidFill>
              </a:uFill>
              <a:latin typeface="Arial"/>
            </a:endParaRPr>
          </a:p>
        </p:txBody>
      </p:sp>
      <p:sp>
        <p:nvSpPr>
          <p:cNvPr id="86" name="TextShape 2"/>
          <p:cNvSpPr txBox="1"/>
          <p:nvPr/>
        </p:nvSpPr>
        <p:spPr>
          <a:xfrm>
            <a:off x="504000" y="1823760"/>
            <a:ext cx="5713920" cy="5217120"/>
          </a:xfrm>
          <a:prstGeom prst="rect">
            <a:avLst/>
          </a:prstGeom>
          <a:noFill/>
          <a:ln>
            <a:noFill/>
          </a:ln>
        </p:spPr>
        <p:txBody>
          <a:bodyPr lIns="0" rIns="0" tIns="0" bIns="0"/>
          <a:p>
            <a:r>
              <a:rPr b="0" lang="en-US" sz="2000" spc="-1" strike="noStrike">
                <a:solidFill>
                  <a:srgbClr val="ffffff"/>
                </a:solidFill>
                <a:uFill>
                  <a:solidFill>
                    <a:srgbClr val="ffffff"/>
                  </a:solidFill>
                </a:uFill>
                <a:latin typeface="Arial"/>
              </a:rPr>
              <a:t>Model–view–controller (MVC) is a software architectural pattern for implementing user interfaces on computers. It divides a given application into three interconnected parts in order to separate internal representations of information from the ways that information is presented to and accepted from the user. The MVC design pattern decouples these major components allowing for efficient code reuse and parallel development.Traditionally used for desktop graphical user interfaces (GUIs), this architecture has become popular for designing web applications and even mobile, desktop and other clients.[3] Popular programming languages like Java, C#, Ruby, PHP and others have popular MVC frameworks that are currently being used in web application development straight out of the box.</a:t>
            </a:r>
            <a:endParaRPr b="0" lang="en-US" sz="2000" spc="-1" strike="noStrike">
              <a:solidFill>
                <a:srgbClr val="ffffff"/>
              </a:solidFill>
              <a:uFill>
                <a:solidFill>
                  <a:srgbClr val="ffffff"/>
                </a:solidFill>
              </a:uFill>
              <a:latin typeface="Arial"/>
            </a:endParaRPr>
          </a:p>
        </p:txBody>
      </p:sp>
      <p:pic>
        <p:nvPicPr>
          <p:cNvPr id="87" name="" descr=""/>
          <p:cNvPicPr/>
          <p:nvPr/>
        </p:nvPicPr>
        <p:blipFill>
          <a:blip r:embed="rId1"/>
          <a:stretch/>
        </p:blipFill>
        <p:spPr>
          <a:xfrm>
            <a:off x="5923080" y="1920240"/>
            <a:ext cx="4156920" cy="4572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12560" y="288000"/>
            <a:ext cx="3062160" cy="4284000"/>
          </a:xfrm>
          <a:prstGeom prst="rect">
            <a:avLst/>
          </a:prstGeom>
          <a:noFill/>
          <a:ln>
            <a:noFill/>
          </a:ln>
        </p:spPr>
        <p:txBody>
          <a:bodyPr lIns="0" rIns="0" tIns="0" bIns="0" anchor="ctr"/>
          <a:p>
            <a:pPr algn="ctr"/>
            <a:r>
              <a:rPr b="0" lang="en-US" sz="4480" spc="-1" strike="noStrike">
                <a:solidFill>
                  <a:srgbClr val="ffffff"/>
                </a:solidFill>
                <a:uFill>
                  <a:solidFill>
                    <a:srgbClr val="ffffff"/>
                  </a:solidFill>
                </a:uFill>
                <a:latin typeface="Arial"/>
              </a:rPr>
              <a:t>Flow Cycle For TakeHome</a:t>
            </a:r>
            <a:endParaRPr b="0" lang="en-US" sz="4480" spc="-1" strike="noStrike">
              <a:solidFill>
                <a:srgbClr val="ffffff"/>
              </a:solidFill>
              <a:uFill>
                <a:solidFill>
                  <a:srgbClr val="ffffff"/>
                </a:solidFill>
              </a:uFill>
              <a:latin typeface="Arial"/>
            </a:endParaRPr>
          </a:p>
        </p:txBody>
      </p:sp>
      <p:pic>
        <p:nvPicPr>
          <p:cNvPr id="89" name="" descr=""/>
          <p:cNvPicPr/>
          <p:nvPr/>
        </p:nvPicPr>
        <p:blipFill>
          <a:blip r:embed="rId1"/>
          <a:stretch/>
        </p:blipFill>
        <p:spPr>
          <a:xfrm>
            <a:off x="3959640" y="-134280"/>
            <a:ext cx="6120360" cy="77666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276480"/>
            <a:ext cx="9371520" cy="637920"/>
          </a:xfrm>
          <a:prstGeom prst="rect">
            <a:avLst/>
          </a:prstGeom>
          <a:noFill/>
          <a:ln>
            <a:noFill/>
          </a:ln>
        </p:spPr>
        <p:txBody>
          <a:bodyPr lIns="0" rIns="0" tIns="0" bIns="0" anchor="ctr"/>
          <a:p>
            <a:pPr algn="ctr"/>
            <a:r>
              <a:rPr b="0" lang="en-US" sz="4480" spc="-1" strike="noStrike">
                <a:solidFill>
                  <a:srgbClr val="000000"/>
                </a:solidFill>
                <a:uFill>
                  <a:solidFill>
                    <a:srgbClr val="ffffff"/>
                  </a:solidFill>
                </a:uFill>
                <a:latin typeface="Arial"/>
              </a:rPr>
              <a:t>Database Designed for TakeHome</a:t>
            </a:r>
            <a:endParaRPr b="0" lang="en-US" sz="4480" spc="-1" strike="noStrike">
              <a:solidFill>
                <a:srgbClr val="000000"/>
              </a:solidFill>
              <a:uFill>
                <a:solidFill>
                  <a:srgbClr val="ffffff"/>
                </a:solidFill>
              </a:uFill>
              <a:latin typeface="Arial"/>
            </a:endParaRPr>
          </a:p>
        </p:txBody>
      </p:sp>
      <p:pic>
        <p:nvPicPr>
          <p:cNvPr id="91" name="" descr=""/>
          <p:cNvPicPr/>
          <p:nvPr/>
        </p:nvPicPr>
        <p:blipFill>
          <a:blip r:embed="rId1"/>
          <a:stretch/>
        </p:blipFill>
        <p:spPr>
          <a:xfrm>
            <a:off x="-504360" y="1030680"/>
            <a:ext cx="11103480" cy="65293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2017-06-02T07:41:19Z</dcterms:created>
  <dc:creator/>
  <dc:description/>
  <dc:language>en-US</dc:language>
  <cp:lastModifiedBy/>
  <dcterms:modified xsi:type="dcterms:W3CDTF">2017-06-02T12:57:33Z</dcterms:modified>
  <cp:revision>3</cp:revision>
  <dc:subject/>
  <dc:title/>
</cp:coreProperties>
</file>