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2"/>
  </p:notesMasterIdLst>
  <p:handoutMasterIdLst>
    <p:handoutMasterId r:id="rId383"/>
  </p:handoutMasterIdLst>
  <p:sldIdLst>
    <p:sldId id="256" r:id="rId2"/>
    <p:sldId id="535" r:id="rId3"/>
    <p:sldId id="260" r:id="rId4"/>
    <p:sldId id="648" r:id="rId5"/>
    <p:sldId id="536" r:id="rId6"/>
    <p:sldId id="261" r:id="rId7"/>
    <p:sldId id="294" r:id="rId8"/>
    <p:sldId id="649" r:id="rId9"/>
    <p:sldId id="650" r:id="rId10"/>
    <p:sldId id="624" r:id="rId11"/>
    <p:sldId id="534" r:id="rId12"/>
    <p:sldId id="504" r:id="rId13"/>
    <p:sldId id="505" r:id="rId14"/>
    <p:sldId id="506" r:id="rId15"/>
    <p:sldId id="507" r:id="rId16"/>
    <p:sldId id="508" r:id="rId17"/>
    <p:sldId id="651" r:id="rId18"/>
    <p:sldId id="638" r:id="rId19"/>
    <p:sldId id="602" r:id="rId20"/>
    <p:sldId id="639" r:id="rId21"/>
    <p:sldId id="597" r:id="rId22"/>
    <p:sldId id="537" r:id="rId23"/>
    <p:sldId id="604" r:id="rId24"/>
    <p:sldId id="603" r:id="rId25"/>
    <p:sldId id="533" r:id="rId26"/>
    <p:sldId id="257" r:id="rId27"/>
    <p:sldId id="258" r:id="rId28"/>
    <p:sldId id="652" r:id="rId29"/>
    <p:sldId id="259" r:id="rId30"/>
    <p:sldId id="262" r:id="rId31"/>
    <p:sldId id="263" r:id="rId32"/>
    <p:sldId id="642" r:id="rId33"/>
    <p:sldId id="643" r:id="rId34"/>
    <p:sldId id="644" r:id="rId35"/>
    <p:sldId id="605" r:id="rId36"/>
    <p:sldId id="264" r:id="rId37"/>
    <p:sldId id="499" r:id="rId38"/>
    <p:sldId id="500" r:id="rId39"/>
    <p:sldId id="625" r:id="rId40"/>
    <p:sldId id="626" r:id="rId41"/>
    <p:sldId id="627" r:id="rId42"/>
    <p:sldId id="530" r:id="rId43"/>
    <p:sldId id="509" r:id="rId44"/>
    <p:sldId id="510" r:id="rId45"/>
    <p:sldId id="628" r:id="rId46"/>
    <p:sldId id="511" r:id="rId47"/>
    <p:sldId id="512" r:id="rId48"/>
    <p:sldId id="629" r:id="rId49"/>
    <p:sldId id="598" r:id="rId50"/>
    <p:sldId id="630" r:id="rId51"/>
    <p:sldId id="532" r:id="rId52"/>
    <p:sldId id="531" r:id="rId53"/>
    <p:sldId id="538" r:id="rId54"/>
    <p:sldId id="502" r:id="rId55"/>
    <p:sldId id="501" r:id="rId56"/>
    <p:sldId id="623" r:id="rId57"/>
    <p:sldId id="645" r:id="rId58"/>
    <p:sldId id="646" r:id="rId59"/>
    <p:sldId id="599" r:id="rId60"/>
    <p:sldId id="503" r:id="rId61"/>
    <p:sldId id="267" r:id="rId62"/>
    <p:sldId id="268" r:id="rId63"/>
    <p:sldId id="269" r:id="rId64"/>
    <p:sldId id="631" r:id="rId65"/>
    <p:sldId id="637" r:id="rId66"/>
    <p:sldId id="632" r:id="rId67"/>
    <p:sldId id="633" r:id="rId68"/>
    <p:sldId id="634" r:id="rId69"/>
    <p:sldId id="635" r:id="rId70"/>
    <p:sldId id="636" r:id="rId71"/>
    <p:sldId id="270" r:id="rId72"/>
    <p:sldId id="271" r:id="rId73"/>
    <p:sldId id="272" r:id="rId74"/>
    <p:sldId id="273" r:id="rId75"/>
    <p:sldId id="274" r:id="rId76"/>
    <p:sldId id="275" r:id="rId77"/>
    <p:sldId id="513" r:id="rId78"/>
    <p:sldId id="514" r:id="rId79"/>
    <p:sldId id="600" r:id="rId80"/>
    <p:sldId id="515" r:id="rId81"/>
    <p:sldId id="641" r:id="rId82"/>
    <p:sldId id="640" r:id="rId83"/>
    <p:sldId id="516" r:id="rId84"/>
    <p:sldId id="517" r:id="rId85"/>
    <p:sldId id="518" r:id="rId86"/>
    <p:sldId id="519" r:id="rId87"/>
    <p:sldId id="520" r:id="rId88"/>
    <p:sldId id="521" r:id="rId89"/>
    <p:sldId id="283" r:id="rId90"/>
    <p:sldId id="284" r:id="rId91"/>
    <p:sldId id="653" r:id="rId92"/>
    <p:sldId id="277" r:id="rId93"/>
    <p:sldId id="278" r:id="rId94"/>
    <p:sldId id="279" r:id="rId95"/>
    <p:sldId id="281" r:id="rId96"/>
    <p:sldId id="606" r:id="rId97"/>
    <p:sldId id="285" r:id="rId98"/>
    <p:sldId id="286" r:id="rId99"/>
    <p:sldId id="287" r:id="rId100"/>
    <p:sldId id="607" r:id="rId101"/>
    <p:sldId id="288" r:id="rId102"/>
    <p:sldId id="289" r:id="rId103"/>
    <p:sldId id="290" r:id="rId104"/>
    <p:sldId id="291" r:id="rId105"/>
    <p:sldId id="292" r:id="rId106"/>
    <p:sldId id="293" r:id="rId107"/>
    <p:sldId id="295" r:id="rId108"/>
    <p:sldId id="296" r:id="rId109"/>
    <p:sldId id="298" r:id="rId110"/>
    <p:sldId id="299" r:id="rId111"/>
    <p:sldId id="608" r:id="rId112"/>
    <p:sldId id="609" r:id="rId113"/>
    <p:sldId id="300" r:id="rId114"/>
    <p:sldId id="301" r:id="rId115"/>
    <p:sldId id="302" r:id="rId116"/>
    <p:sldId id="303" r:id="rId117"/>
    <p:sldId id="304" r:id="rId118"/>
    <p:sldId id="539" r:id="rId119"/>
    <p:sldId id="305" r:id="rId120"/>
    <p:sldId id="540" r:id="rId121"/>
    <p:sldId id="306" r:id="rId122"/>
    <p:sldId id="541" r:id="rId123"/>
    <p:sldId id="307" r:id="rId124"/>
    <p:sldId id="542" r:id="rId125"/>
    <p:sldId id="308" r:id="rId126"/>
    <p:sldId id="309" r:id="rId127"/>
    <p:sldId id="543" r:id="rId128"/>
    <p:sldId id="310" r:id="rId129"/>
    <p:sldId id="544" r:id="rId130"/>
    <p:sldId id="311" r:id="rId131"/>
    <p:sldId id="545" r:id="rId132"/>
    <p:sldId id="312" r:id="rId133"/>
    <p:sldId id="546" r:id="rId134"/>
    <p:sldId id="313" r:id="rId135"/>
    <p:sldId id="547" r:id="rId136"/>
    <p:sldId id="314" r:id="rId137"/>
    <p:sldId id="548" r:id="rId138"/>
    <p:sldId id="315" r:id="rId139"/>
    <p:sldId id="316" r:id="rId140"/>
    <p:sldId id="317" r:id="rId141"/>
    <p:sldId id="318" r:id="rId142"/>
    <p:sldId id="319" r:id="rId143"/>
    <p:sldId id="320" r:id="rId144"/>
    <p:sldId id="321" r:id="rId145"/>
    <p:sldId id="322" r:id="rId146"/>
    <p:sldId id="324" r:id="rId147"/>
    <p:sldId id="325" r:id="rId148"/>
    <p:sldId id="326" r:id="rId149"/>
    <p:sldId id="327" r:id="rId150"/>
    <p:sldId id="328" r:id="rId151"/>
    <p:sldId id="647" r:id="rId152"/>
    <p:sldId id="329" r:id="rId153"/>
    <p:sldId id="610" r:id="rId154"/>
    <p:sldId id="611" r:id="rId155"/>
    <p:sldId id="330" r:id="rId156"/>
    <p:sldId id="331" r:id="rId157"/>
    <p:sldId id="612" r:id="rId158"/>
    <p:sldId id="332" r:id="rId159"/>
    <p:sldId id="334" r:id="rId160"/>
    <p:sldId id="335" r:id="rId161"/>
    <p:sldId id="337" r:id="rId162"/>
    <p:sldId id="338" r:id="rId163"/>
    <p:sldId id="339" r:id="rId164"/>
    <p:sldId id="340" r:id="rId165"/>
    <p:sldId id="341" r:id="rId166"/>
    <p:sldId id="342" r:id="rId167"/>
    <p:sldId id="343" r:id="rId168"/>
    <p:sldId id="344" r:id="rId169"/>
    <p:sldId id="346" r:id="rId170"/>
    <p:sldId id="347" r:id="rId171"/>
    <p:sldId id="348" r:id="rId172"/>
    <p:sldId id="549" r:id="rId173"/>
    <p:sldId id="349" r:id="rId174"/>
    <p:sldId id="550" r:id="rId175"/>
    <p:sldId id="350" r:id="rId176"/>
    <p:sldId id="551" r:id="rId177"/>
    <p:sldId id="351" r:id="rId178"/>
    <p:sldId id="352" r:id="rId179"/>
    <p:sldId id="353" r:id="rId180"/>
    <p:sldId id="354" r:id="rId181"/>
    <p:sldId id="355" r:id="rId182"/>
    <p:sldId id="356" r:id="rId183"/>
    <p:sldId id="357" r:id="rId184"/>
    <p:sldId id="358" r:id="rId185"/>
    <p:sldId id="359" r:id="rId186"/>
    <p:sldId id="360" r:id="rId187"/>
    <p:sldId id="362" r:id="rId188"/>
    <p:sldId id="363" r:id="rId189"/>
    <p:sldId id="364" r:id="rId190"/>
    <p:sldId id="365" r:id="rId191"/>
    <p:sldId id="366" r:id="rId192"/>
    <p:sldId id="367" r:id="rId193"/>
    <p:sldId id="552" r:id="rId194"/>
    <p:sldId id="369" r:id="rId195"/>
    <p:sldId id="370" r:id="rId196"/>
    <p:sldId id="371" r:id="rId197"/>
    <p:sldId id="372" r:id="rId198"/>
    <p:sldId id="373" r:id="rId199"/>
    <p:sldId id="374" r:id="rId200"/>
    <p:sldId id="375" r:id="rId201"/>
    <p:sldId id="377" r:id="rId202"/>
    <p:sldId id="378" r:id="rId203"/>
    <p:sldId id="379" r:id="rId204"/>
    <p:sldId id="380" r:id="rId205"/>
    <p:sldId id="381" r:id="rId206"/>
    <p:sldId id="382" r:id="rId207"/>
    <p:sldId id="383" r:id="rId208"/>
    <p:sldId id="384" r:id="rId209"/>
    <p:sldId id="385" r:id="rId210"/>
    <p:sldId id="386" r:id="rId211"/>
    <p:sldId id="387" r:id="rId212"/>
    <p:sldId id="388" r:id="rId213"/>
    <p:sldId id="389" r:id="rId214"/>
    <p:sldId id="390" r:id="rId215"/>
    <p:sldId id="393" r:id="rId216"/>
    <p:sldId id="394" r:id="rId217"/>
    <p:sldId id="395" r:id="rId218"/>
    <p:sldId id="396" r:id="rId219"/>
    <p:sldId id="398" r:id="rId220"/>
    <p:sldId id="399" r:id="rId221"/>
    <p:sldId id="400" r:id="rId222"/>
    <p:sldId id="401" r:id="rId223"/>
    <p:sldId id="403" r:id="rId224"/>
    <p:sldId id="404" r:id="rId225"/>
    <p:sldId id="405" r:id="rId226"/>
    <p:sldId id="407" r:id="rId227"/>
    <p:sldId id="414" r:id="rId228"/>
    <p:sldId id="415" r:id="rId229"/>
    <p:sldId id="416" r:id="rId230"/>
    <p:sldId id="417" r:id="rId231"/>
    <p:sldId id="418" r:id="rId232"/>
    <p:sldId id="419" r:id="rId233"/>
    <p:sldId id="421" r:id="rId234"/>
    <p:sldId id="423" r:id="rId235"/>
    <p:sldId id="424" r:id="rId236"/>
    <p:sldId id="425" r:id="rId237"/>
    <p:sldId id="426" r:id="rId238"/>
    <p:sldId id="427" r:id="rId239"/>
    <p:sldId id="428" r:id="rId240"/>
    <p:sldId id="429" r:id="rId241"/>
    <p:sldId id="430" r:id="rId242"/>
    <p:sldId id="431" r:id="rId243"/>
    <p:sldId id="619" r:id="rId244"/>
    <p:sldId id="432" r:id="rId245"/>
    <p:sldId id="433" r:id="rId246"/>
    <p:sldId id="434" r:id="rId247"/>
    <p:sldId id="620" r:id="rId248"/>
    <p:sldId id="621" r:id="rId249"/>
    <p:sldId id="622" r:id="rId250"/>
    <p:sldId id="435" r:id="rId251"/>
    <p:sldId id="436" r:id="rId252"/>
    <p:sldId id="437" r:id="rId253"/>
    <p:sldId id="438" r:id="rId254"/>
    <p:sldId id="440" r:id="rId255"/>
    <p:sldId id="441" r:id="rId256"/>
    <p:sldId id="442" r:id="rId257"/>
    <p:sldId id="443" r:id="rId258"/>
    <p:sldId id="444" r:id="rId259"/>
    <p:sldId id="445" r:id="rId260"/>
    <p:sldId id="446" r:id="rId261"/>
    <p:sldId id="447" r:id="rId262"/>
    <p:sldId id="448" r:id="rId263"/>
    <p:sldId id="449" r:id="rId264"/>
    <p:sldId id="450" r:id="rId265"/>
    <p:sldId id="553" r:id="rId266"/>
    <p:sldId id="554" r:id="rId267"/>
    <p:sldId id="451" r:id="rId268"/>
    <p:sldId id="453" r:id="rId269"/>
    <p:sldId id="454" r:id="rId270"/>
    <p:sldId id="455" r:id="rId271"/>
    <p:sldId id="456" r:id="rId272"/>
    <p:sldId id="457" r:id="rId273"/>
    <p:sldId id="458" r:id="rId274"/>
    <p:sldId id="459" r:id="rId275"/>
    <p:sldId id="460" r:id="rId276"/>
    <p:sldId id="469" r:id="rId277"/>
    <p:sldId id="470" r:id="rId278"/>
    <p:sldId id="471" r:id="rId279"/>
    <p:sldId id="472" r:id="rId280"/>
    <p:sldId id="473" r:id="rId281"/>
    <p:sldId id="475" r:id="rId282"/>
    <p:sldId id="476" r:id="rId283"/>
    <p:sldId id="477" r:id="rId284"/>
    <p:sldId id="478" r:id="rId285"/>
    <p:sldId id="479" r:id="rId286"/>
    <p:sldId id="480" r:id="rId287"/>
    <p:sldId id="482" r:id="rId288"/>
    <p:sldId id="484" r:id="rId289"/>
    <p:sldId id="485" r:id="rId290"/>
    <p:sldId id="486" r:id="rId291"/>
    <p:sldId id="487" r:id="rId292"/>
    <p:sldId id="488" r:id="rId293"/>
    <p:sldId id="489" r:id="rId294"/>
    <p:sldId id="490" r:id="rId295"/>
    <p:sldId id="491" r:id="rId296"/>
    <p:sldId id="566" r:id="rId297"/>
    <p:sldId id="492" r:id="rId298"/>
    <p:sldId id="567" r:id="rId299"/>
    <p:sldId id="568" r:id="rId300"/>
    <p:sldId id="569" r:id="rId301"/>
    <p:sldId id="570" r:id="rId302"/>
    <p:sldId id="494" r:id="rId303"/>
    <p:sldId id="495" r:id="rId304"/>
    <p:sldId id="496" r:id="rId305"/>
    <p:sldId id="497" r:id="rId306"/>
    <p:sldId id="498" r:id="rId307"/>
    <p:sldId id="615" r:id="rId308"/>
    <p:sldId id="616" r:id="rId309"/>
    <p:sldId id="617" r:id="rId310"/>
    <p:sldId id="618" r:id="rId311"/>
    <p:sldId id="527" r:id="rId312"/>
    <p:sldId id="528" r:id="rId313"/>
    <p:sldId id="529" r:id="rId314"/>
    <p:sldId id="522" r:id="rId315"/>
    <p:sldId id="523" r:id="rId316"/>
    <p:sldId id="524" r:id="rId317"/>
    <p:sldId id="525" r:id="rId318"/>
    <p:sldId id="526" r:id="rId319"/>
    <p:sldId id="556" r:id="rId320"/>
    <p:sldId id="557" r:id="rId321"/>
    <p:sldId id="558" r:id="rId322"/>
    <p:sldId id="559" r:id="rId323"/>
    <p:sldId id="560" r:id="rId324"/>
    <p:sldId id="561" r:id="rId325"/>
    <p:sldId id="562" r:id="rId326"/>
    <p:sldId id="563" r:id="rId327"/>
    <p:sldId id="564" r:id="rId328"/>
    <p:sldId id="565" r:id="rId329"/>
    <p:sldId id="571" r:id="rId330"/>
    <p:sldId id="572" r:id="rId331"/>
    <p:sldId id="573" r:id="rId332"/>
    <p:sldId id="574" r:id="rId333"/>
    <p:sldId id="576" r:id="rId334"/>
    <p:sldId id="577" r:id="rId335"/>
    <p:sldId id="578" r:id="rId336"/>
    <p:sldId id="579" r:id="rId337"/>
    <p:sldId id="580" r:id="rId338"/>
    <p:sldId id="581" r:id="rId339"/>
    <p:sldId id="582" r:id="rId340"/>
    <p:sldId id="583" r:id="rId341"/>
    <p:sldId id="584" r:id="rId342"/>
    <p:sldId id="585" r:id="rId343"/>
    <p:sldId id="586" r:id="rId344"/>
    <p:sldId id="587" r:id="rId345"/>
    <p:sldId id="588" r:id="rId346"/>
    <p:sldId id="589" r:id="rId347"/>
    <p:sldId id="590" r:id="rId348"/>
    <p:sldId id="591" r:id="rId349"/>
    <p:sldId id="592" r:id="rId350"/>
    <p:sldId id="593" r:id="rId351"/>
    <p:sldId id="594" r:id="rId352"/>
    <p:sldId id="595" r:id="rId353"/>
    <p:sldId id="596" r:id="rId354"/>
    <p:sldId id="682" r:id="rId355"/>
    <p:sldId id="683" r:id="rId356"/>
    <p:sldId id="684" r:id="rId357"/>
    <p:sldId id="655" r:id="rId358"/>
    <p:sldId id="688" r:id="rId359"/>
    <p:sldId id="685" r:id="rId360"/>
    <p:sldId id="689" r:id="rId361"/>
    <p:sldId id="686" r:id="rId362"/>
    <p:sldId id="690" r:id="rId363"/>
    <p:sldId id="687" r:id="rId364"/>
    <p:sldId id="691" r:id="rId365"/>
    <p:sldId id="654" r:id="rId366"/>
    <p:sldId id="656" r:id="rId367"/>
    <p:sldId id="657" r:id="rId368"/>
    <p:sldId id="658" r:id="rId369"/>
    <p:sldId id="659" r:id="rId370"/>
    <p:sldId id="661" r:id="rId371"/>
    <p:sldId id="662" r:id="rId372"/>
    <p:sldId id="663" r:id="rId373"/>
    <p:sldId id="664" r:id="rId374"/>
    <p:sldId id="665" r:id="rId375"/>
    <p:sldId id="666" r:id="rId376"/>
    <p:sldId id="667" r:id="rId377"/>
    <p:sldId id="678" r:id="rId378"/>
    <p:sldId id="680" r:id="rId379"/>
    <p:sldId id="681" r:id="rId380"/>
    <p:sldId id="555" r:id="rId3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notesMaster" Target="notesMasters/notesMaster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handoutMaster" Target="handoutMasters/handoutMaster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viewProps" Target="viewProps.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tableStyles" Target="tableStyle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23-03-2024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7.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Wrote Node JS API for proving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more than 600 test cases only for this training</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 Gemini / </a:t>
            </a:r>
            <a:r>
              <a:rPr lang="en-US" dirty="0" err="1"/>
              <a:t>NexusChat</a:t>
            </a:r>
            <a:r>
              <a:rPr lang="en-US" dirty="0"/>
              <a:t> </a:t>
            </a:r>
            <a:r>
              <a:rPr lang="en-US" dirty="0" err="1"/>
              <a:t>Synechron</a:t>
            </a:r>
            <a:endParaRPr lang="en-US" dirty="0"/>
          </a:p>
          <a:p>
            <a:pPr marL="457200" indent="-457200">
              <a:buFont typeface="+mj-lt"/>
              <a:buAutoNum type="arabicPeriod"/>
            </a:pPr>
            <a:r>
              <a:rPr lang="en-US" dirty="0"/>
              <a:t>https://playwright.dev Documentation page</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41784799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1291079" y="1467499"/>
            <a:ext cx="10672321" cy="6238165"/>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19487933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13215958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19357011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103</a:t>
            </a:fld>
            <a:endParaRPr lang="en-IN"/>
          </a:p>
        </p:txBody>
      </p:sp>
    </p:spTree>
    <p:extLst>
      <p:ext uri="{BB962C8B-B14F-4D97-AF65-F5344CB8AC3E}">
        <p14:creationId xmlns:p14="http://schemas.microsoft.com/office/powerpoint/2010/main" val="4087172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18563670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36523798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 </a:t>
            </a:r>
            <a:r>
              <a:rPr lang="en-US" dirty="0"/>
              <a:t>:  Specifies the maximum time to wait for navigation to complete before throwing an error.</a:t>
            </a:r>
          </a:p>
          <a:p>
            <a:r>
              <a:rPr lang="en-US" dirty="0" err="1">
                <a:highlight>
                  <a:srgbClr val="FFFF00"/>
                </a:highlight>
              </a:rPr>
              <a:t>waitUntil</a:t>
            </a:r>
            <a:r>
              <a:rPr lang="en-US" dirty="0">
                <a:highlight>
                  <a:srgbClr val="FFFF00"/>
                </a:highlight>
              </a:rPr>
              <a:t> </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26333120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10635980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700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40537588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a:bodyPr>
          <a:lstStyle/>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90161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1505846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24948019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a:p>
            <a:endParaRPr lang="en-IN" dirty="0"/>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13011507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r>
              <a:rPr lang="en-US" dirty="0"/>
              <a:t>You can use the </a:t>
            </a:r>
            <a:r>
              <a:rPr lang="en-US" dirty="0">
                <a:highlight>
                  <a:srgbClr val="FFFF00"/>
                </a:highlight>
              </a:rPr>
              <a:t>'load</a:t>
            </a:r>
            <a:r>
              <a:rPr lang="en-US" dirty="0"/>
              <a:t>'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16694394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a:t>
            </a:r>
            <a:r>
              <a:rPr lang="en-US" dirty="0">
                <a:solidFill>
                  <a:srgbClr val="FF0000"/>
                </a:solidFill>
              </a:rPr>
              <a:t>without waiting for stylesheets, images, and subframes </a:t>
            </a:r>
            <a:r>
              <a:rPr lang="en-US" dirty="0"/>
              <a:t>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4250022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115</a:t>
            </a:fld>
            <a:endParaRPr lang="en-IN"/>
          </a:p>
        </p:txBody>
      </p:sp>
    </p:spTree>
    <p:extLst>
      <p:ext uri="{BB962C8B-B14F-4D97-AF65-F5344CB8AC3E}">
        <p14:creationId xmlns:p14="http://schemas.microsoft.com/office/powerpoint/2010/main" val="2716006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5844555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117</a:t>
            </a:fld>
            <a:endParaRPr lang="en-IN"/>
          </a:p>
        </p:txBody>
      </p:sp>
    </p:spTree>
    <p:extLst>
      <p:ext uri="{BB962C8B-B14F-4D97-AF65-F5344CB8AC3E}">
        <p14:creationId xmlns:p14="http://schemas.microsoft.com/office/powerpoint/2010/main" val="17670332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a:p>
          <a:p>
            <a:r>
              <a:rPr lang="en-US"/>
              <a:t>Once </a:t>
            </a:r>
            <a:r>
              <a:rPr lang="en-US" dirty="0"/>
              <a:t>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119</a:t>
            </a:fld>
            <a:endParaRPr lang="en-IN"/>
          </a:p>
        </p:txBody>
      </p:sp>
    </p:spTree>
    <p:extLst>
      <p:ext uri="{BB962C8B-B14F-4D97-AF65-F5344CB8AC3E}">
        <p14:creationId xmlns:p14="http://schemas.microsoft.com/office/powerpoint/2010/main" val="160149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Installing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36397121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121</a:t>
            </a:fld>
            <a:endParaRPr lang="en-IN"/>
          </a:p>
        </p:txBody>
      </p:sp>
    </p:spTree>
    <p:extLst>
      <p:ext uri="{BB962C8B-B14F-4D97-AF65-F5344CB8AC3E}">
        <p14:creationId xmlns:p14="http://schemas.microsoft.com/office/powerpoint/2010/main" val="21498458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123</a:t>
            </a:fld>
            <a:endParaRPr lang="en-IN"/>
          </a:p>
        </p:txBody>
      </p:sp>
    </p:spTree>
    <p:extLst>
      <p:ext uri="{BB962C8B-B14F-4D97-AF65-F5344CB8AC3E}">
        <p14:creationId xmlns:p14="http://schemas.microsoft.com/office/powerpoint/2010/main" val="51729878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125</a:t>
            </a:fld>
            <a:endParaRPr lang="en-IN"/>
          </a:p>
        </p:txBody>
      </p:sp>
    </p:spTree>
    <p:extLst>
      <p:ext uri="{BB962C8B-B14F-4D97-AF65-F5344CB8AC3E}">
        <p14:creationId xmlns:p14="http://schemas.microsoft.com/office/powerpoint/2010/main" val="18105446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Use the </a:t>
            </a:r>
            <a:r>
              <a:rPr lang="en-US" dirty="0">
                <a:highlight>
                  <a:srgbClr val="FFFF00"/>
                </a:highlight>
              </a:rPr>
              <a:t>click() </a:t>
            </a:r>
            <a:r>
              <a:rPr lang="en-US" dirty="0"/>
              <a:t>method to simulate a mouse click on an element. </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126</a:t>
            </a:fld>
            <a:endParaRPr lang="en-IN"/>
          </a:p>
        </p:txBody>
      </p:sp>
    </p:spTree>
    <p:extLst>
      <p:ext uri="{BB962C8B-B14F-4D97-AF65-F5344CB8AC3E}">
        <p14:creationId xmlns:p14="http://schemas.microsoft.com/office/powerpoint/2010/main" val="12986520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128</a:t>
            </a:fld>
            <a:endParaRPr lang="en-IN"/>
          </a:p>
        </p:txBody>
      </p:sp>
    </p:spTree>
    <p:extLst>
      <p:ext uri="{BB962C8B-B14F-4D97-AF65-F5344CB8AC3E}">
        <p14:creationId xmlns:p14="http://schemas.microsoft.com/office/powerpoint/2010/main" val="38332220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13</a:t>
            </a:fld>
            <a:endParaRPr lang="en-IN"/>
          </a:p>
        </p:txBody>
      </p:sp>
    </p:spTree>
    <p:extLst>
      <p:ext uri="{BB962C8B-B14F-4D97-AF65-F5344CB8AC3E}">
        <p14:creationId xmlns:p14="http://schemas.microsoft.com/office/powerpoint/2010/main" val="15929257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130</a:t>
            </a:fld>
            <a:endParaRPr lang="en-IN"/>
          </a:p>
        </p:txBody>
      </p:sp>
    </p:spTree>
    <p:extLst>
      <p:ext uri="{BB962C8B-B14F-4D97-AF65-F5344CB8AC3E}">
        <p14:creationId xmlns:p14="http://schemas.microsoft.com/office/powerpoint/2010/main" val="24572654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132</a:t>
            </a:fld>
            <a:endParaRPr lang="en-IN"/>
          </a:p>
        </p:txBody>
      </p:sp>
    </p:spTree>
    <p:extLst>
      <p:ext uri="{BB962C8B-B14F-4D97-AF65-F5344CB8AC3E}">
        <p14:creationId xmlns:p14="http://schemas.microsoft.com/office/powerpoint/2010/main" val="18419652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134</a:t>
            </a:fld>
            <a:endParaRPr lang="en-IN"/>
          </a:p>
        </p:txBody>
      </p:sp>
    </p:spTree>
    <p:extLst>
      <p:ext uri="{BB962C8B-B14F-4D97-AF65-F5344CB8AC3E}">
        <p14:creationId xmlns:p14="http://schemas.microsoft.com/office/powerpoint/2010/main" val="36312807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233642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1309336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12339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 </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3625580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3741529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141</a:t>
            </a:fld>
            <a:endParaRPr lang="en-IN"/>
          </a:p>
        </p:txBody>
      </p:sp>
    </p:spTree>
    <p:extLst>
      <p:ext uri="{BB962C8B-B14F-4D97-AF65-F5344CB8AC3E}">
        <p14:creationId xmlns:p14="http://schemas.microsoft.com/office/powerpoint/2010/main" val="39226321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142</a:t>
            </a:fld>
            <a:endParaRPr lang="en-IN"/>
          </a:p>
        </p:txBody>
      </p:sp>
    </p:spTree>
    <p:extLst>
      <p:ext uri="{BB962C8B-B14F-4D97-AF65-F5344CB8AC3E}">
        <p14:creationId xmlns:p14="http://schemas.microsoft.com/office/powerpoint/2010/main" val="37497640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9987088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35317422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13865066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147</a:t>
            </a:fld>
            <a:endParaRPr lang="en-IN"/>
          </a:p>
        </p:txBody>
      </p:sp>
    </p:spTree>
    <p:extLst>
      <p:ext uri="{BB962C8B-B14F-4D97-AF65-F5344CB8AC3E}">
        <p14:creationId xmlns:p14="http://schemas.microsoft.com/office/powerpoint/2010/main" val="173681062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150617536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278498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How to upload and download files using playwright</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15</a:t>
            </a:fld>
            <a:endParaRPr lang="en-IN"/>
          </a:p>
        </p:txBody>
      </p:sp>
    </p:spTree>
    <p:extLst>
      <p:ext uri="{BB962C8B-B14F-4D97-AF65-F5344CB8AC3E}">
        <p14:creationId xmlns:p14="http://schemas.microsoft.com/office/powerpoint/2010/main" val="416806988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12313564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151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465023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156471878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153</a:t>
            </a:fld>
            <a:endParaRPr lang="en-IN"/>
          </a:p>
        </p:txBody>
      </p:sp>
    </p:spTree>
    <p:extLst>
      <p:ext uri="{BB962C8B-B14F-4D97-AF65-F5344CB8AC3E}">
        <p14:creationId xmlns:p14="http://schemas.microsoft.com/office/powerpoint/2010/main" val="42681417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9957069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291294519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23549816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86351094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a:t>
            </a:r>
          </a:p>
          <a:p>
            <a:pPr lvl="1"/>
            <a:r>
              <a:rPr lang="en-US" dirty="0">
                <a:highlight>
                  <a:srgbClr val="FFFF00"/>
                </a:highlight>
              </a:rPr>
              <a:t>Load</a:t>
            </a:r>
            <a:r>
              <a:rPr lang="en-US" dirty="0"/>
              <a:t> = when it is actively loading resources</a:t>
            </a:r>
          </a:p>
          <a:p>
            <a:pPr lvl="1"/>
            <a:r>
              <a:rPr lang="en-US" dirty="0">
                <a:highlight>
                  <a:srgbClr val="FFFF00"/>
                </a:highlight>
              </a:rPr>
              <a:t>'</a:t>
            </a:r>
            <a:r>
              <a:rPr lang="en-US" dirty="0" err="1">
                <a:highlight>
                  <a:srgbClr val="FFFF00"/>
                </a:highlight>
              </a:rPr>
              <a:t>networkidle</a:t>
            </a:r>
            <a:r>
              <a:rPr lang="en-US" dirty="0">
                <a:highlight>
                  <a:srgbClr val="FFFF00"/>
                </a:highlight>
              </a:rPr>
              <a:t> = </a:t>
            </a:r>
            <a:r>
              <a:rPr lang="en-US" dirty="0"/>
              <a:t>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40655608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307403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16</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30739" y="1131591"/>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 locator having id = </a:t>
            </a:r>
            <a:r>
              <a:rPr lang="en-US" dirty="0" err="1">
                <a:solidFill>
                  <a:srgbClr val="FF0000"/>
                </a:solidFill>
              </a:rPr>
              <a:t>someId</a:t>
            </a:r>
            <a:r>
              <a:rPr lang="en-US" dirty="0">
                <a:solidFill>
                  <a:srgbClr val="FF0000"/>
                </a:solidFill>
              </a:rPr>
              <a:t> ?</a:t>
            </a:r>
          </a:p>
          <a:p>
            <a:r>
              <a:rPr lang="en-US" dirty="0"/>
              <a:t>Answer:  </a:t>
            </a:r>
          </a:p>
          <a:p>
            <a:pPr lvl="1"/>
            <a:r>
              <a:rPr lang="en-US" dirty="0" err="1"/>
              <a:t>page.locator</a:t>
            </a:r>
            <a:r>
              <a:rPr lang="en-US" dirty="0"/>
              <a:t>(“#</a:t>
            </a:r>
            <a:r>
              <a:rPr lang="en-US" dirty="0" err="1"/>
              <a:t>someId</a:t>
            </a:r>
            <a:r>
              <a:rPr lang="en-US" dirty="0"/>
              <a:t>”).click();</a:t>
            </a:r>
          </a:p>
          <a:p>
            <a:pPr lvl="1"/>
            <a:r>
              <a:rPr lang="en-US" dirty="0" err="1"/>
              <a:t>Page.click</a:t>
            </a:r>
            <a:r>
              <a:rPr lang="en-US" dirty="0"/>
              <a:t>(“#</a:t>
            </a:r>
            <a:r>
              <a:rPr lang="en-US" dirty="0" err="1"/>
              <a:t>someId</a:t>
            </a:r>
            <a:r>
              <a:rPr lang="en-US" dirty="0"/>
              <a:t>”);</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214417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30410347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r>
              <a:rPr lang="en-US" dirty="0">
                <a:highlight>
                  <a:srgbClr val="FFFF00"/>
                </a:highlight>
              </a:rPr>
              <a:t>file upload </a:t>
            </a:r>
            <a:r>
              <a:rPr lang="en-US" dirty="0" err="1"/>
              <a:t>etc</a:t>
            </a:r>
            <a:endParaRPr lang="en-US" dirty="0"/>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163</a:t>
            </a:fld>
            <a:endParaRPr lang="en-IN"/>
          </a:p>
        </p:txBody>
      </p:sp>
    </p:spTree>
    <p:extLst>
      <p:ext uri="{BB962C8B-B14F-4D97-AF65-F5344CB8AC3E}">
        <p14:creationId xmlns:p14="http://schemas.microsoft.com/office/powerpoint/2010/main" val="21307210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a:xfrm>
            <a:off x="1451580" y="2015732"/>
            <a:ext cx="6424338" cy="3462042"/>
          </a:xfrm>
        </p:spPr>
        <p:txBody>
          <a:bodyPr>
            <a:normAutofit/>
          </a:bodyPr>
          <a:lstStyle/>
          <a:p>
            <a:r>
              <a:rPr lang="en-US" dirty="0"/>
              <a:t>File uploads and downloads in Playwright refer to the capability of interacting with file input elements to upload files</a:t>
            </a:r>
          </a:p>
          <a:p>
            <a:r>
              <a:rPr lang="en-US" dirty="0"/>
              <a:t>With Playwright, testers can automate file upload and download processes to ensure the reliability and functionality of web applications.</a:t>
            </a:r>
          </a:p>
          <a:p>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164</a:t>
            </a:fld>
            <a:endParaRPr lang="en-IN"/>
          </a:p>
        </p:txBody>
      </p:sp>
      <p:pic>
        <p:nvPicPr>
          <p:cNvPr id="7" name="Picture 6">
            <a:extLst>
              <a:ext uri="{FF2B5EF4-FFF2-40B4-BE49-F238E27FC236}">
                <a16:creationId xmlns:a16="http://schemas.microsoft.com/office/drawing/2014/main" id="{5D3694D5-85BB-4B13-A616-3C4E9848F2BD}"/>
              </a:ext>
            </a:extLst>
          </p:cNvPr>
          <p:cNvPicPr>
            <a:picLocks noChangeAspect="1"/>
          </p:cNvPicPr>
          <p:nvPr/>
        </p:nvPicPr>
        <p:blipFill>
          <a:blip r:embed="rId2"/>
          <a:stretch>
            <a:fillRect/>
          </a:stretch>
        </p:blipFill>
        <p:spPr>
          <a:xfrm>
            <a:off x="7709548" y="1927224"/>
            <a:ext cx="4620270" cy="3639058"/>
          </a:xfrm>
          <a:prstGeom prst="rect">
            <a:avLst/>
          </a:prstGeom>
        </p:spPr>
      </p:pic>
    </p:spTree>
    <p:extLst>
      <p:ext uri="{BB962C8B-B14F-4D97-AF65-F5344CB8AC3E}">
        <p14:creationId xmlns:p14="http://schemas.microsoft.com/office/powerpoint/2010/main" val="356491917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165</a:t>
            </a:fld>
            <a:endParaRPr lang="en-IN"/>
          </a:p>
        </p:txBody>
      </p:sp>
      <p:pic>
        <p:nvPicPr>
          <p:cNvPr id="7" name="Picture 6">
            <a:extLst>
              <a:ext uri="{FF2B5EF4-FFF2-40B4-BE49-F238E27FC236}">
                <a16:creationId xmlns:a16="http://schemas.microsoft.com/office/drawing/2014/main" id="{F5F00BDF-188B-4B55-B00F-0F3700D4BF55}"/>
              </a:ext>
            </a:extLst>
          </p:cNvPr>
          <p:cNvPicPr>
            <a:picLocks noChangeAspect="1"/>
          </p:cNvPicPr>
          <p:nvPr/>
        </p:nvPicPr>
        <p:blipFill>
          <a:blip r:embed="rId2"/>
          <a:stretch>
            <a:fillRect/>
          </a:stretch>
        </p:blipFill>
        <p:spPr>
          <a:xfrm>
            <a:off x="2322364" y="4089501"/>
            <a:ext cx="6839905" cy="2276793"/>
          </a:xfrm>
          <a:prstGeom prst="rect">
            <a:avLst/>
          </a:prstGeom>
        </p:spPr>
      </p:pic>
    </p:spTree>
    <p:extLst>
      <p:ext uri="{BB962C8B-B14F-4D97-AF65-F5344CB8AC3E}">
        <p14:creationId xmlns:p14="http://schemas.microsoft.com/office/powerpoint/2010/main" val="3062876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39489849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158428315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228641376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4B49-CF6E-4081-831A-8D3711F1241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6D79F305-DFC6-4161-AF54-D1CFE0E45843}"/>
              </a:ext>
            </a:extLst>
          </p:cNvPr>
          <p:cNvPicPr>
            <a:picLocks noGrp="1" noChangeAspect="1"/>
          </p:cNvPicPr>
          <p:nvPr>
            <p:ph idx="1"/>
          </p:nvPr>
        </p:nvPicPr>
        <p:blipFill>
          <a:blip r:embed="rId2"/>
          <a:stretch>
            <a:fillRect/>
          </a:stretch>
        </p:blipFill>
        <p:spPr>
          <a:xfrm>
            <a:off x="1947967" y="0"/>
            <a:ext cx="6290171" cy="5465763"/>
          </a:xfrm>
          <a:prstGeom prst="rect">
            <a:avLst/>
          </a:prstGeom>
        </p:spPr>
      </p:pic>
      <p:sp>
        <p:nvSpPr>
          <p:cNvPr id="4" name="Date Placeholder 3">
            <a:extLst>
              <a:ext uri="{FF2B5EF4-FFF2-40B4-BE49-F238E27FC236}">
                <a16:creationId xmlns:a16="http://schemas.microsoft.com/office/drawing/2014/main" id="{3832555E-509D-4C3F-9F9B-4F4EF6B964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6AF9DB-BCAA-4852-A584-C3FD3D70ED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F821813-1A2C-487F-B963-87A8A7BE95F7}"/>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131831107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170</a:t>
            </a:fld>
            <a:endParaRPr lang="en-IN"/>
          </a:p>
        </p:txBody>
      </p:sp>
    </p:spTree>
    <p:extLst>
      <p:ext uri="{BB962C8B-B14F-4D97-AF65-F5344CB8AC3E}">
        <p14:creationId xmlns:p14="http://schemas.microsoft.com/office/powerpoint/2010/main" val="27620143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171</a:t>
            </a:fld>
            <a:endParaRPr lang="en-IN"/>
          </a:p>
        </p:txBody>
      </p:sp>
    </p:spTree>
    <p:extLst>
      <p:ext uri="{BB962C8B-B14F-4D97-AF65-F5344CB8AC3E}">
        <p14:creationId xmlns:p14="http://schemas.microsoft.com/office/powerpoint/2010/main" val="1570122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330728016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a:t>
            </a:r>
            <a:r>
              <a:rPr lang="en-US" dirty="0">
                <a:highlight>
                  <a:srgbClr val="FFFF00"/>
                </a:highlight>
              </a:rPr>
              <a:t>Jest</a:t>
            </a:r>
            <a:r>
              <a:rPr lang="en-US" dirty="0"/>
              <a:t> and </a:t>
            </a:r>
            <a:r>
              <a:rPr lang="en-US" dirty="0">
                <a:highlight>
                  <a:srgbClr val="FFFF00"/>
                </a:highlight>
              </a:rPr>
              <a:t>Mocha</a:t>
            </a:r>
            <a:r>
              <a:rPr lang="en-US" dirty="0"/>
              <a:t> are popular choices, developers can also use other assertion libraries like </a:t>
            </a:r>
            <a:r>
              <a:rPr lang="en-US" dirty="0">
                <a:highlight>
                  <a:srgbClr val="FFFF00"/>
                </a:highlight>
              </a:rPr>
              <a:t>Chai</a:t>
            </a:r>
            <a:r>
              <a:rPr lang="en-US" dirty="0"/>
              <a:t> with </a:t>
            </a:r>
            <a:r>
              <a:rPr lang="en-US" dirty="0">
                <a:highlight>
                  <a:srgbClr val="FFFF00"/>
                </a:highlight>
              </a:rPr>
              <a:t>Playwright</a:t>
            </a:r>
            <a:r>
              <a:rPr lang="en-US" dirty="0"/>
              <a: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36818576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175</a:t>
            </a:fld>
            <a:endParaRPr lang="en-IN"/>
          </a:p>
        </p:txBody>
      </p:sp>
    </p:spTree>
    <p:extLst>
      <p:ext uri="{BB962C8B-B14F-4D97-AF65-F5344CB8AC3E}">
        <p14:creationId xmlns:p14="http://schemas.microsoft.com/office/powerpoint/2010/main" val="25742934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28963471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178</a:t>
            </a:fld>
            <a:endParaRPr lang="en-IN"/>
          </a:p>
        </p:txBody>
      </p:sp>
    </p:spTree>
    <p:extLst>
      <p:ext uri="{BB962C8B-B14F-4D97-AF65-F5344CB8AC3E}">
        <p14:creationId xmlns:p14="http://schemas.microsoft.com/office/powerpoint/2010/main" val="32220537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412903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21301428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180</a:t>
            </a:fld>
            <a:endParaRPr lang="en-IN"/>
          </a:p>
        </p:txBody>
      </p:sp>
    </p:spTree>
    <p:extLst>
      <p:ext uri="{BB962C8B-B14F-4D97-AF65-F5344CB8AC3E}">
        <p14:creationId xmlns:p14="http://schemas.microsoft.com/office/powerpoint/2010/main" val="25106047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421398603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14504841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12136566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4586140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21017511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4013585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188</a:t>
            </a:fld>
            <a:endParaRPr lang="en-IN"/>
          </a:p>
        </p:txBody>
      </p:sp>
    </p:spTree>
    <p:extLst>
      <p:ext uri="{BB962C8B-B14F-4D97-AF65-F5344CB8AC3E}">
        <p14:creationId xmlns:p14="http://schemas.microsoft.com/office/powerpoint/2010/main" val="180621972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371944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19</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134071917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412878404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80" y="1490133"/>
            <a:ext cx="4077154" cy="4436534"/>
          </a:xfrm>
        </p:spPr>
        <p:txBody>
          <a:bodyPr>
            <a:normAutofit/>
          </a:bodyPr>
          <a:lstStyle/>
          <a:p>
            <a:pPr marL="0" indent="0">
              <a:buNone/>
            </a:pPr>
            <a:endParaRPr lang="en-IN" dirty="0"/>
          </a:p>
          <a:p>
            <a:pPr marL="0" indent="0">
              <a:buNone/>
            </a:pPr>
            <a:r>
              <a:rPr lang="en-IN" dirty="0"/>
              <a:t>describe('User Authentication', () =&gt; </a:t>
            </a:r>
            <a:r>
              <a:rPr lang="en-IN" dirty="0">
                <a:solidFill>
                  <a:srgbClr val="FF0000"/>
                </a:solidFill>
              </a:rPr>
              <a:t>{</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192</a:t>
            </a:fld>
            <a:endParaRPr lang="en-IN"/>
          </a:p>
        </p:txBody>
      </p:sp>
      <p:sp>
        <p:nvSpPr>
          <p:cNvPr id="7" name="Rectangle 6">
            <a:extLst>
              <a:ext uri="{FF2B5EF4-FFF2-40B4-BE49-F238E27FC236}">
                <a16:creationId xmlns:a16="http://schemas.microsoft.com/office/drawing/2014/main" id="{20EFCF69-D982-4EF9-8DB6-F90B680C8FEC}"/>
              </a:ext>
            </a:extLst>
          </p:cNvPr>
          <p:cNvSpPr/>
          <p:nvPr/>
        </p:nvSpPr>
        <p:spPr>
          <a:xfrm>
            <a:off x="5726394" y="2064671"/>
            <a:ext cx="6096000" cy="2308324"/>
          </a:xfrm>
          <a:prstGeom prst="rect">
            <a:avLst/>
          </a:prstGeom>
        </p:spPr>
        <p:txBody>
          <a:bodyPr>
            <a:spAutoFit/>
          </a:bodyPr>
          <a:lstStyle/>
          <a:p>
            <a:r>
              <a:rPr lang="en-IN" dirty="0"/>
              <a:t> it('Should allow access to authenticated users', async () =&gt; {</a:t>
            </a:r>
          </a:p>
          <a:p>
            <a:r>
              <a:rPr lang="en-IN" dirty="0"/>
              <a:t>    // Test logic for authenticated access</a:t>
            </a:r>
          </a:p>
          <a:p>
            <a:r>
              <a:rPr lang="en-IN" dirty="0"/>
              <a:t>  });</a:t>
            </a:r>
          </a:p>
          <a:p>
            <a:r>
              <a:rPr lang="en-IN" dirty="0"/>
              <a:t>  it('Should redirect unauthenticated users to login page', async () =&gt; {</a:t>
            </a:r>
          </a:p>
          <a:p>
            <a:r>
              <a:rPr lang="en-IN" dirty="0"/>
              <a:t>    // Test logic for unauthenticated access</a:t>
            </a:r>
          </a:p>
          <a:p>
            <a:r>
              <a:rPr lang="en-IN" dirty="0"/>
              <a:t>  });</a:t>
            </a:r>
          </a:p>
          <a:p>
            <a:r>
              <a:rPr lang="en-IN" dirty="0">
                <a:solidFill>
                  <a:srgbClr val="FF0000"/>
                </a:solidFill>
              </a:rPr>
              <a:t>});</a:t>
            </a:r>
          </a:p>
        </p:txBody>
      </p:sp>
    </p:spTree>
    <p:extLst>
      <p:ext uri="{BB962C8B-B14F-4D97-AF65-F5344CB8AC3E}">
        <p14:creationId xmlns:p14="http://schemas.microsoft.com/office/powerpoint/2010/main" val="22777311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194</a:t>
            </a:fld>
            <a:endParaRPr lang="en-IN"/>
          </a:p>
        </p:txBody>
      </p:sp>
    </p:spTree>
    <p:extLst>
      <p:ext uri="{BB962C8B-B14F-4D97-AF65-F5344CB8AC3E}">
        <p14:creationId xmlns:p14="http://schemas.microsoft.com/office/powerpoint/2010/main" val="9411408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a:t>
            </a:r>
            <a:r>
              <a:rPr lang="en-US" dirty="0">
                <a:highlight>
                  <a:srgbClr val="FFFF00"/>
                </a:highlight>
              </a:rPr>
              <a:t>fill</a:t>
            </a:r>
            <a:r>
              <a:rPr lang="en-US" dirty="0"/>
              <a:t>(“This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83383087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24323247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2110222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199</a:t>
            </a:fld>
            <a:endParaRPr lang="en-IN"/>
          </a:p>
        </p:txBody>
      </p:sp>
    </p:spTree>
    <p:extLst>
      <p:ext uri="{BB962C8B-B14F-4D97-AF65-F5344CB8AC3E}">
        <p14:creationId xmlns:p14="http://schemas.microsoft.com/office/powerpoint/2010/main" val="187153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r>
              <a:rPr lang="en-US" dirty="0"/>
              <a:t>allure</a:t>
            </a:r>
            <a:endParaRPr lang="en-IN" dirty="0"/>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349249769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29266615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201</a:t>
            </a:fld>
            <a:endParaRPr lang="en-IN"/>
          </a:p>
        </p:txBody>
      </p:sp>
    </p:spTree>
    <p:extLst>
      <p:ext uri="{BB962C8B-B14F-4D97-AF65-F5344CB8AC3E}">
        <p14:creationId xmlns:p14="http://schemas.microsoft.com/office/powerpoint/2010/main" val="34623081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203</a:t>
            </a:fld>
            <a:endParaRPr lang="en-IN"/>
          </a:p>
        </p:txBody>
      </p:sp>
    </p:spTree>
    <p:extLst>
      <p:ext uri="{BB962C8B-B14F-4D97-AF65-F5344CB8AC3E}">
        <p14:creationId xmlns:p14="http://schemas.microsoft.com/office/powerpoint/2010/main" val="36457843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412030021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416974442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413017534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32930117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311981575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21</a:t>
            </a:fld>
            <a:endParaRPr lang="en-IN"/>
          </a:p>
        </p:txBody>
      </p:sp>
    </p:spTree>
    <p:extLst>
      <p:ext uri="{BB962C8B-B14F-4D97-AF65-F5344CB8AC3E}">
        <p14:creationId xmlns:p14="http://schemas.microsoft.com/office/powerpoint/2010/main" val="40415357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210</a:t>
            </a:fld>
            <a:endParaRPr lang="en-IN"/>
          </a:p>
        </p:txBody>
      </p:sp>
    </p:spTree>
    <p:extLst>
      <p:ext uri="{BB962C8B-B14F-4D97-AF65-F5344CB8AC3E}">
        <p14:creationId xmlns:p14="http://schemas.microsoft.com/office/powerpoint/2010/main" val="105089044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17550976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142285021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4782770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192784055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193793854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217</a:t>
            </a:fld>
            <a:endParaRPr lang="en-IN"/>
          </a:p>
        </p:txBody>
      </p:sp>
    </p:spTree>
    <p:extLst>
      <p:ext uri="{BB962C8B-B14F-4D97-AF65-F5344CB8AC3E}">
        <p14:creationId xmlns:p14="http://schemas.microsoft.com/office/powerpoint/2010/main" val="138927276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294235624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3827862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 new page opening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280503586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22834991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192531501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380534005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224</a:t>
            </a:fld>
            <a:endParaRPr lang="en-IN"/>
          </a:p>
        </p:txBody>
      </p:sp>
    </p:spTree>
    <p:extLst>
      <p:ext uri="{BB962C8B-B14F-4D97-AF65-F5344CB8AC3E}">
        <p14:creationId xmlns:p14="http://schemas.microsoft.com/office/powerpoint/2010/main" val="23218770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82376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267814150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228</a:t>
            </a:fld>
            <a:endParaRPr lang="en-IN"/>
          </a:p>
        </p:txBody>
      </p:sp>
    </p:spTree>
    <p:extLst>
      <p:ext uri="{BB962C8B-B14F-4D97-AF65-F5344CB8AC3E}">
        <p14:creationId xmlns:p14="http://schemas.microsoft.com/office/powerpoint/2010/main" val="355029019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2933594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391287115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1618462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74887126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75599656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363973606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14614110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236</a:t>
            </a:fld>
            <a:endParaRPr lang="en-IN"/>
          </a:p>
        </p:txBody>
      </p:sp>
    </p:spTree>
    <p:extLst>
      <p:ext uri="{BB962C8B-B14F-4D97-AF65-F5344CB8AC3E}">
        <p14:creationId xmlns:p14="http://schemas.microsoft.com/office/powerpoint/2010/main" val="30781233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26186019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425236226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3168288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 enable / disable and click)</a:t>
            </a:r>
          </a:p>
          <a:p>
            <a:pPr lvl="1"/>
            <a:r>
              <a:rPr lang="en-US" dirty="0"/>
              <a:t>Remove the student record</a:t>
            </a:r>
          </a:p>
          <a:p>
            <a:pPr lvl="1"/>
            <a:r>
              <a:rPr lang="en-US" dirty="0"/>
              <a:t>Display any specific record in alert box</a:t>
            </a:r>
          </a:p>
          <a:p>
            <a:pPr lvl="1"/>
            <a:r>
              <a:rPr lang="en-US" dirty="0"/>
              <a:t>Count number of records </a:t>
            </a:r>
          </a:p>
          <a:p>
            <a:pPr lvl="1"/>
            <a:r>
              <a:rPr lang="en-US" dirty="0"/>
              <a:t>Assertion of everything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24</a:t>
            </a:fld>
            <a:endParaRPr lang="en-IN"/>
          </a:p>
        </p:txBody>
      </p:sp>
    </p:spTree>
    <p:extLst>
      <p:ext uri="{BB962C8B-B14F-4D97-AF65-F5344CB8AC3E}">
        <p14:creationId xmlns:p14="http://schemas.microsoft.com/office/powerpoint/2010/main" val="13555026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3914714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242</a:t>
            </a:fld>
            <a:endParaRPr lang="en-IN"/>
          </a:p>
        </p:txBody>
      </p:sp>
    </p:spTree>
    <p:extLst>
      <p:ext uri="{BB962C8B-B14F-4D97-AF65-F5344CB8AC3E}">
        <p14:creationId xmlns:p14="http://schemas.microsoft.com/office/powerpoint/2010/main" val="79568486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243</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244</a:t>
            </a:fld>
            <a:endParaRPr lang="en-IN"/>
          </a:p>
        </p:txBody>
      </p:sp>
    </p:spTree>
    <p:extLst>
      <p:ext uri="{BB962C8B-B14F-4D97-AF65-F5344CB8AC3E}">
        <p14:creationId xmlns:p14="http://schemas.microsoft.com/office/powerpoint/2010/main" val="300423313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418293778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369113439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273598017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113132539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249</a:t>
            </a:fld>
            <a:endParaRPr lang="en-IN"/>
          </a:p>
        </p:txBody>
      </p:sp>
    </p:spTree>
    <p:extLst>
      <p:ext uri="{BB962C8B-B14F-4D97-AF65-F5344CB8AC3E}">
        <p14:creationId xmlns:p14="http://schemas.microsoft.com/office/powerpoint/2010/main" val="77998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0468525D-7B1D-4018-9D07-CBD4FC9AAEBF}"/>
              </a:ext>
            </a:extLst>
          </p:cNvPr>
          <p:cNvPicPr>
            <a:picLocks noChangeAspect="1"/>
          </p:cNvPicPr>
          <p:nvPr/>
        </p:nvPicPr>
        <p:blipFill>
          <a:blip r:embed="rId2"/>
          <a:stretch>
            <a:fillRect/>
          </a:stretch>
        </p:blipFill>
        <p:spPr>
          <a:xfrm>
            <a:off x="2417779" y="3531204"/>
            <a:ext cx="4486901" cy="2038635"/>
          </a:xfrm>
          <a:prstGeom prst="rect">
            <a:avLst/>
          </a:prstGeom>
        </p:spPr>
      </p:pic>
    </p:spTree>
    <p:extLst>
      <p:ext uri="{BB962C8B-B14F-4D97-AF65-F5344CB8AC3E}">
        <p14:creationId xmlns:p14="http://schemas.microsoft.com/office/powerpoint/2010/main" val="64762455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251</a:t>
            </a:fld>
            <a:endParaRPr lang="en-IN"/>
          </a:p>
        </p:txBody>
      </p:sp>
    </p:spTree>
    <p:extLst>
      <p:ext uri="{BB962C8B-B14F-4D97-AF65-F5344CB8AC3E}">
        <p14:creationId xmlns:p14="http://schemas.microsoft.com/office/powerpoint/2010/main" val="35258854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198088606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76013420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203433590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25708760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267659703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185895250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259</a:t>
            </a:fld>
            <a:endParaRPr lang="en-IN"/>
          </a:p>
        </p:txBody>
      </p:sp>
    </p:spTree>
    <p:extLst>
      <p:ext uri="{BB962C8B-B14F-4D97-AF65-F5344CB8AC3E}">
        <p14:creationId xmlns:p14="http://schemas.microsoft.com/office/powerpoint/2010/main" val="288366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85000" lnSpcReduction="10000"/>
          </a:bodyPr>
          <a:lstStyle/>
          <a:p>
            <a:r>
              <a:rPr lang="en-US" b="1" dirty="0"/>
              <a:t>Playwright</a:t>
            </a:r>
            <a:r>
              <a:rPr lang="en-US" dirty="0"/>
              <a:t> is an open-source Node.js library for automating web browsers.</a:t>
            </a:r>
          </a:p>
          <a:p>
            <a:r>
              <a:rPr lang="en-US" dirty="0"/>
              <a:t>It provides a high-level API for automating actions in </a:t>
            </a:r>
            <a:r>
              <a:rPr lang="en-US" dirty="0">
                <a:highlight>
                  <a:srgbClr val="FFFF00"/>
                </a:highlight>
              </a:rPr>
              <a:t>Chromium</a:t>
            </a:r>
            <a:r>
              <a:rPr lang="en-US" dirty="0"/>
              <a:t>, </a:t>
            </a:r>
            <a:r>
              <a:rPr lang="en-US" dirty="0">
                <a:highlight>
                  <a:srgbClr val="FFFF00"/>
                </a:highlight>
              </a:rPr>
              <a:t>Firefox</a:t>
            </a:r>
            <a:r>
              <a:rPr lang="en-US" dirty="0"/>
              <a:t>, and </a:t>
            </a:r>
            <a:r>
              <a:rPr lang="en-US" dirty="0" err="1">
                <a:highlight>
                  <a:srgbClr val="FFFF00"/>
                </a:highlight>
              </a:rPr>
              <a:t>WebKit</a:t>
            </a:r>
            <a:r>
              <a:rPr lang="en-US" dirty="0"/>
              <a:t> browsers.</a:t>
            </a:r>
          </a:p>
          <a:p>
            <a:r>
              <a:rPr lang="en-US" dirty="0"/>
              <a:t>Playwright supports </a:t>
            </a:r>
            <a:r>
              <a:rPr lang="en-US" dirty="0">
                <a:highlight>
                  <a:srgbClr val="FFFF00"/>
                </a:highlight>
              </a:rPr>
              <a:t>cross-browser testing</a:t>
            </a:r>
            <a:r>
              <a:rPr lang="en-US" dirty="0"/>
              <a:t>, enabling developers to write tests once and run them across </a:t>
            </a:r>
            <a:r>
              <a:rPr lang="en-US" dirty="0">
                <a:highlight>
                  <a:srgbClr val="FFFF00"/>
                </a:highlight>
              </a:rPr>
              <a:t>multiple browsers</a:t>
            </a:r>
            <a:r>
              <a:rPr lang="en-US" dirty="0"/>
              <a:t>.</a:t>
            </a:r>
          </a:p>
          <a:p>
            <a:r>
              <a:rPr lang="en-US" dirty="0"/>
              <a:t>It offers powerful features such as </a:t>
            </a:r>
            <a:r>
              <a:rPr lang="en-US" dirty="0">
                <a:highlight>
                  <a:srgbClr val="FFFF00"/>
                </a:highlight>
              </a:rPr>
              <a:t>browser context isolation</a:t>
            </a:r>
            <a:r>
              <a:rPr lang="en-US" dirty="0"/>
              <a:t>, automatic </a:t>
            </a:r>
            <a:r>
              <a:rPr lang="en-US" dirty="0">
                <a:highlight>
                  <a:srgbClr val="FFFF00"/>
                </a:highlight>
              </a:rPr>
              <a:t>waiting</a:t>
            </a:r>
            <a:r>
              <a:rPr lang="en-US" dirty="0"/>
              <a:t>, and robust </a:t>
            </a:r>
            <a:r>
              <a:rPr lang="en-US" dirty="0">
                <a:highlight>
                  <a:srgbClr val="FFFF00"/>
                </a:highlight>
              </a:rPr>
              <a:t>debugging</a:t>
            </a:r>
            <a:r>
              <a:rPr lang="en-US" dirty="0"/>
              <a:t> capabilities.</a:t>
            </a:r>
          </a:p>
          <a:p>
            <a:r>
              <a:rPr lang="en-US" dirty="0"/>
              <a:t>Playwright is developed and maintained by </a:t>
            </a:r>
            <a:r>
              <a:rPr lang="en-US" dirty="0" err="1">
                <a:highlight>
                  <a:srgbClr val="FFFF00"/>
                </a:highlight>
              </a:rPr>
              <a:t>Microsoft</a:t>
            </a:r>
            <a:r>
              <a:rPr lang="en-US" dirty="0" err="1"/>
              <a:t>,providing</a:t>
            </a:r>
            <a:r>
              <a:rPr lang="en-US" dirty="0"/>
              <a:t> comprehensive documentation and active community support.</a:t>
            </a:r>
          </a:p>
          <a:p>
            <a:r>
              <a:rPr lang="en-US" dirty="0"/>
              <a:t>launched on 31 January 2020 (Just 4 years back)</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70774244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366491762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39081446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306932402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182817175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31566034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81510006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267</a:t>
            </a:fld>
            <a:endParaRPr lang="en-IN"/>
          </a:p>
        </p:txBody>
      </p:sp>
    </p:spTree>
    <p:extLst>
      <p:ext uri="{BB962C8B-B14F-4D97-AF65-F5344CB8AC3E}">
        <p14:creationId xmlns:p14="http://schemas.microsoft.com/office/powerpoint/2010/main" val="328389073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269</a:t>
            </a:fld>
            <a:endParaRPr lang="en-IN"/>
          </a:p>
        </p:txBody>
      </p:sp>
    </p:spTree>
    <p:extLst>
      <p:ext uri="{BB962C8B-B14F-4D97-AF65-F5344CB8AC3E}">
        <p14:creationId xmlns:p14="http://schemas.microsoft.com/office/powerpoint/2010/main" val="382374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offers a high-level API for tasks like clicking buttons, filling forms, and navigating pages.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27</a:t>
            </a:fld>
            <a:endParaRPr lang="en-IN"/>
          </a:p>
        </p:txBody>
      </p:sp>
    </p:spTree>
    <p:extLst>
      <p:ext uri="{BB962C8B-B14F-4D97-AF65-F5344CB8AC3E}">
        <p14:creationId xmlns:p14="http://schemas.microsoft.com/office/powerpoint/2010/main" val="181900557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65436808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340304991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135712618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68604500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316969810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300350959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277</a:t>
            </a:fld>
            <a:endParaRPr lang="en-IN"/>
          </a:p>
        </p:txBody>
      </p:sp>
    </p:spTree>
    <p:extLst>
      <p:ext uri="{BB962C8B-B14F-4D97-AF65-F5344CB8AC3E}">
        <p14:creationId xmlns:p14="http://schemas.microsoft.com/office/powerpoint/2010/main" val="365833215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405634973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279</a:t>
            </a:fld>
            <a:endParaRPr lang="en-IN"/>
          </a:p>
        </p:txBody>
      </p:sp>
    </p:spTree>
    <p:extLst>
      <p:ext uri="{BB962C8B-B14F-4D97-AF65-F5344CB8AC3E}">
        <p14:creationId xmlns:p14="http://schemas.microsoft.com/office/powerpoint/2010/main" val="191152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64307-AF13-42B2-8EA8-9F86BF4116E2}"/>
              </a:ext>
            </a:extLst>
          </p:cNvPr>
          <p:cNvSpPr>
            <a:spLocks noGrp="1"/>
          </p:cNvSpPr>
          <p:nvPr>
            <p:ph type="ctrTitle"/>
          </p:nvPr>
        </p:nvSpPr>
        <p:spPr/>
        <p:txBody>
          <a:bodyPr/>
          <a:lstStyle/>
          <a:p>
            <a:r>
              <a:rPr lang="en-US" dirty="0" err="1"/>
              <a:t>Comparision</a:t>
            </a:r>
            <a:endParaRPr lang="en-IN" dirty="0"/>
          </a:p>
        </p:txBody>
      </p:sp>
      <p:sp>
        <p:nvSpPr>
          <p:cNvPr id="7" name="Subtitle 6">
            <a:extLst>
              <a:ext uri="{FF2B5EF4-FFF2-40B4-BE49-F238E27FC236}">
                <a16:creationId xmlns:a16="http://schemas.microsoft.com/office/drawing/2014/main" id="{EF4F1B6C-0938-422C-B8FF-24196386EA69}"/>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F9DD3E2-2060-4A86-A79A-5CF9072C5B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2A79F47-EEFB-48A5-8963-615E4F1DC7D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A5D91-AD15-423E-8FE7-58376B846C68}"/>
              </a:ext>
            </a:extLst>
          </p:cNvPr>
          <p:cNvSpPr>
            <a:spLocks noGrp="1"/>
          </p:cNvSpPr>
          <p:nvPr>
            <p:ph type="sldNum" sz="quarter" idx="12"/>
          </p:nvPr>
        </p:nvSpPr>
        <p:spPr/>
        <p:txBody>
          <a:bodyPr/>
          <a:lstStyle/>
          <a:p>
            <a:fld id="{A193C64B-2574-4D3D-B044-92D68AAEF81F}" type="slidenum">
              <a:rPr lang="en-IN" smtClean="0"/>
              <a:t>28</a:t>
            </a:fld>
            <a:endParaRPr lang="en-IN"/>
          </a:p>
        </p:txBody>
      </p:sp>
      <p:pic>
        <p:nvPicPr>
          <p:cNvPr id="8" name="Picture 7">
            <a:extLst>
              <a:ext uri="{FF2B5EF4-FFF2-40B4-BE49-F238E27FC236}">
                <a16:creationId xmlns:a16="http://schemas.microsoft.com/office/drawing/2014/main" id="{E189193C-6FC8-48B3-B50B-5D893284EA02}"/>
              </a:ext>
            </a:extLst>
          </p:cNvPr>
          <p:cNvPicPr>
            <a:picLocks noChangeAspect="1"/>
          </p:cNvPicPr>
          <p:nvPr/>
        </p:nvPicPr>
        <p:blipFill>
          <a:blip r:embed="rId2"/>
          <a:stretch>
            <a:fillRect/>
          </a:stretch>
        </p:blipFill>
        <p:spPr>
          <a:xfrm>
            <a:off x="2323850" y="3531808"/>
            <a:ext cx="3581900" cy="2029108"/>
          </a:xfrm>
          <a:prstGeom prst="rect">
            <a:avLst/>
          </a:prstGeom>
        </p:spPr>
      </p:pic>
      <p:pic>
        <p:nvPicPr>
          <p:cNvPr id="9" name="Picture 8">
            <a:extLst>
              <a:ext uri="{FF2B5EF4-FFF2-40B4-BE49-F238E27FC236}">
                <a16:creationId xmlns:a16="http://schemas.microsoft.com/office/drawing/2014/main" id="{0C9541E5-A272-4392-AB3E-AC0102767512}"/>
              </a:ext>
            </a:extLst>
          </p:cNvPr>
          <p:cNvPicPr>
            <a:picLocks noChangeAspect="1"/>
          </p:cNvPicPr>
          <p:nvPr/>
        </p:nvPicPr>
        <p:blipFill>
          <a:blip r:embed="rId3"/>
          <a:stretch>
            <a:fillRect/>
          </a:stretch>
        </p:blipFill>
        <p:spPr>
          <a:xfrm>
            <a:off x="7166776" y="3531204"/>
            <a:ext cx="3982006" cy="2152950"/>
          </a:xfrm>
          <a:prstGeom prst="rect">
            <a:avLst/>
          </a:prstGeom>
        </p:spPr>
      </p:pic>
    </p:spTree>
    <p:extLst>
      <p:ext uri="{BB962C8B-B14F-4D97-AF65-F5344CB8AC3E}">
        <p14:creationId xmlns:p14="http://schemas.microsoft.com/office/powerpoint/2010/main" val="65807870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219077591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282</a:t>
            </a:fld>
            <a:endParaRPr lang="en-IN"/>
          </a:p>
        </p:txBody>
      </p:sp>
    </p:spTree>
    <p:extLst>
      <p:ext uri="{BB962C8B-B14F-4D97-AF65-F5344CB8AC3E}">
        <p14:creationId xmlns:p14="http://schemas.microsoft.com/office/powerpoint/2010/main" val="336647911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86950544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218305151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345935624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376006072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4894060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288</a:t>
            </a:fld>
            <a:endParaRPr lang="en-IN"/>
          </a:p>
        </p:txBody>
      </p:sp>
    </p:spTree>
    <p:extLst>
      <p:ext uri="{BB962C8B-B14F-4D97-AF65-F5344CB8AC3E}">
        <p14:creationId xmlns:p14="http://schemas.microsoft.com/office/powerpoint/2010/main" val="428460173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2559966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175579828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416683878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292</a:t>
            </a:fld>
            <a:endParaRPr lang="en-IN"/>
          </a:p>
        </p:txBody>
      </p:sp>
    </p:spTree>
    <p:extLst>
      <p:ext uri="{BB962C8B-B14F-4D97-AF65-F5344CB8AC3E}">
        <p14:creationId xmlns:p14="http://schemas.microsoft.com/office/powerpoint/2010/main" val="29617865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172323222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3479408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185175553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392407402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2532557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225336572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112450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r>
              <a:rPr lang="en-US" dirty="0"/>
              <a:t>This training material is self created by trainer, not taken from any readymade template / website / any other source</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30</a:t>
            </a:fld>
            <a:endParaRPr lang="en-IN"/>
          </a:p>
        </p:txBody>
      </p:sp>
    </p:spTree>
    <p:extLst>
      <p:ext uri="{BB962C8B-B14F-4D97-AF65-F5344CB8AC3E}">
        <p14:creationId xmlns:p14="http://schemas.microsoft.com/office/powerpoint/2010/main" val="178724325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23728261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12892790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114001359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425573055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367227190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306</a:t>
            </a:fld>
            <a:endParaRPr lang="en-IN"/>
          </a:p>
        </p:txBody>
      </p:sp>
    </p:spTree>
    <p:extLst>
      <p:ext uri="{BB962C8B-B14F-4D97-AF65-F5344CB8AC3E}">
        <p14:creationId xmlns:p14="http://schemas.microsoft.com/office/powerpoint/2010/main" val="292245423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100401987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299165095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68198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14929831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110302665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922514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313</a:t>
            </a:fld>
            <a:endParaRPr lang="en-IN"/>
          </a:p>
        </p:txBody>
      </p:sp>
    </p:spTree>
    <p:extLst>
      <p:ext uri="{BB962C8B-B14F-4D97-AF65-F5344CB8AC3E}">
        <p14:creationId xmlns:p14="http://schemas.microsoft.com/office/powerpoint/2010/main" val="53963348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315</a:t>
            </a:fld>
            <a:endParaRPr lang="en-IN"/>
          </a:p>
        </p:txBody>
      </p:sp>
    </p:spTree>
    <p:extLst>
      <p:ext uri="{BB962C8B-B14F-4D97-AF65-F5344CB8AC3E}">
        <p14:creationId xmlns:p14="http://schemas.microsoft.com/office/powerpoint/2010/main" val="342010711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287462913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975198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284046095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2364799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32</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310087461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157284484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82763155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222896560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713594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234797729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1898489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323609789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34097190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329</a:t>
            </a:fld>
            <a:endParaRPr lang="en-IN"/>
          </a:p>
        </p:txBody>
      </p:sp>
    </p:spTree>
    <p:extLst>
      <p:ext uri="{BB962C8B-B14F-4D97-AF65-F5344CB8AC3E}">
        <p14:creationId xmlns:p14="http://schemas.microsoft.com/office/powerpoint/2010/main" val="229382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95025151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353266159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96474402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196729232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333</a:t>
            </a:fld>
            <a:endParaRPr lang="en-IN"/>
          </a:p>
        </p:txBody>
      </p:sp>
    </p:spTree>
    <p:extLst>
      <p:ext uri="{BB962C8B-B14F-4D97-AF65-F5344CB8AC3E}">
        <p14:creationId xmlns:p14="http://schemas.microsoft.com/office/powerpoint/2010/main" val="320139514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2527940645"/>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402575022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379441479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154254555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3380423145"/>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390781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05999429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5020835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223826601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351438557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278760736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135148707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365926183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359594625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3317345567"/>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59454129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2688924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356447191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260410145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247564003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189521355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C93638-4015-469F-B8BE-0103B3E9DC46}"/>
              </a:ext>
            </a:extLst>
          </p:cNvPr>
          <p:cNvSpPr>
            <a:spLocks noGrp="1"/>
          </p:cNvSpPr>
          <p:nvPr>
            <p:ph type="ctrTitle"/>
          </p:nvPr>
        </p:nvSpPr>
        <p:spPr/>
        <p:txBody>
          <a:bodyPr/>
          <a:lstStyle/>
          <a:p>
            <a:r>
              <a:rPr lang="en-US" dirty="0"/>
              <a:t>Last day Agenda</a:t>
            </a:r>
            <a:endParaRPr lang="en-IN" dirty="0"/>
          </a:p>
        </p:txBody>
      </p:sp>
      <p:sp>
        <p:nvSpPr>
          <p:cNvPr id="8" name="Subtitle 7">
            <a:extLst>
              <a:ext uri="{FF2B5EF4-FFF2-40B4-BE49-F238E27FC236}">
                <a16:creationId xmlns:a16="http://schemas.microsoft.com/office/drawing/2014/main" id="{14AF1E87-A3BF-417F-9305-FC46A30A841A}"/>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32FEF2BA-05E7-46EE-ABC3-1D844ECE4A0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9D523D-96F2-4CDC-B15D-DC9312698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320F0FC-5858-49CE-9CF7-19FA52B7D969}"/>
              </a:ext>
            </a:extLst>
          </p:cNvPr>
          <p:cNvSpPr>
            <a:spLocks noGrp="1"/>
          </p:cNvSpPr>
          <p:nvPr>
            <p:ph type="sldNum" sz="quarter" idx="12"/>
          </p:nvPr>
        </p:nvSpPr>
        <p:spPr/>
        <p:txBody>
          <a:bodyPr/>
          <a:lstStyle/>
          <a:p>
            <a:fld id="{A193C64B-2574-4D3D-B044-92D68AAEF81F}" type="slidenum">
              <a:rPr lang="en-IN" smtClean="0"/>
              <a:t>354</a:t>
            </a:fld>
            <a:endParaRPr lang="en-IN"/>
          </a:p>
        </p:txBody>
      </p:sp>
    </p:spTree>
    <p:extLst>
      <p:ext uri="{BB962C8B-B14F-4D97-AF65-F5344CB8AC3E}">
        <p14:creationId xmlns:p14="http://schemas.microsoft.com/office/powerpoint/2010/main" val="144270293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FB97-114B-4DF9-A149-1A588DCA6060}"/>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FE71074-3526-467C-84BC-B7BAF23F8666}"/>
              </a:ext>
            </a:extLst>
          </p:cNvPr>
          <p:cNvSpPr>
            <a:spLocks noGrp="1"/>
          </p:cNvSpPr>
          <p:nvPr>
            <p:ph idx="1"/>
          </p:nvPr>
        </p:nvSpPr>
        <p:spPr/>
        <p:txBody>
          <a:bodyPr/>
          <a:lstStyle/>
          <a:p>
            <a:r>
              <a:rPr lang="en-US" dirty="0"/>
              <a:t>Possible code walk through for various use cases </a:t>
            </a:r>
          </a:p>
          <a:p>
            <a:r>
              <a:rPr lang="en-US" dirty="0"/>
              <a:t>Explain playwright.config.js =&gt; configuration file </a:t>
            </a:r>
          </a:p>
          <a:p>
            <a:r>
              <a:rPr lang="en-US" dirty="0" err="1"/>
              <a:t>Github</a:t>
            </a:r>
            <a:r>
              <a:rPr lang="en-US" dirty="0"/>
              <a:t> Actions demo – CI (Continuous integration)</a:t>
            </a:r>
          </a:p>
          <a:p>
            <a:r>
              <a:rPr lang="en-US" dirty="0"/>
              <a:t>Accessibility Testing </a:t>
            </a:r>
          </a:p>
          <a:p>
            <a:r>
              <a:rPr lang="en-US" dirty="0"/>
              <a:t>JEST / Mocha / chai integration information </a:t>
            </a:r>
            <a:endParaRPr lang="en-IN" dirty="0"/>
          </a:p>
        </p:txBody>
      </p:sp>
      <p:sp>
        <p:nvSpPr>
          <p:cNvPr id="4" name="Date Placeholder 3">
            <a:extLst>
              <a:ext uri="{FF2B5EF4-FFF2-40B4-BE49-F238E27FC236}">
                <a16:creationId xmlns:a16="http://schemas.microsoft.com/office/drawing/2014/main" id="{3C7C25CC-56A5-4319-B828-E4E36A0FCB0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F24569-695A-47B1-804B-D55E49B37B6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E28147-7F70-465D-89D5-B98AB713E88E}"/>
              </a:ext>
            </a:extLst>
          </p:cNvPr>
          <p:cNvSpPr>
            <a:spLocks noGrp="1"/>
          </p:cNvSpPr>
          <p:nvPr>
            <p:ph type="sldNum" sz="quarter" idx="12"/>
          </p:nvPr>
        </p:nvSpPr>
        <p:spPr/>
        <p:txBody>
          <a:bodyPr/>
          <a:lstStyle/>
          <a:p>
            <a:fld id="{A193C64B-2574-4D3D-B044-92D68AAEF81F}" type="slidenum">
              <a:rPr lang="en-IN" smtClean="0"/>
              <a:t>355</a:t>
            </a:fld>
            <a:endParaRPr lang="en-IN"/>
          </a:p>
        </p:txBody>
      </p:sp>
    </p:spTree>
    <p:extLst>
      <p:ext uri="{BB962C8B-B14F-4D97-AF65-F5344CB8AC3E}">
        <p14:creationId xmlns:p14="http://schemas.microsoft.com/office/powerpoint/2010/main" val="82037400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B47-D526-40E7-9AAE-3BBADE3E511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4969406B-46C5-433A-9D0D-91214AACB6CE}"/>
              </a:ext>
            </a:extLst>
          </p:cNvPr>
          <p:cNvSpPr>
            <a:spLocks noGrp="1"/>
          </p:cNvSpPr>
          <p:nvPr>
            <p:ph idx="1"/>
          </p:nvPr>
        </p:nvSpPr>
        <p:spPr/>
        <p:txBody>
          <a:bodyPr/>
          <a:lstStyle/>
          <a:p>
            <a:r>
              <a:rPr lang="en-US" dirty="0" err="1"/>
              <a:t>Referer</a:t>
            </a:r>
            <a:r>
              <a:rPr lang="en-US" dirty="0"/>
              <a:t> test case &amp; code show – Question by Kiran S.</a:t>
            </a:r>
          </a:p>
          <a:p>
            <a:r>
              <a:rPr lang="en-US" dirty="0"/>
              <a:t>Student Project display and Code explanation</a:t>
            </a:r>
          </a:p>
          <a:p>
            <a:pPr lvl="1"/>
            <a:r>
              <a:rPr lang="en-US" dirty="0"/>
              <a:t>Show the assertions in that project </a:t>
            </a:r>
          </a:p>
          <a:p>
            <a:r>
              <a:rPr lang="en-US" dirty="0"/>
              <a:t>Quizzes </a:t>
            </a:r>
          </a:p>
          <a:p>
            <a:r>
              <a:rPr lang="en-US" dirty="0"/>
              <a:t>Discussions / Question – answers </a:t>
            </a:r>
          </a:p>
          <a:p>
            <a:r>
              <a:rPr lang="en-US" dirty="0"/>
              <a:t>Sign off &amp; Gratitude </a:t>
            </a:r>
          </a:p>
          <a:p>
            <a:endParaRPr lang="en-IN" dirty="0"/>
          </a:p>
        </p:txBody>
      </p:sp>
      <p:sp>
        <p:nvSpPr>
          <p:cNvPr id="4" name="Date Placeholder 3">
            <a:extLst>
              <a:ext uri="{FF2B5EF4-FFF2-40B4-BE49-F238E27FC236}">
                <a16:creationId xmlns:a16="http://schemas.microsoft.com/office/drawing/2014/main" id="{4C1E649D-5750-47AB-B664-856A4B8747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585303-F391-4AD3-9D72-D2E46DD0FE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701F03-3982-44AA-8CB8-6FFFEF3A2F5F}"/>
              </a:ext>
            </a:extLst>
          </p:cNvPr>
          <p:cNvSpPr>
            <a:spLocks noGrp="1"/>
          </p:cNvSpPr>
          <p:nvPr>
            <p:ph type="sldNum" sz="quarter" idx="12"/>
          </p:nvPr>
        </p:nvSpPr>
        <p:spPr/>
        <p:txBody>
          <a:bodyPr/>
          <a:lstStyle/>
          <a:p>
            <a:fld id="{A193C64B-2574-4D3D-B044-92D68AAEF81F}" type="slidenum">
              <a:rPr lang="en-IN" smtClean="0"/>
              <a:t>356</a:t>
            </a:fld>
            <a:endParaRPr lang="en-IN"/>
          </a:p>
        </p:txBody>
      </p:sp>
    </p:spTree>
    <p:extLst>
      <p:ext uri="{BB962C8B-B14F-4D97-AF65-F5344CB8AC3E}">
        <p14:creationId xmlns:p14="http://schemas.microsoft.com/office/powerpoint/2010/main" val="3325682429"/>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357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103319761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E5B3-62C3-406D-8471-71A6AF00AE3D}"/>
              </a:ext>
            </a:extLst>
          </p:cNvPr>
          <p:cNvSpPr>
            <a:spLocks noGrp="1"/>
          </p:cNvSpPr>
          <p:nvPr>
            <p:ph type="ctrTitle"/>
          </p:nvPr>
        </p:nvSpPr>
        <p:spPr/>
        <p:txBody>
          <a:bodyPr/>
          <a:lstStyle/>
          <a:p>
            <a:r>
              <a:rPr lang="en-US" dirty="0"/>
              <a:t>Quiz – Code walk through</a:t>
            </a:r>
            <a:endParaRPr lang="en-IN" dirty="0"/>
          </a:p>
        </p:txBody>
      </p:sp>
      <p:sp>
        <p:nvSpPr>
          <p:cNvPr id="7" name="Subtitle 6">
            <a:extLst>
              <a:ext uri="{FF2B5EF4-FFF2-40B4-BE49-F238E27FC236}">
                <a16:creationId xmlns:a16="http://schemas.microsoft.com/office/drawing/2014/main" id="{03A349DE-56DA-4527-A459-08D0FB788545}"/>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0B927464-684C-416C-AC42-0D71008059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7B005A-66A9-4552-A150-F9DB47EE7F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DF1B88-4F8C-47ED-B079-AC7349579E14}"/>
              </a:ext>
            </a:extLst>
          </p:cNvPr>
          <p:cNvSpPr>
            <a:spLocks noGrp="1"/>
          </p:cNvSpPr>
          <p:nvPr>
            <p:ph type="sldNum" sz="quarter" idx="12"/>
          </p:nvPr>
        </p:nvSpPr>
        <p:spPr/>
        <p:txBody>
          <a:bodyPr/>
          <a:lstStyle/>
          <a:p>
            <a:fld id="{A193C64B-2574-4D3D-B044-92D68AAEF81F}" type="slidenum">
              <a:rPr lang="en-IN" smtClean="0"/>
              <a:t>358</a:t>
            </a:fld>
            <a:endParaRPr lang="en-IN"/>
          </a:p>
        </p:txBody>
      </p:sp>
    </p:spTree>
    <p:extLst>
      <p:ext uri="{BB962C8B-B14F-4D97-AF65-F5344CB8AC3E}">
        <p14:creationId xmlns:p14="http://schemas.microsoft.com/office/powerpoint/2010/main" val="1896694035"/>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FA6F-D5F1-43D4-8B67-D8434FFCE11E}"/>
              </a:ext>
            </a:extLst>
          </p:cNvPr>
          <p:cNvSpPr>
            <a:spLocks noGrp="1"/>
          </p:cNvSpPr>
          <p:nvPr>
            <p:ph type="title"/>
          </p:nvPr>
        </p:nvSpPr>
        <p:spPr/>
        <p:txBody>
          <a:bodyPr/>
          <a:lstStyle/>
          <a:p>
            <a:r>
              <a:rPr lang="en-US" dirty="0"/>
              <a:t>Quiz – Code walk through</a:t>
            </a:r>
            <a:endParaRPr lang="en-IN" dirty="0"/>
          </a:p>
        </p:txBody>
      </p:sp>
      <p:sp>
        <p:nvSpPr>
          <p:cNvPr id="3" name="Content Placeholder 2">
            <a:extLst>
              <a:ext uri="{FF2B5EF4-FFF2-40B4-BE49-F238E27FC236}">
                <a16:creationId xmlns:a16="http://schemas.microsoft.com/office/drawing/2014/main" id="{8D2F8168-5A7D-4283-96CE-82BFA1B5082B}"/>
              </a:ext>
            </a:extLst>
          </p:cNvPr>
          <p:cNvSpPr>
            <a:spLocks noGrp="1"/>
          </p:cNvSpPr>
          <p:nvPr>
            <p:ph idx="1"/>
          </p:nvPr>
        </p:nvSpPr>
        <p:spPr/>
        <p:txBody>
          <a:bodyPr/>
          <a:lstStyle/>
          <a:p>
            <a:r>
              <a:rPr lang="en-US" dirty="0">
                <a:solidFill>
                  <a:srgbClr val="FF0000"/>
                </a:solidFill>
              </a:rPr>
              <a:t>What is the playwright function to enter input data in text box</a:t>
            </a:r>
          </a:p>
          <a:p>
            <a:r>
              <a:rPr lang="en-US" dirty="0" err="1"/>
              <a:t>Locator.Fill</a:t>
            </a:r>
            <a:r>
              <a:rPr lang="en-US" dirty="0"/>
              <a:t>()</a:t>
            </a:r>
          </a:p>
          <a:p>
            <a:endParaRPr lang="en-US" dirty="0"/>
          </a:p>
          <a:p>
            <a:r>
              <a:rPr lang="en-US" dirty="0">
                <a:solidFill>
                  <a:srgbClr val="FF0000"/>
                </a:solidFill>
              </a:rPr>
              <a:t>What is the function to mimic the checkbox check?</a:t>
            </a:r>
          </a:p>
          <a:p>
            <a:r>
              <a:rPr lang="en-US" dirty="0" err="1"/>
              <a:t>Locator.check</a:t>
            </a:r>
            <a:r>
              <a:rPr lang="en-US" dirty="0"/>
              <a:t>()</a:t>
            </a:r>
          </a:p>
          <a:p>
            <a:endParaRPr lang="en-IN" dirty="0"/>
          </a:p>
        </p:txBody>
      </p:sp>
      <p:sp>
        <p:nvSpPr>
          <p:cNvPr id="4" name="Date Placeholder 3">
            <a:extLst>
              <a:ext uri="{FF2B5EF4-FFF2-40B4-BE49-F238E27FC236}">
                <a16:creationId xmlns:a16="http://schemas.microsoft.com/office/drawing/2014/main" id="{51BE5795-1D5C-494D-9EAC-7EB0385842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B5326A-1CBB-4460-AF92-7D7162F2AB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405382F-FA01-490D-9066-B83150DCC6F3}"/>
              </a:ext>
            </a:extLst>
          </p:cNvPr>
          <p:cNvSpPr>
            <a:spLocks noGrp="1"/>
          </p:cNvSpPr>
          <p:nvPr>
            <p:ph type="sldNum" sz="quarter" idx="12"/>
          </p:nvPr>
        </p:nvSpPr>
        <p:spPr/>
        <p:txBody>
          <a:bodyPr/>
          <a:lstStyle/>
          <a:p>
            <a:fld id="{A193C64B-2574-4D3D-B044-92D68AAEF81F}" type="slidenum">
              <a:rPr lang="en-IN" smtClean="0"/>
              <a:t>359</a:t>
            </a:fld>
            <a:endParaRPr lang="en-IN"/>
          </a:p>
        </p:txBody>
      </p:sp>
    </p:spTree>
    <p:extLst>
      <p:ext uri="{BB962C8B-B14F-4D97-AF65-F5344CB8AC3E}">
        <p14:creationId xmlns:p14="http://schemas.microsoft.com/office/powerpoint/2010/main" val="3048164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86567231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520-40D1-415C-B447-A2074D62F25F}"/>
              </a:ext>
            </a:extLst>
          </p:cNvPr>
          <p:cNvSpPr>
            <a:spLocks noGrp="1"/>
          </p:cNvSpPr>
          <p:nvPr>
            <p:ph type="ctrTitle"/>
          </p:nvPr>
        </p:nvSpPr>
        <p:spPr/>
        <p:txBody>
          <a:bodyPr/>
          <a:lstStyle/>
          <a:p>
            <a:r>
              <a:rPr lang="en-US" dirty="0"/>
              <a:t>Quiz - configuration</a:t>
            </a:r>
            <a:endParaRPr lang="en-IN" dirty="0"/>
          </a:p>
        </p:txBody>
      </p:sp>
      <p:sp>
        <p:nvSpPr>
          <p:cNvPr id="7" name="Subtitle 6">
            <a:extLst>
              <a:ext uri="{FF2B5EF4-FFF2-40B4-BE49-F238E27FC236}">
                <a16:creationId xmlns:a16="http://schemas.microsoft.com/office/drawing/2014/main" id="{09044F3A-BE48-4778-9A0B-09070BCB856F}"/>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642A9C92-C745-4F5F-B5EA-33791F54855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C42C98-A6C6-4C63-BDB0-C2081FF462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080935-AC95-49CB-94B9-C06450EE4317}"/>
              </a:ext>
            </a:extLst>
          </p:cNvPr>
          <p:cNvSpPr>
            <a:spLocks noGrp="1"/>
          </p:cNvSpPr>
          <p:nvPr>
            <p:ph type="sldNum" sz="quarter" idx="12"/>
          </p:nvPr>
        </p:nvSpPr>
        <p:spPr/>
        <p:txBody>
          <a:bodyPr/>
          <a:lstStyle/>
          <a:p>
            <a:fld id="{A193C64B-2574-4D3D-B044-92D68AAEF81F}" type="slidenum">
              <a:rPr lang="en-IN" smtClean="0"/>
              <a:t>360</a:t>
            </a:fld>
            <a:endParaRPr lang="en-IN"/>
          </a:p>
        </p:txBody>
      </p:sp>
    </p:spTree>
    <p:extLst>
      <p:ext uri="{BB962C8B-B14F-4D97-AF65-F5344CB8AC3E}">
        <p14:creationId xmlns:p14="http://schemas.microsoft.com/office/powerpoint/2010/main" val="262156358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29C6-DD8E-4C3D-BC92-D58ED0E6ADB5}"/>
              </a:ext>
            </a:extLst>
          </p:cNvPr>
          <p:cNvSpPr>
            <a:spLocks noGrp="1"/>
          </p:cNvSpPr>
          <p:nvPr>
            <p:ph type="title"/>
          </p:nvPr>
        </p:nvSpPr>
        <p:spPr/>
        <p:txBody>
          <a:bodyPr/>
          <a:lstStyle/>
          <a:p>
            <a:r>
              <a:rPr lang="en-US" dirty="0"/>
              <a:t>Quiz - Configurations</a:t>
            </a:r>
            <a:endParaRPr lang="en-IN" dirty="0"/>
          </a:p>
        </p:txBody>
      </p:sp>
      <p:sp>
        <p:nvSpPr>
          <p:cNvPr id="3" name="Content Placeholder 2">
            <a:extLst>
              <a:ext uri="{FF2B5EF4-FFF2-40B4-BE49-F238E27FC236}">
                <a16:creationId xmlns:a16="http://schemas.microsoft.com/office/drawing/2014/main" id="{7042FF27-55A6-4015-8D4B-4D1BBFB89AA0}"/>
              </a:ext>
            </a:extLst>
          </p:cNvPr>
          <p:cNvSpPr>
            <a:spLocks noGrp="1"/>
          </p:cNvSpPr>
          <p:nvPr>
            <p:ph idx="1"/>
          </p:nvPr>
        </p:nvSpPr>
        <p:spPr/>
        <p:txBody>
          <a:bodyPr/>
          <a:lstStyle/>
          <a:p>
            <a:r>
              <a:rPr lang="en-US" dirty="0">
                <a:solidFill>
                  <a:srgbClr val="FF0000"/>
                </a:solidFill>
              </a:rPr>
              <a:t>By which option we can configure which folder to consider testing files </a:t>
            </a:r>
          </a:p>
          <a:p>
            <a:pPr lvl="1"/>
            <a:r>
              <a:rPr lang="en-US" dirty="0" err="1"/>
              <a:t>testDir</a:t>
            </a:r>
            <a:r>
              <a:rPr lang="en-US" dirty="0"/>
              <a:t> </a:t>
            </a:r>
          </a:p>
          <a:p>
            <a:pPr lvl="1"/>
            <a:endParaRPr lang="en-US" dirty="0"/>
          </a:p>
          <a:p>
            <a:r>
              <a:rPr lang="en-US" dirty="0">
                <a:solidFill>
                  <a:srgbClr val="FF0000"/>
                </a:solidFill>
              </a:rPr>
              <a:t>Which option is helpful for setting the reporting type </a:t>
            </a:r>
          </a:p>
          <a:p>
            <a:pPr lvl="1"/>
            <a:r>
              <a:rPr lang="en-US" dirty="0"/>
              <a:t>Reporter </a:t>
            </a:r>
          </a:p>
          <a:p>
            <a:pPr lvl="1"/>
            <a:endParaRPr lang="en-US" dirty="0"/>
          </a:p>
          <a:p>
            <a:r>
              <a:rPr lang="en-US" dirty="0">
                <a:solidFill>
                  <a:srgbClr val="FF0000"/>
                </a:solidFill>
              </a:rPr>
              <a:t>True or false : its possible to do tracing only on failures</a:t>
            </a:r>
          </a:p>
          <a:p>
            <a:pPr lvl="1"/>
            <a:r>
              <a:rPr lang="en-US" dirty="0"/>
              <a:t>True </a:t>
            </a:r>
          </a:p>
          <a:p>
            <a:pPr lvl="1"/>
            <a:endParaRPr lang="en-US" dirty="0"/>
          </a:p>
          <a:p>
            <a:endParaRPr lang="en-IN" dirty="0"/>
          </a:p>
        </p:txBody>
      </p:sp>
      <p:sp>
        <p:nvSpPr>
          <p:cNvPr id="4" name="Date Placeholder 3">
            <a:extLst>
              <a:ext uri="{FF2B5EF4-FFF2-40B4-BE49-F238E27FC236}">
                <a16:creationId xmlns:a16="http://schemas.microsoft.com/office/drawing/2014/main" id="{A3E3D9B5-99B3-453C-8E4A-682196A892E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D4949D-1530-46C3-BFF6-F4C2332EF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D16F71D-9FCB-4A7F-8C2D-D2A27DD38A39}"/>
              </a:ext>
            </a:extLst>
          </p:cNvPr>
          <p:cNvSpPr>
            <a:spLocks noGrp="1"/>
          </p:cNvSpPr>
          <p:nvPr>
            <p:ph type="sldNum" sz="quarter" idx="12"/>
          </p:nvPr>
        </p:nvSpPr>
        <p:spPr/>
        <p:txBody>
          <a:bodyPr/>
          <a:lstStyle/>
          <a:p>
            <a:fld id="{A193C64B-2574-4D3D-B044-92D68AAEF81F}" type="slidenum">
              <a:rPr lang="en-IN" smtClean="0"/>
              <a:t>361</a:t>
            </a:fld>
            <a:endParaRPr lang="en-IN"/>
          </a:p>
        </p:txBody>
      </p:sp>
    </p:spTree>
    <p:extLst>
      <p:ext uri="{BB962C8B-B14F-4D97-AF65-F5344CB8AC3E}">
        <p14:creationId xmlns:p14="http://schemas.microsoft.com/office/powerpoint/2010/main" val="94630762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A96B-5C98-4657-B0E4-5A75541BFE88}"/>
              </a:ext>
            </a:extLst>
          </p:cNvPr>
          <p:cNvSpPr>
            <a:spLocks noGrp="1"/>
          </p:cNvSpPr>
          <p:nvPr>
            <p:ph type="ctrTitle"/>
          </p:nvPr>
        </p:nvSpPr>
        <p:spPr/>
        <p:txBody>
          <a:bodyPr/>
          <a:lstStyle/>
          <a:p>
            <a:r>
              <a:rPr lang="en-US" dirty="0"/>
              <a:t>Quiz – </a:t>
            </a:r>
            <a:r>
              <a:rPr lang="en-US" dirty="0" err="1"/>
              <a:t>Github</a:t>
            </a:r>
            <a:r>
              <a:rPr lang="en-US" dirty="0"/>
              <a:t> Actions</a:t>
            </a:r>
            <a:endParaRPr lang="en-IN" dirty="0"/>
          </a:p>
        </p:txBody>
      </p:sp>
      <p:sp>
        <p:nvSpPr>
          <p:cNvPr id="7" name="Subtitle 6">
            <a:extLst>
              <a:ext uri="{FF2B5EF4-FFF2-40B4-BE49-F238E27FC236}">
                <a16:creationId xmlns:a16="http://schemas.microsoft.com/office/drawing/2014/main" id="{3E07DABB-80AE-40C8-AA44-B716884E8150}"/>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45852A82-FA3E-4C48-877F-293FEB96CF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E755D4-D1CC-4A4E-A3A6-1691D5D40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97D5E3-F899-4EFD-8BD2-0403C19B4BBA}"/>
              </a:ext>
            </a:extLst>
          </p:cNvPr>
          <p:cNvSpPr>
            <a:spLocks noGrp="1"/>
          </p:cNvSpPr>
          <p:nvPr>
            <p:ph type="sldNum" sz="quarter" idx="12"/>
          </p:nvPr>
        </p:nvSpPr>
        <p:spPr/>
        <p:txBody>
          <a:bodyPr/>
          <a:lstStyle/>
          <a:p>
            <a:fld id="{A193C64B-2574-4D3D-B044-92D68AAEF81F}" type="slidenum">
              <a:rPr lang="en-IN" smtClean="0"/>
              <a:t>362</a:t>
            </a:fld>
            <a:endParaRPr lang="en-IN"/>
          </a:p>
        </p:txBody>
      </p:sp>
    </p:spTree>
    <p:extLst>
      <p:ext uri="{BB962C8B-B14F-4D97-AF65-F5344CB8AC3E}">
        <p14:creationId xmlns:p14="http://schemas.microsoft.com/office/powerpoint/2010/main" val="723040717"/>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B70B-14E1-448F-B4A6-4A76D3A502EB}"/>
              </a:ext>
            </a:extLst>
          </p:cNvPr>
          <p:cNvSpPr>
            <a:spLocks noGrp="1"/>
          </p:cNvSpPr>
          <p:nvPr>
            <p:ph type="title"/>
          </p:nvPr>
        </p:nvSpPr>
        <p:spPr/>
        <p:txBody>
          <a:bodyPr/>
          <a:lstStyle/>
          <a:p>
            <a:r>
              <a:rPr lang="en-US" dirty="0"/>
              <a:t>Quiz – </a:t>
            </a:r>
            <a:r>
              <a:rPr lang="en-US" dirty="0" err="1"/>
              <a:t>Github</a:t>
            </a:r>
            <a:r>
              <a:rPr lang="en-US" dirty="0"/>
              <a:t> Actions</a:t>
            </a:r>
            <a:endParaRPr lang="en-IN" dirty="0"/>
          </a:p>
        </p:txBody>
      </p:sp>
      <p:sp>
        <p:nvSpPr>
          <p:cNvPr id="3" name="Content Placeholder 2">
            <a:extLst>
              <a:ext uri="{FF2B5EF4-FFF2-40B4-BE49-F238E27FC236}">
                <a16:creationId xmlns:a16="http://schemas.microsoft.com/office/drawing/2014/main" id="{659E148C-B2BC-49D1-823D-A77B162FCD63}"/>
              </a:ext>
            </a:extLst>
          </p:cNvPr>
          <p:cNvSpPr>
            <a:spLocks noGrp="1"/>
          </p:cNvSpPr>
          <p:nvPr>
            <p:ph idx="1"/>
          </p:nvPr>
        </p:nvSpPr>
        <p:spPr/>
        <p:txBody>
          <a:bodyPr/>
          <a:lstStyle/>
          <a:p>
            <a:r>
              <a:rPr lang="en-US" dirty="0">
                <a:solidFill>
                  <a:srgbClr val="FF0000"/>
                </a:solidFill>
              </a:rPr>
              <a:t>True or false: we can configure </a:t>
            </a:r>
            <a:r>
              <a:rPr lang="en-US" dirty="0" err="1">
                <a:solidFill>
                  <a:srgbClr val="FF0000"/>
                </a:solidFill>
              </a:rPr>
              <a:t>github</a:t>
            </a:r>
            <a:r>
              <a:rPr lang="en-US" dirty="0">
                <a:solidFill>
                  <a:srgbClr val="FF0000"/>
                </a:solidFill>
              </a:rPr>
              <a:t> workflow to run only when somebody pushes the code in the repo, no other option available</a:t>
            </a:r>
          </a:p>
          <a:p>
            <a:pPr lvl="1"/>
            <a:r>
              <a:rPr lang="en-US" dirty="0"/>
              <a:t>False</a:t>
            </a:r>
          </a:p>
          <a:p>
            <a:pPr lvl="1"/>
            <a:endParaRPr lang="en-US" dirty="0"/>
          </a:p>
          <a:p>
            <a:r>
              <a:rPr lang="en-US" dirty="0" err="1">
                <a:solidFill>
                  <a:srgbClr val="FF0000"/>
                </a:solidFill>
              </a:rPr>
              <a:t>Github</a:t>
            </a:r>
            <a:r>
              <a:rPr lang="en-US" dirty="0">
                <a:solidFill>
                  <a:srgbClr val="FF0000"/>
                </a:solidFill>
              </a:rPr>
              <a:t> actions is completely paid service </a:t>
            </a:r>
          </a:p>
          <a:p>
            <a:pPr lvl="1"/>
            <a:r>
              <a:rPr lang="en-US" dirty="0"/>
              <a:t>False </a:t>
            </a:r>
            <a:endParaRPr lang="en-IN" dirty="0"/>
          </a:p>
        </p:txBody>
      </p:sp>
      <p:sp>
        <p:nvSpPr>
          <p:cNvPr id="4" name="Date Placeholder 3">
            <a:extLst>
              <a:ext uri="{FF2B5EF4-FFF2-40B4-BE49-F238E27FC236}">
                <a16:creationId xmlns:a16="http://schemas.microsoft.com/office/drawing/2014/main" id="{E58B7848-643E-4A22-AFD3-8911BBB9AE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2136DF-C89C-4602-BDC5-E3E1AB6F84A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EE3083-00CF-439C-A33C-BFD10B85FE4D}"/>
              </a:ext>
            </a:extLst>
          </p:cNvPr>
          <p:cNvSpPr>
            <a:spLocks noGrp="1"/>
          </p:cNvSpPr>
          <p:nvPr>
            <p:ph type="sldNum" sz="quarter" idx="12"/>
          </p:nvPr>
        </p:nvSpPr>
        <p:spPr/>
        <p:txBody>
          <a:bodyPr/>
          <a:lstStyle/>
          <a:p>
            <a:fld id="{A193C64B-2574-4D3D-B044-92D68AAEF81F}" type="slidenum">
              <a:rPr lang="en-IN" smtClean="0"/>
              <a:t>363</a:t>
            </a:fld>
            <a:endParaRPr lang="en-IN"/>
          </a:p>
        </p:txBody>
      </p:sp>
    </p:spTree>
    <p:extLst>
      <p:ext uri="{BB962C8B-B14F-4D97-AF65-F5344CB8AC3E}">
        <p14:creationId xmlns:p14="http://schemas.microsoft.com/office/powerpoint/2010/main" val="368263487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FD82-F1E7-4A62-ABAA-3A9AC3B5C6A1}"/>
              </a:ext>
            </a:extLst>
          </p:cNvPr>
          <p:cNvSpPr>
            <a:spLocks noGrp="1"/>
          </p:cNvSpPr>
          <p:nvPr>
            <p:ph type="ctrTitle"/>
          </p:nvPr>
        </p:nvSpPr>
        <p:spPr/>
        <p:txBody>
          <a:bodyPr/>
          <a:lstStyle/>
          <a:p>
            <a:r>
              <a:rPr lang="en-US" dirty="0"/>
              <a:t>Quiz – all topic </a:t>
            </a:r>
            <a:endParaRPr lang="en-IN" dirty="0"/>
          </a:p>
        </p:txBody>
      </p:sp>
      <p:sp>
        <p:nvSpPr>
          <p:cNvPr id="7" name="Subtitle 6">
            <a:extLst>
              <a:ext uri="{FF2B5EF4-FFF2-40B4-BE49-F238E27FC236}">
                <a16:creationId xmlns:a16="http://schemas.microsoft.com/office/drawing/2014/main" id="{175C8876-2DD9-495B-84EB-41EC52979726}"/>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DFD13CB6-AF91-4508-B65F-F9CDE0AD63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47CDC8-1899-4C38-BB0D-518138BE60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311700-36DF-47A1-8A08-23B72153C00B}"/>
              </a:ext>
            </a:extLst>
          </p:cNvPr>
          <p:cNvSpPr>
            <a:spLocks noGrp="1"/>
          </p:cNvSpPr>
          <p:nvPr>
            <p:ph type="sldNum" sz="quarter" idx="12"/>
          </p:nvPr>
        </p:nvSpPr>
        <p:spPr/>
        <p:txBody>
          <a:bodyPr/>
          <a:lstStyle/>
          <a:p>
            <a:fld id="{A193C64B-2574-4D3D-B044-92D68AAEF81F}" type="slidenum">
              <a:rPr lang="en-IN" smtClean="0"/>
              <a:t>364</a:t>
            </a:fld>
            <a:endParaRPr lang="en-IN"/>
          </a:p>
        </p:txBody>
      </p:sp>
    </p:spTree>
    <p:extLst>
      <p:ext uri="{BB962C8B-B14F-4D97-AF65-F5344CB8AC3E}">
        <p14:creationId xmlns:p14="http://schemas.microsoft.com/office/powerpoint/2010/main" val="2748540754"/>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07C6-3E6A-49DF-8015-8E4F8BDCAF4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F0C25D8-8666-4EE9-87CD-8F27F084839B}"/>
              </a:ext>
            </a:extLst>
          </p:cNvPr>
          <p:cNvSpPr>
            <a:spLocks noGrp="1"/>
          </p:cNvSpPr>
          <p:nvPr>
            <p:ph idx="1"/>
          </p:nvPr>
        </p:nvSpPr>
        <p:spPr/>
        <p:txBody>
          <a:bodyPr/>
          <a:lstStyle/>
          <a:p>
            <a:r>
              <a:rPr lang="en-US" dirty="0">
                <a:solidFill>
                  <a:srgbClr val="FF0000"/>
                </a:solidFill>
              </a:rPr>
              <a:t>Which command line option / parameter is used for opening playwright inspector?</a:t>
            </a:r>
          </a:p>
          <a:p>
            <a:r>
              <a:rPr lang="en-US" dirty="0"/>
              <a:t>--debug </a:t>
            </a:r>
          </a:p>
          <a:p>
            <a:endParaRPr lang="en-US" dirty="0"/>
          </a:p>
          <a:p>
            <a:r>
              <a:rPr lang="en-US" dirty="0">
                <a:solidFill>
                  <a:srgbClr val="FF0000"/>
                </a:solidFill>
              </a:rPr>
              <a:t>Which line I need to write in code to stop the page execution at some line number for debugging purpose</a:t>
            </a:r>
          </a:p>
          <a:p>
            <a:r>
              <a:rPr lang="en-US" dirty="0" err="1"/>
              <a:t>page.pause</a:t>
            </a:r>
            <a:r>
              <a:rPr lang="en-US" dirty="0"/>
              <a:t>()</a:t>
            </a:r>
            <a:endParaRPr lang="en-IN" dirty="0"/>
          </a:p>
        </p:txBody>
      </p:sp>
      <p:sp>
        <p:nvSpPr>
          <p:cNvPr id="4" name="Date Placeholder 3">
            <a:extLst>
              <a:ext uri="{FF2B5EF4-FFF2-40B4-BE49-F238E27FC236}">
                <a16:creationId xmlns:a16="http://schemas.microsoft.com/office/drawing/2014/main" id="{BB79EE92-63F8-4DCD-BF96-5F389F5EAF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028D06-3197-41DB-912B-678C626275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387AA0-4252-498D-95EA-2BE459E68BC0}"/>
              </a:ext>
            </a:extLst>
          </p:cNvPr>
          <p:cNvSpPr>
            <a:spLocks noGrp="1"/>
          </p:cNvSpPr>
          <p:nvPr>
            <p:ph type="sldNum" sz="quarter" idx="12"/>
          </p:nvPr>
        </p:nvSpPr>
        <p:spPr/>
        <p:txBody>
          <a:bodyPr/>
          <a:lstStyle/>
          <a:p>
            <a:fld id="{A193C64B-2574-4D3D-B044-92D68AAEF81F}" type="slidenum">
              <a:rPr lang="en-IN" smtClean="0"/>
              <a:t>365</a:t>
            </a:fld>
            <a:endParaRPr lang="en-IN"/>
          </a:p>
        </p:txBody>
      </p:sp>
    </p:spTree>
    <p:extLst>
      <p:ext uri="{BB962C8B-B14F-4D97-AF65-F5344CB8AC3E}">
        <p14:creationId xmlns:p14="http://schemas.microsoft.com/office/powerpoint/2010/main" val="1978102605"/>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C1CF-07B6-401E-A095-01FF8175AD81}"/>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CA70B7A2-8BF8-4325-BB0D-1D7FA7EE2D2A}"/>
              </a:ext>
            </a:extLst>
          </p:cNvPr>
          <p:cNvSpPr>
            <a:spLocks noGrp="1"/>
          </p:cNvSpPr>
          <p:nvPr>
            <p:ph idx="1"/>
          </p:nvPr>
        </p:nvSpPr>
        <p:spPr/>
        <p:txBody>
          <a:bodyPr/>
          <a:lstStyle/>
          <a:p>
            <a:r>
              <a:rPr lang="en-US" dirty="0">
                <a:solidFill>
                  <a:srgbClr val="FF0000"/>
                </a:solidFill>
              </a:rPr>
              <a:t>True or false : retry will only work on failed test cases</a:t>
            </a:r>
          </a:p>
          <a:p>
            <a:r>
              <a:rPr lang="en-US" dirty="0"/>
              <a:t>True </a:t>
            </a:r>
          </a:p>
          <a:p>
            <a:endParaRPr lang="en-US" dirty="0"/>
          </a:p>
          <a:p>
            <a:r>
              <a:rPr lang="en-US" dirty="0">
                <a:solidFill>
                  <a:srgbClr val="FF0000"/>
                </a:solidFill>
              </a:rPr>
              <a:t>True or false: we can integrate mocha framework with playwright </a:t>
            </a:r>
          </a:p>
          <a:p>
            <a:r>
              <a:rPr lang="en-US" dirty="0"/>
              <a:t>True </a:t>
            </a:r>
            <a:endParaRPr lang="en-IN" dirty="0"/>
          </a:p>
        </p:txBody>
      </p:sp>
      <p:sp>
        <p:nvSpPr>
          <p:cNvPr id="4" name="Date Placeholder 3">
            <a:extLst>
              <a:ext uri="{FF2B5EF4-FFF2-40B4-BE49-F238E27FC236}">
                <a16:creationId xmlns:a16="http://schemas.microsoft.com/office/drawing/2014/main" id="{F6F85809-7860-46C9-8A42-29753AAAC8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C2A13F-00DD-4FB7-AEB2-820D041E7A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03D64C3-676B-49B1-BF0B-E397089E56F6}"/>
              </a:ext>
            </a:extLst>
          </p:cNvPr>
          <p:cNvSpPr>
            <a:spLocks noGrp="1"/>
          </p:cNvSpPr>
          <p:nvPr>
            <p:ph type="sldNum" sz="quarter" idx="12"/>
          </p:nvPr>
        </p:nvSpPr>
        <p:spPr/>
        <p:txBody>
          <a:bodyPr/>
          <a:lstStyle/>
          <a:p>
            <a:fld id="{A193C64B-2574-4D3D-B044-92D68AAEF81F}" type="slidenum">
              <a:rPr lang="en-IN" smtClean="0"/>
              <a:t>366</a:t>
            </a:fld>
            <a:endParaRPr lang="en-IN"/>
          </a:p>
        </p:txBody>
      </p:sp>
    </p:spTree>
    <p:extLst>
      <p:ext uri="{BB962C8B-B14F-4D97-AF65-F5344CB8AC3E}">
        <p14:creationId xmlns:p14="http://schemas.microsoft.com/office/powerpoint/2010/main" val="28840721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704F-0BEE-4F31-9C7A-1F89F923195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86240261-6758-4FEE-8261-E927E66E8675}"/>
              </a:ext>
            </a:extLst>
          </p:cNvPr>
          <p:cNvSpPr>
            <a:spLocks noGrp="1"/>
          </p:cNvSpPr>
          <p:nvPr>
            <p:ph idx="1"/>
          </p:nvPr>
        </p:nvSpPr>
        <p:spPr/>
        <p:txBody>
          <a:bodyPr/>
          <a:lstStyle/>
          <a:p>
            <a:r>
              <a:rPr lang="en-US" dirty="0">
                <a:solidFill>
                  <a:srgbClr val="FF0000"/>
                </a:solidFill>
              </a:rPr>
              <a:t>True or false:  Accessibility is the way by which we can compare the screenshots</a:t>
            </a:r>
          </a:p>
          <a:p>
            <a:r>
              <a:rPr lang="en-US" dirty="0"/>
              <a:t>False </a:t>
            </a:r>
          </a:p>
          <a:p>
            <a:endParaRPr lang="en-US" dirty="0"/>
          </a:p>
          <a:p>
            <a:r>
              <a:rPr lang="en-US" dirty="0">
                <a:solidFill>
                  <a:srgbClr val="FF0000"/>
                </a:solidFill>
              </a:rPr>
              <a:t>True or False: We can verify local server code also using playwright web playground for ex https://try.playwright.tech/?l=javascript&amp;e=crawl-y-combinator</a:t>
            </a:r>
          </a:p>
          <a:p>
            <a:r>
              <a:rPr lang="en-US" dirty="0"/>
              <a:t>False </a:t>
            </a:r>
            <a:endParaRPr lang="en-IN" dirty="0"/>
          </a:p>
        </p:txBody>
      </p:sp>
      <p:sp>
        <p:nvSpPr>
          <p:cNvPr id="4" name="Date Placeholder 3">
            <a:extLst>
              <a:ext uri="{FF2B5EF4-FFF2-40B4-BE49-F238E27FC236}">
                <a16:creationId xmlns:a16="http://schemas.microsoft.com/office/drawing/2014/main" id="{BC18952C-228F-41F4-83D2-B59D101901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BAA243-B167-4A21-BDD9-F0495A910BF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654C42-8C68-4ADB-9640-72050565133F}"/>
              </a:ext>
            </a:extLst>
          </p:cNvPr>
          <p:cNvSpPr>
            <a:spLocks noGrp="1"/>
          </p:cNvSpPr>
          <p:nvPr>
            <p:ph type="sldNum" sz="quarter" idx="12"/>
          </p:nvPr>
        </p:nvSpPr>
        <p:spPr/>
        <p:txBody>
          <a:bodyPr/>
          <a:lstStyle/>
          <a:p>
            <a:fld id="{A193C64B-2574-4D3D-B044-92D68AAEF81F}" type="slidenum">
              <a:rPr lang="en-IN" smtClean="0"/>
              <a:t>367</a:t>
            </a:fld>
            <a:endParaRPr lang="en-IN"/>
          </a:p>
        </p:txBody>
      </p:sp>
    </p:spTree>
    <p:extLst>
      <p:ext uri="{BB962C8B-B14F-4D97-AF65-F5344CB8AC3E}">
        <p14:creationId xmlns:p14="http://schemas.microsoft.com/office/powerpoint/2010/main" val="132161675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A315-0BA9-4D45-A52E-0992832F659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92E662A-9EDB-4089-8CA5-2A714D8286D0}"/>
              </a:ext>
            </a:extLst>
          </p:cNvPr>
          <p:cNvSpPr>
            <a:spLocks noGrp="1"/>
          </p:cNvSpPr>
          <p:nvPr>
            <p:ph idx="1"/>
          </p:nvPr>
        </p:nvSpPr>
        <p:spPr/>
        <p:txBody>
          <a:bodyPr/>
          <a:lstStyle/>
          <a:p>
            <a:r>
              <a:rPr lang="en-US" dirty="0">
                <a:solidFill>
                  <a:srgbClr val="FF0000"/>
                </a:solidFill>
              </a:rPr>
              <a:t>True or false : By default Playwright script runs for unlimited time</a:t>
            </a:r>
          </a:p>
          <a:p>
            <a:r>
              <a:rPr lang="en-US" dirty="0"/>
              <a:t>False – 30 seconds by default</a:t>
            </a:r>
          </a:p>
          <a:p>
            <a:endParaRPr lang="en-US" dirty="0"/>
          </a:p>
          <a:p>
            <a:r>
              <a:rPr lang="en-US" dirty="0">
                <a:solidFill>
                  <a:srgbClr val="FF0000"/>
                </a:solidFill>
              </a:rPr>
              <a:t>True or false: global timeout and expect timeout can be different</a:t>
            </a:r>
          </a:p>
          <a:p>
            <a:r>
              <a:rPr lang="en-US" dirty="0"/>
              <a:t>True – Default global time out is 30 seconds and default expect timeout is 5 seconds </a:t>
            </a:r>
            <a:endParaRPr lang="en-IN" dirty="0"/>
          </a:p>
        </p:txBody>
      </p:sp>
      <p:sp>
        <p:nvSpPr>
          <p:cNvPr id="4" name="Date Placeholder 3">
            <a:extLst>
              <a:ext uri="{FF2B5EF4-FFF2-40B4-BE49-F238E27FC236}">
                <a16:creationId xmlns:a16="http://schemas.microsoft.com/office/drawing/2014/main" id="{A6790768-82FA-441F-A30E-6B2D09E113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444B4F9-D412-4457-80BC-FEFED0238B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CA470-8F18-488F-A577-64EE0AF01C90}"/>
              </a:ext>
            </a:extLst>
          </p:cNvPr>
          <p:cNvSpPr>
            <a:spLocks noGrp="1"/>
          </p:cNvSpPr>
          <p:nvPr>
            <p:ph type="sldNum" sz="quarter" idx="12"/>
          </p:nvPr>
        </p:nvSpPr>
        <p:spPr/>
        <p:txBody>
          <a:bodyPr/>
          <a:lstStyle/>
          <a:p>
            <a:fld id="{A193C64B-2574-4D3D-B044-92D68AAEF81F}" type="slidenum">
              <a:rPr lang="en-IN" smtClean="0"/>
              <a:t>368</a:t>
            </a:fld>
            <a:endParaRPr lang="en-IN"/>
          </a:p>
        </p:txBody>
      </p:sp>
    </p:spTree>
    <p:extLst>
      <p:ext uri="{BB962C8B-B14F-4D97-AF65-F5344CB8AC3E}">
        <p14:creationId xmlns:p14="http://schemas.microsoft.com/office/powerpoint/2010/main" val="352073226"/>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52F1-9D71-4C65-9EA5-0C6920A462E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0D5FBD6D-0429-46E5-A8DA-FC95530F36CD}"/>
              </a:ext>
            </a:extLst>
          </p:cNvPr>
          <p:cNvSpPr>
            <a:spLocks noGrp="1"/>
          </p:cNvSpPr>
          <p:nvPr>
            <p:ph idx="1"/>
          </p:nvPr>
        </p:nvSpPr>
        <p:spPr/>
        <p:txBody>
          <a:bodyPr>
            <a:normAutofit fontScale="92500" lnSpcReduction="20000"/>
          </a:bodyPr>
          <a:lstStyle/>
          <a:p>
            <a:r>
              <a:rPr lang="en-US" dirty="0">
                <a:solidFill>
                  <a:srgbClr val="FF0000"/>
                </a:solidFill>
              </a:rPr>
              <a:t>True or false: we can configure max one retry for any scenario</a:t>
            </a:r>
          </a:p>
          <a:p>
            <a:pPr lvl="1"/>
            <a:r>
              <a:rPr lang="en-US" dirty="0"/>
              <a:t>False – we can configure any number of retries as per our need</a:t>
            </a:r>
          </a:p>
          <a:p>
            <a:pPr lvl="1"/>
            <a:endParaRPr lang="en-US" dirty="0"/>
          </a:p>
          <a:p>
            <a:r>
              <a:rPr lang="en-US" dirty="0">
                <a:solidFill>
                  <a:srgbClr val="FF0000"/>
                </a:solidFill>
              </a:rPr>
              <a:t>True or False: we can create more than one browser context in one test case</a:t>
            </a:r>
          </a:p>
          <a:p>
            <a:pPr lvl="1"/>
            <a:r>
              <a:rPr lang="en-US" dirty="0"/>
              <a:t>True</a:t>
            </a:r>
          </a:p>
          <a:p>
            <a:pPr lvl="1"/>
            <a:endParaRPr lang="en-US" dirty="0"/>
          </a:p>
          <a:p>
            <a:r>
              <a:rPr lang="en-US" dirty="0">
                <a:solidFill>
                  <a:srgbClr val="FF0000"/>
                </a:solidFill>
              </a:rPr>
              <a:t>True or false:  in Playwright - considering main frame and iframe on the page, we can either work on iframe or on mainframe – do we need to switch the context</a:t>
            </a:r>
          </a:p>
          <a:p>
            <a:pPr lvl="1"/>
            <a:r>
              <a:rPr lang="en-US" dirty="0"/>
              <a:t>False –we can work on both at the same time holding the object of that mainframe or iframe – we can simultaneously use both </a:t>
            </a:r>
            <a:endParaRPr lang="en-IN" dirty="0"/>
          </a:p>
        </p:txBody>
      </p:sp>
      <p:sp>
        <p:nvSpPr>
          <p:cNvPr id="4" name="Date Placeholder 3">
            <a:extLst>
              <a:ext uri="{FF2B5EF4-FFF2-40B4-BE49-F238E27FC236}">
                <a16:creationId xmlns:a16="http://schemas.microsoft.com/office/drawing/2014/main" id="{3451E642-A260-4175-A0DE-92AD9A0D257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81DE91-7F59-494E-A228-3BB0625D56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3E0CDB-45EC-4690-9041-3EEE57F83714}"/>
              </a:ext>
            </a:extLst>
          </p:cNvPr>
          <p:cNvSpPr>
            <a:spLocks noGrp="1"/>
          </p:cNvSpPr>
          <p:nvPr>
            <p:ph type="sldNum" sz="quarter" idx="12"/>
          </p:nvPr>
        </p:nvSpPr>
        <p:spPr/>
        <p:txBody>
          <a:bodyPr/>
          <a:lstStyle/>
          <a:p>
            <a:fld id="{A193C64B-2574-4D3D-B044-92D68AAEF81F}" type="slidenum">
              <a:rPr lang="en-IN" smtClean="0"/>
              <a:t>369</a:t>
            </a:fld>
            <a:endParaRPr lang="en-IN"/>
          </a:p>
        </p:txBody>
      </p:sp>
    </p:spTree>
    <p:extLst>
      <p:ext uri="{BB962C8B-B14F-4D97-AF65-F5344CB8AC3E}">
        <p14:creationId xmlns:p14="http://schemas.microsoft.com/office/powerpoint/2010/main" val="884436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37</a:t>
            </a:fld>
            <a:endParaRPr lang="en-IN"/>
          </a:p>
        </p:txBody>
      </p:sp>
    </p:spTree>
    <p:extLst>
      <p:ext uri="{BB962C8B-B14F-4D97-AF65-F5344CB8AC3E}">
        <p14:creationId xmlns:p14="http://schemas.microsoft.com/office/powerpoint/2010/main" val="413353336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370</a:t>
            </a:fld>
            <a:endParaRPr lang="en-IN"/>
          </a:p>
        </p:txBody>
      </p:sp>
    </p:spTree>
    <p:extLst>
      <p:ext uri="{BB962C8B-B14F-4D97-AF65-F5344CB8AC3E}">
        <p14:creationId xmlns:p14="http://schemas.microsoft.com/office/powerpoint/2010/main" val="39493850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371</a:t>
            </a:fld>
            <a:endParaRPr lang="en-IN"/>
          </a:p>
        </p:txBody>
      </p:sp>
    </p:spTree>
    <p:extLst>
      <p:ext uri="{BB962C8B-B14F-4D97-AF65-F5344CB8AC3E}">
        <p14:creationId xmlns:p14="http://schemas.microsoft.com/office/powerpoint/2010/main" val="30043621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one </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372</a:t>
            </a:fld>
            <a:endParaRPr lang="en-IN"/>
          </a:p>
        </p:txBody>
      </p:sp>
    </p:spTree>
    <p:extLst>
      <p:ext uri="{BB962C8B-B14F-4D97-AF65-F5344CB8AC3E}">
        <p14:creationId xmlns:p14="http://schemas.microsoft.com/office/powerpoint/2010/main" val="422170321"/>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373</a:t>
            </a:fld>
            <a:endParaRPr lang="en-IN"/>
          </a:p>
        </p:txBody>
      </p:sp>
    </p:spTree>
    <p:extLst>
      <p:ext uri="{BB962C8B-B14F-4D97-AF65-F5344CB8AC3E}">
        <p14:creationId xmlns:p14="http://schemas.microsoft.com/office/powerpoint/2010/main" val="863181599"/>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374</a:t>
            </a:fld>
            <a:endParaRPr lang="en-IN"/>
          </a:p>
        </p:txBody>
      </p:sp>
    </p:spTree>
    <p:extLst>
      <p:ext uri="{BB962C8B-B14F-4D97-AF65-F5344CB8AC3E}">
        <p14:creationId xmlns:p14="http://schemas.microsoft.com/office/powerpoint/2010/main" val="310943535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375</a:t>
            </a:fld>
            <a:endParaRPr lang="en-IN"/>
          </a:p>
        </p:txBody>
      </p:sp>
    </p:spTree>
    <p:extLst>
      <p:ext uri="{BB962C8B-B14F-4D97-AF65-F5344CB8AC3E}">
        <p14:creationId xmlns:p14="http://schemas.microsoft.com/office/powerpoint/2010/main" val="984058410"/>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376</a:t>
            </a:fld>
            <a:endParaRPr lang="en-IN"/>
          </a:p>
        </p:txBody>
      </p:sp>
    </p:spTree>
    <p:extLst>
      <p:ext uri="{BB962C8B-B14F-4D97-AF65-F5344CB8AC3E}">
        <p14:creationId xmlns:p14="http://schemas.microsoft.com/office/powerpoint/2010/main" val="230851891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give me the function which helps in drag and drop</a:t>
            </a:r>
          </a:p>
          <a:p>
            <a:r>
              <a:rPr lang="en-US" dirty="0"/>
              <a:t>Answer: You can use the </a:t>
            </a:r>
            <a:r>
              <a:rPr lang="en-IN" dirty="0" err="1">
                <a:highlight>
                  <a:srgbClr val="FFFF00"/>
                </a:highlight>
              </a:rPr>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377</a:t>
            </a:fld>
            <a:endParaRPr lang="en-IN"/>
          </a:p>
        </p:txBody>
      </p:sp>
    </p:spTree>
    <p:extLst>
      <p:ext uri="{BB962C8B-B14F-4D97-AF65-F5344CB8AC3E}">
        <p14:creationId xmlns:p14="http://schemas.microsoft.com/office/powerpoint/2010/main" val="246052585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a:t>
            </a:r>
            <a:r>
              <a:rPr lang="en-US" dirty="0">
                <a:highlight>
                  <a:srgbClr val="FFFF00"/>
                </a:highlight>
              </a:rPr>
              <a:t>Jest</a:t>
            </a:r>
            <a:r>
              <a:rPr lang="en-US" dirty="0"/>
              <a:t>, </a:t>
            </a:r>
            <a:r>
              <a:rPr lang="en-US" dirty="0">
                <a:highlight>
                  <a:srgbClr val="FFFF00"/>
                </a:highlight>
              </a:rPr>
              <a:t>Mocha</a:t>
            </a:r>
            <a:r>
              <a:rPr lang="en-US" dirty="0"/>
              <a:t>, or </a:t>
            </a:r>
            <a:r>
              <a:rPr lang="en-US" dirty="0">
                <a:highlight>
                  <a:srgbClr val="FFFF00"/>
                </a:highlight>
              </a:rPr>
              <a:t>Chai</a:t>
            </a:r>
            <a:r>
              <a:rPr lang="en-US" dirty="0"/>
              <a:t>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378</a:t>
            </a:fld>
            <a:endParaRPr lang="en-IN"/>
          </a:p>
        </p:txBody>
      </p:sp>
    </p:spTree>
    <p:extLst>
      <p:ext uri="{BB962C8B-B14F-4D97-AF65-F5344CB8AC3E}">
        <p14:creationId xmlns:p14="http://schemas.microsoft.com/office/powerpoint/2010/main" val="245492648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379</a:t>
            </a:fld>
            <a:endParaRPr lang="en-IN"/>
          </a:p>
        </p:txBody>
      </p:sp>
    </p:spTree>
    <p:extLst>
      <p:ext uri="{BB962C8B-B14F-4D97-AF65-F5344CB8AC3E}">
        <p14:creationId xmlns:p14="http://schemas.microsoft.com/office/powerpoint/2010/main" val="198050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864202312"/>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pic>
        <p:nvPicPr>
          <p:cNvPr id="2" name="Picture 1">
            <a:extLst>
              <a:ext uri="{FF2B5EF4-FFF2-40B4-BE49-F238E27FC236}">
                <a16:creationId xmlns:a16="http://schemas.microsoft.com/office/drawing/2014/main" id="{B0BC90CB-F41E-4B12-B3E7-23FB31739980}"/>
              </a:ext>
            </a:extLst>
          </p:cNvPr>
          <p:cNvPicPr>
            <a:picLocks noChangeAspect="1"/>
          </p:cNvPicPr>
          <p:nvPr/>
        </p:nvPicPr>
        <p:blipFill>
          <a:blip r:embed="rId2"/>
          <a:stretch>
            <a:fillRect/>
          </a:stretch>
        </p:blipFill>
        <p:spPr>
          <a:xfrm>
            <a:off x="2320607" y="2156770"/>
            <a:ext cx="4553585" cy="2715004"/>
          </a:xfrm>
          <a:prstGeom prst="rect">
            <a:avLst/>
          </a:prstGeom>
        </p:spPr>
      </p:pic>
      <p:pic>
        <p:nvPicPr>
          <p:cNvPr id="3" name="Picture 2">
            <a:extLst>
              <a:ext uri="{FF2B5EF4-FFF2-40B4-BE49-F238E27FC236}">
                <a16:creationId xmlns:a16="http://schemas.microsoft.com/office/drawing/2014/main" id="{F192C7AA-B9D3-4B1B-BA7F-6FDB2DFFF724}"/>
              </a:ext>
            </a:extLst>
          </p:cNvPr>
          <p:cNvPicPr>
            <a:picLocks noChangeAspect="1"/>
          </p:cNvPicPr>
          <p:nvPr/>
        </p:nvPicPr>
        <p:blipFill>
          <a:blip r:embed="rId3"/>
          <a:stretch>
            <a:fillRect/>
          </a:stretch>
        </p:blipFill>
        <p:spPr>
          <a:xfrm>
            <a:off x="6874192" y="2156770"/>
            <a:ext cx="4410691" cy="2715004"/>
          </a:xfrm>
          <a:prstGeom prst="rect">
            <a:avLst/>
          </a:prstGeom>
        </p:spPr>
      </p:pic>
    </p:spTree>
    <p:extLst>
      <p:ext uri="{BB962C8B-B14F-4D97-AF65-F5344CB8AC3E}">
        <p14:creationId xmlns:p14="http://schemas.microsoft.com/office/powerpoint/2010/main" val="918448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a:t>
            </a:r>
          </a:p>
          <a:p>
            <a:r>
              <a:rPr lang="en-US" dirty="0">
                <a:highlight>
                  <a:srgbClr val="FFFF00"/>
                </a:highlight>
              </a:rPr>
              <a:t>expect</a:t>
            </a:r>
            <a:r>
              <a:rPr lang="en-US" dirty="0"/>
              <a:t>: The expect function is used for assertions within test cases. </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252276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a:bodyPr>
          <a:lstStyle/>
          <a:p>
            <a:r>
              <a:rPr lang="en-US" dirty="0"/>
              <a:t>We will discuss and do everything from scratch</a:t>
            </a:r>
          </a:p>
          <a:p>
            <a:r>
              <a:rPr lang="en-US" dirty="0"/>
              <a:t>Its ok &amp; normal if you already know many automation testing concepts</a:t>
            </a:r>
          </a:p>
          <a:p>
            <a:r>
              <a:rPr lang="en-US" dirty="0"/>
              <a:t>Keep patience if you do not understand any concept, I guarantee you will be able to write test cases using playwright at the end of this course</a:t>
            </a:r>
          </a:p>
          <a:p>
            <a:r>
              <a:rPr lang="en-US" dirty="0"/>
              <a:t>We will not give emphasis on discussing </a:t>
            </a:r>
            <a:r>
              <a:rPr lang="en-US" dirty="0" err="1"/>
              <a:t>Javascript</a:t>
            </a:r>
            <a:r>
              <a:rPr lang="en-US" dirty="0"/>
              <a:t> / HTML / </a:t>
            </a:r>
            <a:r>
              <a:rPr lang="en-US" dirty="0" err="1"/>
              <a:t>css</a:t>
            </a:r>
            <a:r>
              <a:rPr lang="en-US" dirty="0"/>
              <a:t> logic – more focus on how playwright works </a:t>
            </a:r>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4</a:t>
            </a:fld>
            <a:endParaRPr lang="en-IN"/>
          </a:p>
        </p:txBody>
      </p:sp>
    </p:spTree>
    <p:extLst>
      <p:ext uri="{BB962C8B-B14F-4D97-AF65-F5344CB8AC3E}">
        <p14:creationId xmlns:p14="http://schemas.microsoft.com/office/powerpoint/2010/main" val="112290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a:t>
            </a:r>
          </a:p>
          <a:p>
            <a:pPr lvl="1"/>
            <a:r>
              <a:rPr lang="en-US" dirty="0"/>
              <a:t>Ex. launching the browser </a:t>
            </a:r>
          </a:p>
          <a:p>
            <a:r>
              <a:rPr lang="en-US" b="1" dirty="0" err="1">
                <a:highlight>
                  <a:srgbClr val="FFFF00"/>
                </a:highlight>
              </a:rPr>
              <a:t>afterEach</a:t>
            </a:r>
            <a:r>
              <a:rPr lang="en-US" dirty="0"/>
              <a:t>: The </a:t>
            </a:r>
            <a:r>
              <a:rPr lang="en-US" dirty="0" err="1"/>
              <a:t>afterEach</a:t>
            </a:r>
            <a:r>
              <a:rPr lang="en-US" dirty="0"/>
              <a:t> hook is used to run teardown code after each test case.</a:t>
            </a:r>
          </a:p>
          <a:p>
            <a:pPr lvl="1"/>
            <a:r>
              <a:rPr lang="en-US" dirty="0"/>
              <a:t>Ex. clean up the test environment</a:t>
            </a:r>
          </a:p>
          <a:p>
            <a:r>
              <a:rPr lang="en-US" b="1" dirty="0">
                <a:highlight>
                  <a:srgbClr val="FFFF00"/>
                </a:highlight>
              </a:rPr>
              <a:t>describe</a:t>
            </a:r>
            <a:r>
              <a:rPr lang="en-US" dirty="0"/>
              <a:t>: The describe function is used to group related test cases together. </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3523866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4100311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a:t>
            </a:r>
            <a:r>
              <a:rPr lang="en-US" dirty="0">
                <a:highlight>
                  <a:srgbClr val="FFFF00"/>
                </a:highlight>
              </a:rPr>
              <a:t>find and interact with elements </a:t>
            </a:r>
            <a:r>
              <a:rPr lang="en-US" dirty="0"/>
              <a:t>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37306812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228334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3567036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46</a:t>
            </a:fld>
            <a:endParaRPr lang="en-IN"/>
          </a:p>
        </p:txBody>
      </p:sp>
    </p:spTree>
    <p:extLst>
      <p:ext uri="{BB962C8B-B14F-4D97-AF65-F5344CB8AC3E}">
        <p14:creationId xmlns:p14="http://schemas.microsoft.com/office/powerpoint/2010/main" val="36625050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3532015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48</a:t>
            </a:fld>
            <a:endParaRPr lang="en-IN"/>
          </a:p>
        </p:txBody>
      </p:sp>
    </p:spTree>
    <p:extLst>
      <p:ext uri="{BB962C8B-B14F-4D97-AF65-F5344CB8AC3E}">
        <p14:creationId xmlns:p14="http://schemas.microsoft.com/office/powerpoint/2010/main" val="2240250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18739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1673232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52</a:t>
            </a:fld>
            <a:endParaRPr lang="en-IN"/>
          </a:p>
        </p:txBody>
      </p:sp>
    </p:spTree>
    <p:extLst>
      <p:ext uri="{BB962C8B-B14F-4D97-AF65-F5344CB8AC3E}">
        <p14:creationId xmlns:p14="http://schemas.microsoft.com/office/powerpoint/2010/main" val="1028124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a:solidFill>
                  <a:srgbClr val="0D0D0D"/>
                </a:solidFill>
                <a:latin typeface="Söhne Mono"/>
              </a:rPr>
              <a:t>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OR </a:t>
            </a: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14651924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2887309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 (dash </a:t>
            </a:r>
            <a:r>
              <a:rPr lang="en-US" b="1" dirty="0" err="1"/>
              <a:t>dash</a:t>
            </a:r>
            <a:r>
              <a:rPr lang="en-US" b="1" dirty="0"/>
              <a:t> debug)</a:t>
            </a:r>
          </a:p>
          <a:p>
            <a:pPr lvl="1"/>
            <a:r>
              <a:rPr lang="en-US" dirty="0"/>
              <a:t>Opens playwright tests in debug mode </a:t>
            </a:r>
          </a:p>
          <a:p>
            <a:pPr marL="457200" lvl="1" indent="0">
              <a:buNone/>
            </a:pPr>
            <a:endParaRPr lang="en-US" dirty="0"/>
          </a:p>
          <a:p>
            <a:r>
              <a:rPr lang="en-US" b="1" dirty="0" err="1"/>
              <a:t>npx</a:t>
            </a:r>
            <a:r>
              <a:rPr lang="en-US" b="1" dirty="0"/>
              <a:t> playwright test –project=chromium </a:t>
            </a:r>
            <a:r>
              <a:rPr lang="en-US" b="1" dirty="0">
                <a:highlight>
                  <a:srgbClr val="FFFF00"/>
                </a:highlight>
              </a:rPr>
              <a:t>–workers=2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4092344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chaining starts from 1 (number one)</a:t>
            </a:r>
          </a:p>
          <a:p>
            <a:pPr lvl="1"/>
            <a:r>
              <a:rPr lang="en-US" dirty="0"/>
              <a:t>False</a:t>
            </a:r>
          </a:p>
          <a:p>
            <a:pPr lvl="1"/>
            <a:endParaRPr lang="en-US" dirty="0">
              <a:solidFill>
                <a:srgbClr val="FF0000"/>
              </a:solidFill>
            </a:endParaRPr>
          </a:p>
          <a:p>
            <a:r>
              <a:rPr lang="en-US" dirty="0">
                <a:solidFill>
                  <a:srgbClr val="FF0000"/>
                </a:solidFill>
              </a:rPr>
              <a:t>True of False :- We need to compulsorily run our code on all the available browsers</a:t>
            </a:r>
          </a:p>
          <a:p>
            <a:pPr lvl="1"/>
            <a:r>
              <a:rPr lang="en-US" dirty="0"/>
              <a:t>False</a:t>
            </a:r>
          </a:p>
          <a:p>
            <a:pPr marL="457200" lvl="1" indent="0">
              <a:buNone/>
            </a:pPr>
            <a:endParaRPr lang="en-US" dirty="0"/>
          </a:p>
          <a:p>
            <a:r>
              <a:rPr lang="en-US" dirty="0">
                <a:solidFill>
                  <a:srgbClr val="FF0000"/>
                </a:solidFill>
              </a:rPr>
              <a:t>True OR false :- We can do tagging and run only selected test cases </a:t>
            </a:r>
          </a:p>
          <a:p>
            <a:pPr lvl="1"/>
            <a:r>
              <a:rPr lang="en-US" dirty="0"/>
              <a:t>True</a:t>
            </a:r>
          </a:p>
          <a:p>
            <a:pPr lvl="1"/>
            <a:endParaRPr lang="en-US" dirty="0"/>
          </a:p>
          <a:p>
            <a:pPr marL="457200" lvl="1" indent="0">
              <a:buNone/>
            </a:pP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58</a:t>
            </a:fld>
            <a:endParaRPr lang="en-IN"/>
          </a:p>
        </p:txBody>
      </p:sp>
    </p:spTree>
    <p:extLst>
      <p:ext uri="{BB962C8B-B14F-4D97-AF65-F5344CB8AC3E}">
        <p14:creationId xmlns:p14="http://schemas.microsoft.com/office/powerpoint/2010/main" val="19936083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Know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a:bodyPr>
          <a:lstStyle/>
          <a:p>
            <a:r>
              <a:rPr lang="en-US" b="1" u="sng" dirty="0"/>
              <a:t>Sampurna Atmaramani</a:t>
            </a:r>
          </a:p>
          <a:p>
            <a:pPr lvl="1"/>
            <a:r>
              <a:rPr lang="en-US" dirty="0" err="1"/>
              <a:t>Fullstack</a:t>
            </a:r>
            <a:r>
              <a:rPr lang="en-US" dirty="0"/>
              <a:t> Dev – </a:t>
            </a:r>
            <a:r>
              <a:rPr lang="en-US" dirty="0" err="1"/>
              <a:t>Javascript</a:t>
            </a:r>
            <a:r>
              <a:rPr lang="en-US" dirty="0"/>
              <a:t> / Typescript</a:t>
            </a:r>
          </a:p>
          <a:p>
            <a:pPr lvl="1"/>
            <a:r>
              <a:rPr lang="en-US" dirty="0"/>
              <a:t>Experience in Development, Management, IT Firm Mgt as well</a:t>
            </a:r>
          </a:p>
          <a:p>
            <a:pPr lvl="1"/>
            <a:r>
              <a:rPr lang="en-US" dirty="0"/>
              <a:t>Currently working on playwright automation</a:t>
            </a:r>
          </a:p>
          <a:p>
            <a:pPr lvl="1"/>
            <a:r>
              <a:rPr lang="en-US" dirty="0"/>
              <a:t>Udemy, </a:t>
            </a:r>
            <a:r>
              <a:rPr lang="en-US" dirty="0" err="1"/>
              <a:t>TutorialsPoint</a:t>
            </a:r>
            <a:r>
              <a:rPr lang="en-US" dirty="0"/>
              <a:t>, Teachable &amp; YouTube Instructor</a:t>
            </a:r>
          </a:p>
          <a:p>
            <a:pPr lvl="1"/>
            <a:r>
              <a:rPr lang="en-US" dirty="0"/>
              <a:t>Medium.com Tech Blogger – more than 90 Articles written till March 2024</a:t>
            </a:r>
          </a:p>
          <a:p>
            <a:pPr lvl="2"/>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91003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26225497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1712709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63</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859127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41514798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1349528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3536610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15342153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165553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After this 3 days &amp; 6 hours training, attendees can </a:t>
            </a:r>
          </a:p>
          <a:p>
            <a:pPr lvl="1"/>
            <a:r>
              <a:rPr lang="en-US" dirty="0"/>
              <a:t>Write automation scripts using playwright and manipulate all html &amp; DOM elements (using </a:t>
            </a:r>
            <a:r>
              <a:rPr lang="en-US" b="1" dirty="0" err="1"/>
              <a:t>Javascript</a:t>
            </a:r>
            <a:r>
              <a:rPr lang="en-US" dirty="0"/>
              <a:t>)</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1151973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29471487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29472260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2776652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3180915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728935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75</a:t>
            </a:fld>
            <a:endParaRPr lang="en-IN"/>
          </a:p>
        </p:txBody>
      </p:sp>
    </p:spTree>
    <p:extLst>
      <p:ext uri="{BB962C8B-B14F-4D97-AF65-F5344CB8AC3E}">
        <p14:creationId xmlns:p14="http://schemas.microsoft.com/office/powerpoint/2010/main" val="3960308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11503630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19695512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pPr lvl="1"/>
            <a:r>
              <a:rPr lang="en-US" b="1" i="1" dirty="0"/>
              <a:t>&lt;a </a:t>
            </a:r>
            <a:r>
              <a:rPr lang="en-US" b="1" i="1" dirty="0" err="1"/>
              <a:t>href</a:t>
            </a:r>
            <a:r>
              <a:rPr lang="en-US" b="1" i="1" dirty="0"/>
              <a:t>=“google.com”&gt;Get started&lt;/a&gt;</a:t>
            </a:r>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11647100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79</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a:bodyPr>
          <a:lstStyle/>
          <a:p>
            <a:r>
              <a:rPr lang="en-US" dirty="0"/>
              <a:t>There will be quizzes after every section, which attendees must respond </a:t>
            </a:r>
          </a:p>
          <a:p>
            <a:r>
              <a:rPr lang="en-US" dirty="0"/>
              <a:t>Session must be interactive, trainer and trainees must interact – It wont be a one way</a:t>
            </a:r>
          </a:p>
          <a:p>
            <a:r>
              <a:rPr lang="en-US" dirty="0"/>
              <a:t>Every trainee must write code and do hands on practice </a:t>
            </a:r>
          </a:p>
          <a:p>
            <a:r>
              <a:rPr lang="en-US" dirty="0"/>
              <a:t>You will get recording of this 3 days training</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8</a:t>
            </a:fld>
            <a:endParaRPr lang="en-IN"/>
          </a:p>
        </p:txBody>
      </p:sp>
    </p:spTree>
    <p:extLst>
      <p:ext uri="{BB962C8B-B14F-4D97-AF65-F5344CB8AC3E}">
        <p14:creationId xmlns:p14="http://schemas.microsoft.com/office/powerpoint/2010/main" val="2924590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638119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942883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646521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pPr lvl="1"/>
            <a:r>
              <a:rPr lang="en-US" dirty="0">
                <a:highlight>
                  <a:srgbClr val="FFFF00"/>
                </a:highlight>
              </a:rPr>
              <a:t>OR </a:t>
            </a:r>
          </a:p>
          <a:p>
            <a:pPr lvl="1"/>
            <a:endParaRPr lang="en-US" dirty="0">
              <a:highlight>
                <a:srgbClr val="FFFF00"/>
              </a:highlight>
            </a:endParaRPr>
          </a:p>
          <a:p>
            <a:r>
              <a:rPr lang="en-US" dirty="0">
                <a:highlight>
                  <a:srgbClr val="FFFF00"/>
                </a:highlight>
              </a:rPr>
              <a:t>await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(“Playwright”);</a:t>
            </a:r>
          </a:p>
          <a:p>
            <a:endParaRPr lang="en-US" dirty="0">
              <a:highlight>
                <a:srgbClr val="FFFF00"/>
              </a:highlight>
            </a:endParaRP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3467358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dirty="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41875209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2993114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2435474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87</a:t>
            </a:fld>
            <a:endParaRPr lang="en-IN"/>
          </a:p>
        </p:txBody>
      </p:sp>
    </p:spTree>
    <p:extLst>
      <p:ext uri="{BB962C8B-B14F-4D97-AF65-F5344CB8AC3E}">
        <p14:creationId xmlns:p14="http://schemas.microsoft.com/office/powerpoint/2010/main" val="30362519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898619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228474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31E7-9558-4EB2-9223-14F383E8E08E}"/>
              </a:ext>
            </a:extLst>
          </p:cNvPr>
          <p:cNvSpPr>
            <a:spLocks noGrp="1"/>
          </p:cNvSpPr>
          <p:nvPr>
            <p:ph type="ctrTitle"/>
          </p:nvPr>
        </p:nvSpPr>
        <p:spPr/>
        <p:txBody>
          <a:bodyPr/>
          <a:lstStyle/>
          <a:p>
            <a:r>
              <a:rPr lang="en-US" dirty="0"/>
              <a:t>Contents Generation</a:t>
            </a:r>
            <a:endParaRPr lang="en-IN" dirty="0"/>
          </a:p>
        </p:txBody>
      </p:sp>
      <p:sp>
        <p:nvSpPr>
          <p:cNvPr id="7" name="Subtitle 6">
            <a:extLst>
              <a:ext uri="{FF2B5EF4-FFF2-40B4-BE49-F238E27FC236}">
                <a16:creationId xmlns:a16="http://schemas.microsoft.com/office/drawing/2014/main" id="{666D8445-5839-49B8-BB23-D82EA9E91184}"/>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A5A3679D-96FB-46A6-800B-D2FC50BAF30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038B73F-EBB6-45F2-88C2-F5594E5647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A383B1-2DEA-4E08-97E9-DA3E7A18C036}"/>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763350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1652147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91</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662840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92</a:t>
            </a:fld>
            <a:endParaRPr lang="en-IN"/>
          </a:p>
        </p:txBody>
      </p:sp>
    </p:spTree>
    <p:extLst>
      <p:ext uri="{BB962C8B-B14F-4D97-AF65-F5344CB8AC3E}">
        <p14:creationId xmlns:p14="http://schemas.microsoft.com/office/powerpoint/2010/main" val="5174953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7000931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11422371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3608219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a:t>
            </a:r>
            <a:r>
              <a:rPr lang="en-US" dirty="0">
                <a:highlight>
                  <a:srgbClr val="FFFF00"/>
                </a:highlight>
              </a:rPr>
              <a:t>headless</a:t>
            </a:r>
            <a:r>
              <a:rPr lang="en-US" dirty="0"/>
              <a:t> mode, </a:t>
            </a:r>
            <a:r>
              <a:rPr lang="en-US" dirty="0">
                <a:highlight>
                  <a:srgbClr val="FFFF00"/>
                </a:highlight>
              </a:rPr>
              <a:t>viewport</a:t>
            </a:r>
            <a:r>
              <a:rPr lang="en-US" dirty="0"/>
              <a:t> size, </a:t>
            </a:r>
            <a:r>
              <a:rPr lang="en-US" dirty="0">
                <a:highlight>
                  <a:srgbClr val="FFFF00"/>
                </a:highlight>
              </a:rPr>
              <a:t>user agent</a:t>
            </a:r>
            <a:r>
              <a:rPr lang="en-US" dirty="0"/>
              <a: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750362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98</a:t>
            </a:fld>
            <a:endParaRPr lang="en-IN"/>
          </a:p>
        </p:txBody>
      </p:sp>
    </p:spTree>
    <p:extLst>
      <p:ext uri="{BB962C8B-B14F-4D97-AF65-F5344CB8AC3E}">
        <p14:creationId xmlns:p14="http://schemas.microsoft.com/office/powerpoint/2010/main" val="5878260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9319694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5313</TotalTime>
  <Words>24140</Words>
  <Application>Microsoft Office PowerPoint</Application>
  <PresentationFormat>Widescreen</PresentationFormat>
  <Paragraphs>2745</Paragraphs>
  <Slides>380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380</vt:i4>
      </vt:variant>
    </vt:vector>
  </HeadingPairs>
  <TitlesOfParts>
    <vt:vector size="386" baseType="lpstr">
      <vt:lpstr>Arial</vt:lpstr>
      <vt:lpstr>Calibri</vt:lpstr>
      <vt:lpstr>Gill Sans MT</vt:lpstr>
      <vt:lpstr>Söhne</vt:lpstr>
      <vt:lpstr>Söhne Mono</vt:lpstr>
      <vt:lpstr>Gallery</vt:lpstr>
      <vt:lpstr>Playwright Automation using Javascript</vt:lpstr>
      <vt:lpstr>disclaimer</vt:lpstr>
      <vt:lpstr>Disclaimer</vt:lpstr>
      <vt:lpstr>Disclaimer</vt:lpstr>
      <vt:lpstr>Know your trainer</vt:lpstr>
      <vt:lpstr>Know your instructor</vt:lpstr>
      <vt:lpstr>Setting the expectations</vt:lpstr>
      <vt:lpstr>Setting the expectations</vt:lpstr>
      <vt:lpstr>Contents Generation</vt:lpstr>
      <vt:lpstr>Contents generated from </vt:lpstr>
      <vt:lpstr>Contents</vt:lpstr>
      <vt:lpstr>Course Contents</vt:lpstr>
      <vt:lpstr>Course Contents</vt:lpstr>
      <vt:lpstr>Course Contents </vt:lpstr>
      <vt:lpstr>Course contents</vt:lpstr>
      <vt:lpstr>Course contents</vt:lpstr>
      <vt:lpstr>PowerPoint Presentation</vt:lpstr>
      <vt:lpstr>List reporter</vt:lpstr>
      <vt:lpstr>Third Party Reporting</vt:lpstr>
      <vt:lpstr>allure</vt:lpstr>
      <vt:lpstr>Course contents</vt:lpstr>
      <vt:lpstr>Course contents</vt:lpstr>
      <vt:lpstr>Course contents</vt:lpstr>
      <vt:lpstr>Course contents - Student mgt project  </vt:lpstr>
      <vt:lpstr>What is playwright</vt:lpstr>
      <vt:lpstr>Introduction - Playwright</vt:lpstr>
      <vt:lpstr>Playwright</vt:lpstr>
      <vt:lpstr>Comparision</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Quiz Time</vt:lpstr>
      <vt:lpstr>Quiz</vt:lpstr>
      <vt:lpstr>Files structure</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navigation</vt:lpstr>
      <vt:lpstr>Interactions </vt:lpstr>
      <vt:lpstr>Get By ….</vt:lpstr>
      <vt:lpstr>Basic actions </vt:lpstr>
      <vt:lpstr>Actionability Checks</vt:lpstr>
      <vt:lpstr>PowerPoint Presentation</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Elements</vt:lpstr>
      <vt:lpstr>Navigation Methods: </vt:lpstr>
      <vt:lpstr>Navigation Events</vt:lpstr>
      <vt:lpstr>Navigation Control: </vt:lpstr>
      <vt:lpstr>Navigating to URLs: </vt:lpstr>
      <vt:lpstr>PowerPoint Presentation</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waitForXPath():</vt:lpstr>
      <vt:lpstr>waitForTimeout(): </vt:lpstr>
      <vt:lpstr>waitForFunction(): </vt:lpstr>
      <vt:lpstr>waitForLoadState():</vt:lpstr>
      <vt:lpstr>waitForEvent():</vt:lpstr>
      <vt:lpstr>Quiz Time</vt:lpstr>
      <vt:lpstr>Quiz -  Playwright API Overview:</vt:lpstr>
      <vt:lpstr>Quiz</vt:lpstr>
      <vt:lpstr>Quiz</vt:lpstr>
      <vt:lpstr>Quiz - Browser Contexts</vt:lpstr>
      <vt:lpstr>Quiz - Navigation:</vt:lpstr>
      <vt:lpstr>Quiz – load State</vt:lpstr>
      <vt:lpstr>Quiz - Loading Pages:</vt:lpstr>
      <vt:lpstr>Quiz - Interacting with Elements:</vt:lpstr>
      <vt:lpstr>Quiz - Clicking, Typing, and Other User Actions:</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Last day Agenda</vt:lpstr>
      <vt:lpstr>Agenda</vt:lpstr>
      <vt:lpstr>Agenda</vt:lpstr>
      <vt:lpstr>Quiz Time</vt:lpstr>
      <vt:lpstr>Quiz – Code walk through</vt:lpstr>
      <vt:lpstr>Quiz – Code walk through</vt:lpstr>
      <vt:lpstr>Quiz - configuration</vt:lpstr>
      <vt:lpstr>Quiz - Configurations</vt:lpstr>
      <vt:lpstr>Quiz – Github Actions</vt:lpstr>
      <vt:lpstr>Quiz – Github Actions</vt:lpstr>
      <vt:lpstr>Quiz – all topic </vt:lpstr>
      <vt:lpstr>Quiz</vt:lpstr>
      <vt:lpstr>quiz</vt:lpstr>
      <vt:lpstr>quiz</vt:lpstr>
      <vt:lpstr>quiz</vt:lpstr>
      <vt:lpstr>quiz</vt:lpstr>
      <vt:lpstr>Quiz</vt:lpstr>
      <vt:lpstr>Quiz</vt:lpstr>
      <vt:lpstr>Quiz</vt:lpstr>
      <vt:lpstr>Quiz </vt:lpstr>
      <vt:lpstr>Quiz </vt:lpstr>
      <vt:lpstr>Quiz</vt:lpstr>
      <vt:lpstr>Quiz</vt:lpstr>
      <vt:lpstr>Quiz - Drag-and-drop:</vt:lpstr>
      <vt:lpstr>Quiz - Assertions and Testing:</vt:lpstr>
      <vt:lpstr>Quiz - Structuring tests (describe, it blocks):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1259</cp:revision>
  <dcterms:created xsi:type="dcterms:W3CDTF">2024-03-09T11:33:23Z</dcterms:created>
  <dcterms:modified xsi:type="dcterms:W3CDTF">2024-03-22T18:52:55Z</dcterms:modified>
</cp:coreProperties>
</file>