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6"/>
  </p:notesMasterIdLst>
  <p:handoutMasterIdLst>
    <p:handoutMasterId r:id="rId357"/>
  </p:handoutMasterIdLst>
  <p:sldIdLst>
    <p:sldId id="256" r:id="rId2"/>
    <p:sldId id="535" r:id="rId3"/>
    <p:sldId id="260" r:id="rId4"/>
    <p:sldId id="648" r:id="rId5"/>
    <p:sldId id="536" r:id="rId6"/>
    <p:sldId id="261" r:id="rId7"/>
    <p:sldId id="294" r:id="rId8"/>
    <p:sldId id="649" r:id="rId9"/>
    <p:sldId id="650" r:id="rId10"/>
    <p:sldId id="624" r:id="rId11"/>
    <p:sldId id="534" r:id="rId12"/>
    <p:sldId id="504" r:id="rId13"/>
    <p:sldId id="505" r:id="rId14"/>
    <p:sldId id="506" r:id="rId15"/>
    <p:sldId id="507" r:id="rId16"/>
    <p:sldId id="508" r:id="rId17"/>
    <p:sldId id="651" r:id="rId18"/>
    <p:sldId id="638" r:id="rId19"/>
    <p:sldId id="602" r:id="rId20"/>
    <p:sldId id="639" r:id="rId21"/>
    <p:sldId id="597" r:id="rId22"/>
    <p:sldId id="537" r:id="rId23"/>
    <p:sldId id="604" r:id="rId24"/>
    <p:sldId id="603" r:id="rId25"/>
    <p:sldId id="533" r:id="rId26"/>
    <p:sldId id="257" r:id="rId27"/>
    <p:sldId id="258" r:id="rId28"/>
    <p:sldId id="652" r:id="rId29"/>
    <p:sldId id="259" r:id="rId30"/>
    <p:sldId id="262" r:id="rId31"/>
    <p:sldId id="263" r:id="rId32"/>
    <p:sldId id="642" r:id="rId33"/>
    <p:sldId id="643" r:id="rId34"/>
    <p:sldId id="644" r:id="rId35"/>
    <p:sldId id="605" r:id="rId36"/>
    <p:sldId id="264" r:id="rId37"/>
    <p:sldId id="499" r:id="rId38"/>
    <p:sldId id="500" r:id="rId39"/>
    <p:sldId id="625" r:id="rId40"/>
    <p:sldId id="626" r:id="rId41"/>
    <p:sldId id="627" r:id="rId42"/>
    <p:sldId id="530" r:id="rId43"/>
    <p:sldId id="509" r:id="rId44"/>
    <p:sldId id="510" r:id="rId45"/>
    <p:sldId id="628" r:id="rId46"/>
    <p:sldId id="511" r:id="rId47"/>
    <p:sldId id="512" r:id="rId48"/>
    <p:sldId id="629" r:id="rId49"/>
    <p:sldId id="598" r:id="rId50"/>
    <p:sldId id="630" r:id="rId51"/>
    <p:sldId id="532" r:id="rId52"/>
    <p:sldId id="531" r:id="rId53"/>
    <p:sldId id="538" r:id="rId54"/>
    <p:sldId id="502" r:id="rId55"/>
    <p:sldId id="501" r:id="rId56"/>
    <p:sldId id="623" r:id="rId57"/>
    <p:sldId id="645" r:id="rId58"/>
    <p:sldId id="646" r:id="rId59"/>
    <p:sldId id="599" r:id="rId60"/>
    <p:sldId id="503" r:id="rId61"/>
    <p:sldId id="267" r:id="rId62"/>
    <p:sldId id="268" r:id="rId63"/>
    <p:sldId id="269" r:id="rId64"/>
    <p:sldId id="631" r:id="rId65"/>
    <p:sldId id="637" r:id="rId66"/>
    <p:sldId id="632" r:id="rId67"/>
    <p:sldId id="633" r:id="rId68"/>
    <p:sldId id="634" r:id="rId69"/>
    <p:sldId id="635" r:id="rId70"/>
    <p:sldId id="636" r:id="rId71"/>
    <p:sldId id="270" r:id="rId72"/>
    <p:sldId id="271" r:id="rId73"/>
    <p:sldId id="272" r:id="rId74"/>
    <p:sldId id="273" r:id="rId75"/>
    <p:sldId id="274" r:id="rId76"/>
    <p:sldId id="275" r:id="rId77"/>
    <p:sldId id="513" r:id="rId78"/>
    <p:sldId id="514" r:id="rId79"/>
    <p:sldId id="600" r:id="rId80"/>
    <p:sldId id="515" r:id="rId81"/>
    <p:sldId id="641" r:id="rId82"/>
    <p:sldId id="640" r:id="rId83"/>
    <p:sldId id="516" r:id="rId84"/>
    <p:sldId id="517" r:id="rId85"/>
    <p:sldId id="518" r:id="rId86"/>
    <p:sldId id="519" r:id="rId87"/>
    <p:sldId id="520" r:id="rId88"/>
    <p:sldId id="521" r:id="rId89"/>
    <p:sldId id="283" r:id="rId90"/>
    <p:sldId id="284" r:id="rId91"/>
    <p:sldId id="653" r:id="rId92"/>
    <p:sldId id="277" r:id="rId93"/>
    <p:sldId id="278" r:id="rId94"/>
    <p:sldId id="279" r:id="rId95"/>
    <p:sldId id="281" r:id="rId96"/>
    <p:sldId id="606" r:id="rId97"/>
    <p:sldId id="285" r:id="rId98"/>
    <p:sldId id="286" r:id="rId99"/>
    <p:sldId id="287" r:id="rId100"/>
    <p:sldId id="607" r:id="rId101"/>
    <p:sldId id="288" r:id="rId102"/>
    <p:sldId id="289" r:id="rId103"/>
    <p:sldId id="290" r:id="rId104"/>
    <p:sldId id="291" r:id="rId105"/>
    <p:sldId id="292" r:id="rId106"/>
    <p:sldId id="293" r:id="rId107"/>
    <p:sldId id="295" r:id="rId108"/>
    <p:sldId id="296" r:id="rId109"/>
    <p:sldId id="298" r:id="rId110"/>
    <p:sldId id="299" r:id="rId111"/>
    <p:sldId id="608" r:id="rId112"/>
    <p:sldId id="609" r:id="rId113"/>
    <p:sldId id="300" r:id="rId114"/>
    <p:sldId id="301" r:id="rId115"/>
    <p:sldId id="302" r:id="rId116"/>
    <p:sldId id="303" r:id="rId117"/>
    <p:sldId id="304" r:id="rId118"/>
    <p:sldId id="539" r:id="rId119"/>
    <p:sldId id="305" r:id="rId120"/>
    <p:sldId id="540" r:id="rId121"/>
    <p:sldId id="306" r:id="rId122"/>
    <p:sldId id="541" r:id="rId123"/>
    <p:sldId id="307" r:id="rId124"/>
    <p:sldId id="542" r:id="rId125"/>
    <p:sldId id="308" r:id="rId126"/>
    <p:sldId id="309" r:id="rId127"/>
    <p:sldId id="543" r:id="rId128"/>
    <p:sldId id="310" r:id="rId129"/>
    <p:sldId id="544" r:id="rId130"/>
    <p:sldId id="311" r:id="rId131"/>
    <p:sldId id="545" r:id="rId132"/>
    <p:sldId id="312" r:id="rId133"/>
    <p:sldId id="546" r:id="rId134"/>
    <p:sldId id="313" r:id="rId135"/>
    <p:sldId id="547" r:id="rId136"/>
    <p:sldId id="314" r:id="rId137"/>
    <p:sldId id="548" r:id="rId138"/>
    <p:sldId id="315" r:id="rId139"/>
    <p:sldId id="316" r:id="rId140"/>
    <p:sldId id="317" r:id="rId141"/>
    <p:sldId id="318" r:id="rId142"/>
    <p:sldId id="319" r:id="rId143"/>
    <p:sldId id="320" r:id="rId144"/>
    <p:sldId id="321" r:id="rId145"/>
    <p:sldId id="322" r:id="rId146"/>
    <p:sldId id="324" r:id="rId147"/>
    <p:sldId id="325" r:id="rId148"/>
    <p:sldId id="326" r:id="rId149"/>
    <p:sldId id="327" r:id="rId150"/>
    <p:sldId id="328" r:id="rId151"/>
    <p:sldId id="647" r:id="rId152"/>
    <p:sldId id="329" r:id="rId153"/>
    <p:sldId id="610" r:id="rId154"/>
    <p:sldId id="611" r:id="rId155"/>
    <p:sldId id="330" r:id="rId156"/>
    <p:sldId id="331" r:id="rId157"/>
    <p:sldId id="612" r:id="rId158"/>
    <p:sldId id="332" r:id="rId159"/>
    <p:sldId id="334" r:id="rId160"/>
    <p:sldId id="335" r:id="rId161"/>
    <p:sldId id="337" r:id="rId162"/>
    <p:sldId id="338" r:id="rId163"/>
    <p:sldId id="339" r:id="rId164"/>
    <p:sldId id="340" r:id="rId165"/>
    <p:sldId id="341" r:id="rId166"/>
    <p:sldId id="342" r:id="rId167"/>
    <p:sldId id="343" r:id="rId168"/>
    <p:sldId id="344" r:id="rId169"/>
    <p:sldId id="346" r:id="rId170"/>
    <p:sldId id="347" r:id="rId171"/>
    <p:sldId id="348" r:id="rId172"/>
    <p:sldId id="549" r:id="rId173"/>
    <p:sldId id="349" r:id="rId174"/>
    <p:sldId id="550" r:id="rId175"/>
    <p:sldId id="350" r:id="rId176"/>
    <p:sldId id="551" r:id="rId177"/>
    <p:sldId id="351" r:id="rId178"/>
    <p:sldId id="352" r:id="rId179"/>
    <p:sldId id="353" r:id="rId180"/>
    <p:sldId id="354" r:id="rId181"/>
    <p:sldId id="355" r:id="rId182"/>
    <p:sldId id="356" r:id="rId183"/>
    <p:sldId id="357" r:id="rId184"/>
    <p:sldId id="358" r:id="rId185"/>
    <p:sldId id="359" r:id="rId186"/>
    <p:sldId id="360" r:id="rId187"/>
    <p:sldId id="362" r:id="rId188"/>
    <p:sldId id="363" r:id="rId189"/>
    <p:sldId id="364" r:id="rId190"/>
    <p:sldId id="365" r:id="rId191"/>
    <p:sldId id="366" r:id="rId192"/>
    <p:sldId id="367" r:id="rId193"/>
    <p:sldId id="552" r:id="rId194"/>
    <p:sldId id="369" r:id="rId195"/>
    <p:sldId id="370" r:id="rId196"/>
    <p:sldId id="371" r:id="rId197"/>
    <p:sldId id="372" r:id="rId198"/>
    <p:sldId id="373" r:id="rId199"/>
    <p:sldId id="374" r:id="rId200"/>
    <p:sldId id="375" r:id="rId201"/>
    <p:sldId id="377" r:id="rId202"/>
    <p:sldId id="378" r:id="rId203"/>
    <p:sldId id="379" r:id="rId204"/>
    <p:sldId id="380" r:id="rId205"/>
    <p:sldId id="381" r:id="rId206"/>
    <p:sldId id="382" r:id="rId207"/>
    <p:sldId id="383" r:id="rId208"/>
    <p:sldId id="384" r:id="rId209"/>
    <p:sldId id="385" r:id="rId210"/>
    <p:sldId id="386" r:id="rId211"/>
    <p:sldId id="387" r:id="rId212"/>
    <p:sldId id="388" r:id="rId213"/>
    <p:sldId id="389" r:id="rId214"/>
    <p:sldId id="390" r:id="rId215"/>
    <p:sldId id="393" r:id="rId216"/>
    <p:sldId id="394" r:id="rId217"/>
    <p:sldId id="395" r:id="rId218"/>
    <p:sldId id="396" r:id="rId219"/>
    <p:sldId id="398" r:id="rId220"/>
    <p:sldId id="399" r:id="rId221"/>
    <p:sldId id="400" r:id="rId222"/>
    <p:sldId id="401" r:id="rId223"/>
    <p:sldId id="403" r:id="rId224"/>
    <p:sldId id="404" r:id="rId225"/>
    <p:sldId id="405" r:id="rId226"/>
    <p:sldId id="407" r:id="rId227"/>
    <p:sldId id="414" r:id="rId228"/>
    <p:sldId id="415" r:id="rId229"/>
    <p:sldId id="416" r:id="rId230"/>
    <p:sldId id="417" r:id="rId231"/>
    <p:sldId id="418" r:id="rId232"/>
    <p:sldId id="419" r:id="rId233"/>
    <p:sldId id="421" r:id="rId234"/>
    <p:sldId id="423" r:id="rId235"/>
    <p:sldId id="424" r:id="rId236"/>
    <p:sldId id="425" r:id="rId237"/>
    <p:sldId id="426" r:id="rId238"/>
    <p:sldId id="427" r:id="rId239"/>
    <p:sldId id="428" r:id="rId240"/>
    <p:sldId id="429" r:id="rId241"/>
    <p:sldId id="430" r:id="rId242"/>
    <p:sldId id="431" r:id="rId243"/>
    <p:sldId id="619" r:id="rId244"/>
    <p:sldId id="432" r:id="rId245"/>
    <p:sldId id="433" r:id="rId246"/>
    <p:sldId id="434" r:id="rId247"/>
    <p:sldId id="620" r:id="rId248"/>
    <p:sldId id="621" r:id="rId249"/>
    <p:sldId id="622" r:id="rId250"/>
    <p:sldId id="435" r:id="rId251"/>
    <p:sldId id="436" r:id="rId252"/>
    <p:sldId id="437" r:id="rId253"/>
    <p:sldId id="438" r:id="rId254"/>
    <p:sldId id="440" r:id="rId255"/>
    <p:sldId id="441" r:id="rId256"/>
    <p:sldId id="442" r:id="rId257"/>
    <p:sldId id="443" r:id="rId258"/>
    <p:sldId id="444" r:id="rId259"/>
    <p:sldId id="445" r:id="rId260"/>
    <p:sldId id="446" r:id="rId261"/>
    <p:sldId id="447" r:id="rId262"/>
    <p:sldId id="448" r:id="rId263"/>
    <p:sldId id="449" r:id="rId264"/>
    <p:sldId id="450" r:id="rId265"/>
    <p:sldId id="553" r:id="rId266"/>
    <p:sldId id="554" r:id="rId267"/>
    <p:sldId id="451" r:id="rId268"/>
    <p:sldId id="453" r:id="rId269"/>
    <p:sldId id="454" r:id="rId270"/>
    <p:sldId id="455" r:id="rId271"/>
    <p:sldId id="456" r:id="rId272"/>
    <p:sldId id="457" r:id="rId273"/>
    <p:sldId id="458" r:id="rId274"/>
    <p:sldId id="459" r:id="rId275"/>
    <p:sldId id="460" r:id="rId276"/>
    <p:sldId id="469" r:id="rId277"/>
    <p:sldId id="470" r:id="rId278"/>
    <p:sldId id="471" r:id="rId279"/>
    <p:sldId id="472" r:id="rId280"/>
    <p:sldId id="473" r:id="rId281"/>
    <p:sldId id="475" r:id="rId282"/>
    <p:sldId id="476" r:id="rId283"/>
    <p:sldId id="477" r:id="rId284"/>
    <p:sldId id="478" r:id="rId285"/>
    <p:sldId id="479" r:id="rId286"/>
    <p:sldId id="480" r:id="rId287"/>
    <p:sldId id="482" r:id="rId288"/>
    <p:sldId id="484" r:id="rId289"/>
    <p:sldId id="485" r:id="rId290"/>
    <p:sldId id="486" r:id="rId291"/>
    <p:sldId id="487" r:id="rId292"/>
    <p:sldId id="488" r:id="rId293"/>
    <p:sldId id="489" r:id="rId294"/>
    <p:sldId id="490" r:id="rId295"/>
    <p:sldId id="491" r:id="rId296"/>
    <p:sldId id="566" r:id="rId297"/>
    <p:sldId id="492" r:id="rId298"/>
    <p:sldId id="567" r:id="rId299"/>
    <p:sldId id="568" r:id="rId300"/>
    <p:sldId id="569" r:id="rId301"/>
    <p:sldId id="570" r:id="rId302"/>
    <p:sldId id="494" r:id="rId303"/>
    <p:sldId id="495" r:id="rId304"/>
    <p:sldId id="496" r:id="rId305"/>
    <p:sldId id="497" r:id="rId306"/>
    <p:sldId id="498" r:id="rId307"/>
    <p:sldId id="615" r:id="rId308"/>
    <p:sldId id="616" r:id="rId309"/>
    <p:sldId id="617" r:id="rId310"/>
    <p:sldId id="618" r:id="rId311"/>
    <p:sldId id="527" r:id="rId312"/>
    <p:sldId id="528" r:id="rId313"/>
    <p:sldId id="529" r:id="rId314"/>
    <p:sldId id="522" r:id="rId315"/>
    <p:sldId id="523" r:id="rId316"/>
    <p:sldId id="524" r:id="rId317"/>
    <p:sldId id="525" r:id="rId318"/>
    <p:sldId id="526" r:id="rId319"/>
    <p:sldId id="556" r:id="rId320"/>
    <p:sldId id="557" r:id="rId321"/>
    <p:sldId id="558" r:id="rId322"/>
    <p:sldId id="559" r:id="rId323"/>
    <p:sldId id="560" r:id="rId324"/>
    <p:sldId id="561" r:id="rId325"/>
    <p:sldId id="562" r:id="rId326"/>
    <p:sldId id="563" r:id="rId327"/>
    <p:sldId id="564" r:id="rId328"/>
    <p:sldId id="565" r:id="rId329"/>
    <p:sldId id="571" r:id="rId330"/>
    <p:sldId id="572" r:id="rId331"/>
    <p:sldId id="573" r:id="rId332"/>
    <p:sldId id="574" r:id="rId333"/>
    <p:sldId id="576" r:id="rId334"/>
    <p:sldId id="577" r:id="rId335"/>
    <p:sldId id="578" r:id="rId336"/>
    <p:sldId id="579" r:id="rId337"/>
    <p:sldId id="580" r:id="rId338"/>
    <p:sldId id="581" r:id="rId339"/>
    <p:sldId id="582" r:id="rId340"/>
    <p:sldId id="583" r:id="rId341"/>
    <p:sldId id="584" r:id="rId342"/>
    <p:sldId id="585" r:id="rId343"/>
    <p:sldId id="586" r:id="rId344"/>
    <p:sldId id="587" r:id="rId345"/>
    <p:sldId id="588" r:id="rId346"/>
    <p:sldId id="589" r:id="rId347"/>
    <p:sldId id="590" r:id="rId348"/>
    <p:sldId id="591" r:id="rId349"/>
    <p:sldId id="592" r:id="rId350"/>
    <p:sldId id="593" r:id="rId351"/>
    <p:sldId id="594" r:id="rId352"/>
    <p:sldId id="595" r:id="rId353"/>
    <p:sldId id="596" r:id="rId354"/>
    <p:sldId id="555" r:id="rId3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handoutMaster" Target="handoutMasters/handoutMaster1.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viewProps" Target="viewProps.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theme" Target="theme/theme1.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tableStyles" Target="tableStyle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notesMaster" Target="notesMasters/notesMaster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presProps" Target="presProps.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D27ED-E04E-4BA3-BBD5-FCC0EDF80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FC2F47-DC05-4732-99CC-1487DD306D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C67E3-49AF-4FCA-BA17-63E4CC830293}" type="datetimeFigureOut">
              <a:rPr lang="en-IN" smtClean="0"/>
              <a:t>21-03-2024</a:t>
            </a:fld>
            <a:endParaRPr lang="en-IN"/>
          </a:p>
        </p:txBody>
      </p:sp>
      <p:sp>
        <p:nvSpPr>
          <p:cNvPr id="4" name="Footer Placeholder 3">
            <a:extLst>
              <a:ext uri="{FF2B5EF4-FFF2-40B4-BE49-F238E27FC236}">
                <a16:creationId xmlns:a16="http://schemas.microsoft.com/office/drawing/2014/main" id="{782D8B95-3F13-4732-BD10-D2CED99610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5" name="Slide Number Placeholder 4">
            <a:extLst>
              <a:ext uri="{FF2B5EF4-FFF2-40B4-BE49-F238E27FC236}">
                <a16:creationId xmlns:a16="http://schemas.microsoft.com/office/drawing/2014/main" id="{5C528E3F-957C-4C80-B369-FCA5642D3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290E25-D859-44A3-AB88-38AFA8EEBABC}" type="slidenum">
              <a:rPr lang="en-IN" smtClean="0"/>
              <a:t>‹#›</a:t>
            </a:fld>
            <a:endParaRPr lang="en-IN"/>
          </a:p>
        </p:txBody>
      </p:sp>
    </p:spTree>
    <p:extLst>
      <p:ext uri="{BB962C8B-B14F-4D97-AF65-F5344CB8AC3E}">
        <p14:creationId xmlns:p14="http://schemas.microsoft.com/office/powerpoint/2010/main" val="13475098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EDC69-1C33-425E-8824-A43D5B55DC1D}" type="datetimeFigureOut">
              <a:rPr lang="en-IN" smtClean="0"/>
              <a:t>21-03-2024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9E12E-7ECF-4305-AD14-BA28CB363C84}" type="slidenum">
              <a:rPr lang="en-IN" smtClean="0"/>
              <a:t>‹#›</a:t>
            </a:fld>
            <a:endParaRPr lang="en-IN"/>
          </a:p>
        </p:txBody>
      </p:sp>
    </p:spTree>
    <p:extLst>
      <p:ext uri="{BB962C8B-B14F-4D97-AF65-F5344CB8AC3E}">
        <p14:creationId xmlns:p14="http://schemas.microsoft.com/office/powerpoint/2010/main" val="23966011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Monday, 18 March 2024</a:t>
            </a:r>
            <a:endParaRPr lang="en-IN"/>
          </a:p>
        </p:txBody>
      </p:sp>
      <p:sp>
        <p:nvSpPr>
          <p:cNvPr id="8" name="Footer Placeholder 7"/>
          <p:cNvSpPr>
            <a:spLocks noGrp="1"/>
          </p:cNvSpPr>
          <p:nvPr>
            <p:ph type="ftr" sz="quarter" idx="11"/>
          </p:nvPr>
        </p:nvSpPr>
        <p:spPr/>
        <p:txBody>
          <a:bodyPr/>
          <a:lstStyle/>
          <a:p>
            <a:r>
              <a:rPr lang="en-US"/>
              <a:t>Created By Sampurna A. Playwright Automation tool using JS</a:t>
            </a:r>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Monday, 18 March 2024</a:t>
            </a:r>
            <a:endParaRPr lang="en-IN"/>
          </a:p>
        </p:txBody>
      </p:sp>
      <p:sp>
        <p:nvSpPr>
          <p:cNvPr id="4" name="Footer Placeholder 3"/>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Monday, 18 March 2024</a:t>
            </a:r>
            <a:endParaRPr lang="en-IN"/>
          </a:p>
        </p:txBody>
      </p:sp>
      <p:sp>
        <p:nvSpPr>
          <p:cNvPr id="3" name="Footer Placeholder 2"/>
          <p:cNvSpPr>
            <a:spLocks noGrp="1"/>
          </p:cNvSpPr>
          <p:nvPr>
            <p:ph type="ftr" sz="quarter" idx="11"/>
          </p:nvPr>
        </p:nvSpPr>
        <p:spPr/>
        <p:txBody>
          <a:bodyPr/>
          <a:lstStyle/>
          <a:p>
            <a:r>
              <a:rPr lang="en-US"/>
              <a:t>Created By Sampurna A. Playwright Automation tool using JS</a:t>
            </a:r>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Monday, 18 March 2024</a:t>
            </a:r>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Monday, 18 March 2024</a:t>
            </a:r>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Created By Sampurna A. Playwright Automation tool using JS</a:t>
            </a:r>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jonasclaes/playwright-testmo-reporter" TargetMode="External"/><Relationship Id="rId3" Type="http://schemas.openxmlformats.org/officeDocument/2006/relationships/hyperlink" Target="https://argos-ci.com/docs/playwright" TargetMode="External"/><Relationship Id="rId7" Type="http://schemas.openxmlformats.org/officeDocument/2006/relationships/hyperlink" Target="https://serenity-js.org/handbook/test-runners/playwright-test" TargetMode="External"/><Relationship Id="rId2" Type="http://schemas.openxmlformats.org/officeDocument/2006/relationships/hyperlink" Target="https://www.npmjs.com/package/allure-playwright" TargetMode="External"/><Relationship Id="rId1" Type="http://schemas.openxmlformats.org/officeDocument/2006/relationships/slideLayout" Target="../slideLayouts/slideLayout2.xml"/><Relationship Id="rId6" Type="http://schemas.openxmlformats.org/officeDocument/2006/relationships/hyperlink" Target="https://github.com/reportportal/agent-js-playwright" TargetMode="External"/><Relationship Id="rId11" Type="http://schemas.openxmlformats.org/officeDocument/2006/relationships/image" Target="../media/image7.png"/><Relationship Id="rId5" Type="http://schemas.openxmlformats.org/officeDocument/2006/relationships/hyperlink" Target="https://github.com/cenfun/monocart-reporter" TargetMode="External"/><Relationship Id="rId10" Type="http://schemas.openxmlformats.org/officeDocument/2006/relationships/hyperlink" Target="https://www.tesults.com/docs/playwright" TargetMode="External"/><Relationship Id="rId4" Type="http://schemas.openxmlformats.org/officeDocument/2006/relationships/hyperlink" Target="https://www.npmjs.com/package/@currents/playwright" TargetMode="External"/><Relationship Id="rId9" Type="http://schemas.openxmlformats.org/officeDocument/2006/relationships/hyperlink" Target="https://github.com/testomatio/reporter/blob/master/docs/frameworks.md#playwright"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85.xml.rels><?xml version="1.0" encoding="UTF-8" standalone="yes"?>
<Relationships xmlns="http://schemas.openxmlformats.org/package/2006/relationships"><Relationship Id="rId2" Type="http://schemas.openxmlformats.org/officeDocument/2006/relationships/hyperlink" Target="https://playwright.dev/docs/browser-context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normAutofit fontScale="90000"/>
          </a:bodyPr>
          <a:lstStyle/>
          <a:p>
            <a:r>
              <a:rPr lang="en-US" dirty="0"/>
              <a:t>Playwright Automation using </a:t>
            </a:r>
            <a:r>
              <a:rPr lang="en-US" dirty="0" err="1"/>
              <a:t>Javascript</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DCDE-9AE0-433F-896B-3738DDE525BF}"/>
              </a:ext>
            </a:extLst>
          </p:cNvPr>
          <p:cNvSpPr>
            <a:spLocks noGrp="1"/>
          </p:cNvSpPr>
          <p:nvPr>
            <p:ph type="title"/>
          </p:nvPr>
        </p:nvSpPr>
        <p:spPr/>
        <p:txBody>
          <a:bodyPr/>
          <a:lstStyle/>
          <a:p>
            <a:r>
              <a:rPr lang="en-US" dirty="0"/>
              <a:t>Contents generated from </a:t>
            </a:r>
            <a:endParaRPr lang="en-IN" dirty="0"/>
          </a:p>
        </p:txBody>
      </p:sp>
      <p:sp>
        <p:nvSpPr>
          <p:cNvPr id="3" name="Content Placeholder 2">
            <a:extLst>
              <a:ext uri="{FF2B5EF4-FFF2-40B4-BE49-F238E27FC236}">
                <a16:creationId xmlns:a16="http://schemas.microsoft.com/office/drawing/2014/main" id="{FB9C1830-40EE-46EF-9149-0E98063AD0C4}"/>
              </a:ext>
            </a:extLst>
          </p:cNvPr>
          <p:cNvSpPr>
            <a:spLocks noGrp="1"/>
          </p:cNvSpPr>
          <p:nvPr>
            <p:ph idx="1"/>
          </p:nvPr>
        </p:nvSpPr>
        <p:spPr/>
        <p:txBody>
          <a:bodyPr/>
          <a:lstStyle/>
          <a:p>
            <a:pPr marL="457200" indent="-457200">
              <a:buFont typeface="+mj-lt"/>
              <a:buAutoNum type="arabicPeriod"/>
            </a:pPr>
            <a:r>
              <a:rPr lang="en-US" dirty="0"/>
              <a:t>Own Creations	</a:t>
            </a:r>
          </a:p>
          <a:p>
            <a:pPr marL="914400" lvl="1" indent="-457200">
              <a:buFont typeface="+mj-lt"/>
              <a:buAutoNum type="arabicPeriod"/>
            </a:pPr>
            <a:r>
              <a:rPr lang="en-US" dirty="0"/>
              <a:t>Wrote Node JS API for proving login scenarios using JWT</a:t>
            </a:r>
          </a:p>
          <a:p>
            <a:pPr marL="914400" lvl="1" indent="-457200">
              <a:buFont typeface="+mj-lt"/>
              <a:buAutoNum type="arabicPeriod"/>
            </a:pPr>
            <a:r>
              <a:rPr lang="en-US" dirty="0"/>
              <a:t>Created many HTML pages for explaining various scenarios</a:t>
            </a:r>
          </a:p>
          <a:p>
            <a:pPr marL="914400" lvl="1" indent="-457200">
              <a:buFont typeface="+mj-lt"/>
              <a:buAutoNum type="arabicPeriod"/>
            </a:pPr>
            <a:r>
              <a:rPr lang="en-US" dirty="0"/>
              <a:t>Wrote more than 600 test cases only for this training</a:t>
            </a:r>
          </a:p>
          <a:p>
            <a:pPr marL="457200" indent="-457200">
              <a:buFont typeface="+mj-lt"/>
              <a:buAutoNum type="arabicPeriod"/>
            </a:pPr>
            <a:r>
              <a:rPr lang="en-US" dirty="0"/>
              <a:t>Resources found from Google / Internet </a:t>
            </a:r>
          </a:p>
          <a:p>
            <a:pPr marL="457200" indent="-457200">
              <a:buFont typeface="+mj-lt"/>
              <a:buAutoNum type="arabicPeriod"/>
            </a:pPr>
            <a:r>
              <a:rPr lang="en-US" dirty="0" err="1"/>
              <a:t>ChatGPT</a:t>
            </a:r>
            <a:r>
              <a:rPr lang="en-US" dirty="0"/>
              <a:t> / Gemini / </a:t>
            </a:r>
            <a:r>
              <a:rPr lang="en-US" dirty="0" err="1"/>
              <a:t>NexusChat</a:t>
            </a:r>
            <a:r>
              <a:rPr lang="en-US" dirty="0"/>
              <a:t> </a:t>
            </a:r>
            <a:r>
              <a:rPr lang="en-US" dirty="0" err="1"/>
              <a:t>Synechron</a:t>
            </a:r>
            <a:endParaRPr lang="en-US" dirty="0"/>
          </a:p>
          <a:p>
            <a:pPr marL="457200" indent="-457200">
              <a:buFont typeface="+mj-lt"/>
              <a:buAutoNum type="arabicPeriod"/>
            </a:pPr>
            <a:r>
              <a:rPr lang="en-US" dirty="0"/>
              <a:t>https://playwright.dev Documentation page</a:t>
            </a:r>
          </a:p>
          <a:p>
            <a:pPr marL="457200" indent="-457200">
              <a:buFont typeface="+mj-lt"/>
              <a:buAutoNum type="arabicPeriod"/>
            </a:pPr>
            <a:endParaRPr lang="en-IN" dirty="0"/>
          </a:p>
        </p:txBody>
      </p:sp>
      <p:sp>
        <p:nvSpPr>
          <p:cNvPr id="4" name="Date Placeholder 3">
            <a:extLst>
              <a:ext uri="{FF2B5EF4-FFF2-40B4-BE49-F238E27FC236}">
                <a16:creationId xmlns:a16="http://schemas.microsoft.com/office/drawing/2014/main" id="{877B8CAA-8CD3-4E1A-B7A9-23DD6A207D0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DA5C1BA-0029-4E57-B4D6-CB67A5C36B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6FED64-1724-4C99-BB53-4BF10841B9E8}"/>
              </a:ext>
            </a:extLst>
          </p:cNvPr>
          <p:cNvSpPr>
            <a:spLocks noGrp="1"/>
          </p:cNvSpPr>
          <p:nvPr>
            <p:ph type="sldNum" sz="quarter" idx="12"/>
          </p:nvPr>
        </p:nvSpPr>
        <p:spPr/>
        <p:txBody>
          <a:bodyPr/>
          <a:lstStyle/>
          <a:p>
            <a:fld id="{A193C64B-2574-4D3D-B044-92D68AAEF81F}" type="slidenum">
              <a:rPr lang="en-IN" smtClean="0"/>
              <a:t>10</a:t>
            </a:fld>
            <a:endParaRPr lang="en-IN"/>
          </a:p>
        </p:txBody>
      </p:sp>
    </p:spTree>
    <p:extLst>
      <p:ext uri="{BB962C8B-B14F-4D97-AF65-F5344CB8AC3E}">
        <p14:creationId xmlns:p14="http://schemas.microsoft.com/office/powerpoint/2010/main" val="41784799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3FD6-05E9-4258-8EAF-3CF4212472E7}"/>
              </a:ext>
            </a:extLst>
          </p:cNvPr>
          <p:cNvSpPr>
            <a:spLocks noGrp="1"/>
          </p:cNvSpPr>
          <p:nvPr>
            <p:ph type="title"/>
          </p:nvPr>
        </p:nvSpPr>
        <p:spPr/>
        <p:txBody>
          <a:bodyPr/>
          <a:lstStyle/>
          <a:p>
            <a:r>
              <a:rPr lang="en-US" dirty="0"/>
              <a:t>Representation</a:t>
            </a:r>
            <a:endParaRPr lang="en-IN" dirty="0"/>
          </a:p>
        </p:txBody>
      </p:sp>
      <p:pic>
        <p:nvPicPr>
          <p:cNvPr id="4" name="Content Placeholder 3">
            <a:extLst>
              <a:ext uri="{FF2B5EF4-FFF2-40B4-BE49-F238E27FC236}">
                <a16:creationId xmlns:a16="http://schemas.microsoft.com/office/drawing/2014/main" id="{593D5428-D417-4D79-B1EC-3CC4CB20972E}"/>
              </a:ext>
            </a:extLst>
          </p:cNvPr>
          <p:cNvPicPr>
            <a:picLocks noGrp="1" noChangeAspect="1"/>
          </p:cNvPicPr>
          <p:nvPr>
            <p:ph idx="1"/>
          </p:nvPr>
        </p:nvPicPr>
        <p:blipFill>
          <a:blip r:embed="rId2"/>
          <a:stretch>
            <a:fillRect/>
          </a:stretch>
        </p:blipFill>
        <p:spPr>
          <a:xfrm>
            <a:off x="1291079" y="1467499"/>
            <a:ext cx="10672321" cy="6238165"/>
          </a:xfrm>
          <a:prstGeom prst="rect">
            <a:avLst/>
          </a:prstGeom>
        </p:spPr>
      </p:pic>
      <p:sp>
        <p:nvSpPr>
          <p:cNvPr id="3" name="Date Placeholder 2">
            <a:extLst>
              <a:ext uri="{FF2B5EF4-FFF2-40B4-BE49-F238E27FC236}">
                <a16:creationId xmlns:a16="http://schemas.microsoft.com/office/drawing/2014/main" id="{4143FEEF-E194-45FE-BD3B-79BEB95417F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44BB39-C7D1-4538-A620-51D52FC20F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A990A-4A5A-4C89-A325-C66D5C2B9D6E}"/>
              </a:ext>
            </a:extLst>
          </p:cNvPr>
          <p:cNvSpPr>
            <a:spLocks noGrp="1"/>
          </p:cNvSpPr>
          <p:nvPr>
            <p:ph type="sldNum" sz="quarter" idx="12"/>
          </p:nvPr>
        </p:nvSpPr>
        <p:spPr/>
        <p:txBody>
          <a:bodyPr/>
          <a:lstStyle/>
          <a:p>
            <a:fld id="{A193C64B-2574-4D3D-B044-92D68AAEF81F}" type="slidenum">
              <a:rPr lang="en-IN" smtClean="0"/>
              <a:t>100</a:t>
            </a:fld>
            <a:endParaRPr lang="en-IN"/>
          </a:p>
        </p:txBody>
      </p:sp>
    </p:spTree>
    <p:extLst>
      <p:ext uri="{BB962C8B-B14F-4D97-AF65-F5344CB8AC3E}">
        <p14:creationId xmlns:p14="http://schemas.microsoft.com/office/powerpoint/2010/main" val="19487933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
        <p:nvSpPr>
          <p:cNvPr id="4" name="Date Placeholder 3">
            <a:extLst>
              <a:ext uri="{FF2B5EF4-FFF2-40B4-BE49-F238E27FC236}">
                <a16:creationId xmlns:a16="http://schemas.microsoft.com/office/drawing/2014/main" id="{37CFCA74-EE69-411B-B3B9-22B7395293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CD0F117-BEB4-4CC7-8416-86474E99FF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58F75AC-E2D9-448B-998B-7C38D80FC49D}"/>
              </a:ext>
            </a:extLst>
          </p:cNvPr>
          <p:cNvSpPr>
            <a:spLocks noGrp="1"/>
          </p:cNvSpPr>
          <p:nvPr>
            <p:ph type="sldNum" sz="quarter" idx="12"/>
          </p:nvPr>
        </p:nvSpPr>
        <p:spPr/>
        <p:txBody>
          <a:bodyPr/>
          <a:lstStyle/>
          <a:p>
            <a:fld id="{A193C64B-2574-4D3D-B044-92D68AAEF81F}" type="slidenum">
              <a:rPr lang="en-IN" smtClean="0"/>
              <a:t>101</a:t>
            </a:fld>
            <a:endParaRPr lang="en-IN"/>
          </a:p>
        </p:txBody>
      </p:sp>
    </p:spTree>
    <p:extLst>
      <p:ext uri="{BB962C8B-B14F-4D97-AF65-F5344CB8AC3E}">
        <p14:creationId xmlns:p14="http://schemas.microsoft.com/office/powerpoint/2010/main" val="13215958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
        <p:nvSpPr>
          <p:cNvPr id="4" name="Date Placeholder 3">
            <a:extLst>
              <a:ext uri="{FF2B5EF4-FFF2-40B4-BE49-F238E27FC236}">
                <a16:creationId xmlns:a16="http://schemas.microsoft.com/office/drawing/2014/main" id="{33EC3090-9BC4-4C50-9EEC-4068547FBD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0DFB15-A57C-4A4B-B078-D81F453E5D8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B80500-55CE-444C-9693-B96A9D944730}"/>
              </a:ext>
            </a:extLst>
          </p:cNvPr>
          <p:cNvSpPr>
            <a:spLocks noGrp="1"/>
          </p:cNvSpPr>
          <p:nvPr>
            <p:ph type="sldNum" sz="quarter" idx="12"/>
          </p:nvPr>
        </p:nvSpPr>
        <p:spPr/>
        <p:txBody>
          <a:bodyPr/>
          <a:lstStyle/>
          <a:p>
            <a:fld id="{A193C64B-2574-4D3D-B044-92D68AAEF81F}" type="slidenum">
              <a:rPr lang="en-IN" smtClean="0"/>
              <a:t>102</a:t>
            </a:fld>
            <a:endParaRPr lang="en-IN"/>
          </a:p>
        </p:txBody>
      </p:sp>
    </p:spTree>
    <p:extLst>
      <p:ext uri="{BB962C8B-B14F-4D97-AF65-F5344CB8AC3E}">
        <p14:creationId xmlns:p14="http://schemas.microsoft.com/office/powerpoint/2010/main" val="19357011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endParaRPr lang="en-IN" dirty="0"/>
          </a:p>
        </p:txBody>
      </p:sp>
      <p:sp>
        <p:nvSpPr>
          <p:cNvPr id="4" name="Date Placeholder 3">
            <a:extLst>
              <a:ext uri="{FF2B5EF4-FFF2-40B4-BE49-F238E27FC236}">
                <a16:creationId xmlns:a16="http://schemas.microsoft.com/office/drawing/2014/main" id="{32E2B89E-0C5C-466B-A33F-52F3F214FE7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1265EA-14DE-4423-8177-86E63C6AA3B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0CE67A-7F67-4A2B-B589-C30C20B42ACA}"/>
              </a:ext>
            </a:extLst>
          </p:cNvPr>
          <p:cNvSpPr>
            <a:spLocks noGrp="1"/>
          </p:cNvSpPr>
          <p:nvPr>
            <p:ph type="sldNum" sz="quarter" idx="12"/>
          </p:nvPr>
        </p:nvSpPr>
        <p:spPr/>
        <p:txBody>
          <a:bodyPr/>
          <a:lstStyle/>
          <a:p>
            <a:fld id="{A193C64B-2574-4D3D-B044-92D68AAEF81F}" type="slidenum">
              <a:rPr lang="en-IN" smtClean="0"/>
              <a:t>103</a:t>
            </a:fld>
            <a:endParaRPr lang="en-IN"/>
          </a:p>
        </p:txBody>
      </p:sp>
    </p:spTree>
    <p:extLst>
      <p:ext uri="{BB962C8B-B14F-4D97-AF65-F5344CB8AC3E}">
        <p14:creationId xmlns:p14="http://schemas.microsoft.com/office/powerpoint/2010/main" val="40871722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 </a:t>
            </a:r>
            <a:r>
              <a:rPr lang="en-US" dirty="0"/>
              <a:t>Navigates to the previous page in the browser history.</a:t>
            </a:r>
          </a:p>
          <a:p>
            <a:r>
              <a:rPr lang="en-US" dirty="0" err="1">
                <a:highlight>
                  <a:srgbClr val="FFFF00"/>
                </a:highlight>
              </a:rPr>
              <a:t>page.goForward</a:t>
            </a:r>
            <a:r>
              <a:rPr lang="en-US" dirty="0">
                <a:highlight>
                  <a:srgbClr val="FFFF00"/>
                </a:highlight>
              </a:rPr>
              <a:t>(): </a:t>
            </a:r>
            <a:r>
              <a:rPr lang="en-US" dirty="0"/>
              <a:t>Navigates to the next page in the browser history.</a:t>
            </a:r>
          </a:p>
          <a:p>
            <a:r>
              <a:rPr lang="en-US" dirty="0" err="1">
                <a:highlight>
                  <a:srgbClr val="FFFF00"/>
                </a:highlight>
              </a:rPr>
              <a:t>page.reload</a:t>
            </a:r>
            <a:r>
              <a:rPr lang="en-US" dirty="0">
                <a:highlight>
                  <a:srgbClr val="FFFF00"/>
                </a:highlight>
              </a:rPr>
              <a:t>(): </a:t>
            </a:r>
            <a:r>
              <a:rPr lang="en-US" dirty="0"/>
              <a:t>Reloads the current page.</a:t>
            </a:r>
          </a:p>
        </p:txBody>
      </p:sp>
      <p:sp>
        <p:nvSpPr>
          <p:cNvPr id="4" name="Date Placeholder 3">
            <a:extLst>
              <a:ext uri="{FF2B5EF4-FFF2-40B4-BE49-F238E27FC236}">
                <a16:creationId xmlns:a16="http://schemas.microsoft.com/office/drawing/2014/main" id="{563D319D-EBB3-454B-934F-DFDCF3342E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0C67F4-F127-4E59-9D72-54EBC4D01A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6B7C1C6-2AD3-4292-98FA-E1A55DD21BF7}"/>
              </a:ext>
            </a:extLst>
          </p:cNvPr>
          <p:cNvSpPr>
            <a:spLocks noGrp="1"/>
          </p:cNvSpPr>
          <p:nvPr>
            <p:ph type="sldNum" sz="quarter" idx="12"/>
          </p:nvPr>
        </p:nvSpPr>
        <p:spPr/>
        <p:txBody>
          <a:bodyPr/>
          <a:lstStyle/>
          <a:p>
            <a:fld id="{A193C64B-2574-4D3D-B044-92D68AAEF81F}" type="slidenum">
              <a:rPr lang="en-IN" smtClean="0"/>
              <a:t>104</a:t>
            </a:fld>
            <a:endParaRPr lang="en-IN"/>
          </a:p>
        </p:txBody>
      </p:sp>
    </p:spTree>
    <p:extLst>
      <p:ext uri="{BB962C8B-B14F-4D97-AF65-F5344CB8AC3E}">
        <p14:creationId xmlns:p14="http://schemas.microsoft.com/office/powerpoint/2010/main" val="18563670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a:t>
            </a:r>
            <a:r>
              <a:rPr lang="en-US" dirty="0" err="1">
                <a:highlight>
                  <a:srgbClr val="FFFF00"/>
                </a:highlight>
              </a:rPr>
              <a:t>handlerFn</a:t>
            </a:r>
            <a:r>
              <a:rPr lang="en-US" dirty="0">
                <a:highlight>
                  <a:srgbClr val="FFFF00"/>
                </a:highlight>
              </a:rPr>
              <a:t>): </a:t>
            </a:r>
            <a:r>
              <a:rPr lang="en-US" dirty="0"/>
              <a:t>Fired when the page navigates to a new URL.</a:t>
            </a:r>
          </a:p>
          <a:p>
            <a:r>
              <a:rPr lang="en-US" dirty="0" err="1">
                <a:highlight>
                  <a:srgbClr val="FFFF00"/>
                </a:highlight>
              </a:rPr>
              <a:t>page.on</a:t>
            </a:r>
            <a:r>
              <a:rPr lang="en-US" dirty="0">
                <a:highlight>
                  <a:srgbClr val="FFFF00"/>
                </a:highlight>
              </a:rPr>
              <a:t>('load', </a:t>
            </a:r>
            <a:r>
              <a:rPr lang="en-US" dirty="0" err="1">
                <a:highlight>
                  <a:srgbClr val="FFFF00"/>
                </a:highlight>
              </a:rPr>
              <a:t>handlerFn</a:t>
            </a:r>
            <a:r>
              <a:rPr lang="en-US" dirty="0">
                <a:highlight>
                  <a:srgbClr val="FFFF00"/>
                </a:highlight>
              </a:rPr>
              <a:t>):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a new frame is attached to the page.</a:t>
            </a:r>
            <a:endParaRPr lang="en-IN" dirty="0"/>
          </a:p>
        </p:txBody>
      </p:sp>
      <p:sp>
        <p:nvSpPr>
          <p:cNvPr id="4" name="Date Placeholder 3">
            <a:extLst>
              <a:ext uri="{FF2B5EF4-FFF2-40B4-BE49-F238E27FC236}">
                <a16:creationId xmlns:a16="http://schemas.microsoft.com/office/drawing/2014/main" id="{8D278340-803A-487F-ACC3-E2DF3A2802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C7BB6A-A035-4242-9589-EA78D81698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AF423B-940C-4888-9E96-B1BFA0555B0D}"/>
              </a:ext>
            </a:extLst>
          </p:cNvPr>
          <p:cNvSpPr>
            <a:spLocks noGrp="1"/>
          </p:cNvSpPr>
          <p:nvPr>
            <p:ph type="sldNum" sz="quarter" idx="12"/>
          </p:nvPr>
        </p:nvSpPr>
        <p:spPr/>
        <p:txBody>
          <a:bodyPr/>
          <a:lstStyle/>
          <a:p>
            <a:fld id="{A193C64B-2574-4D3D-B044-92D68AAEF81F}" type="slidenum">
              <a:rPr lang="en-IN" smtClean="0"/>
              <a:t>105</a:t>
            </a:fld>
            <a:endParaRPr lang="en-IN"/>
          </a:p>
        </p:txBody>
      </p:sp>
    </p:spTree>
    <p:extLst>
      <p:ext uri="{BB962C8B-B14F-4D97-AF65-F5344CB8AC3E}">
        <p14:creationId xmlns:p14="http://schemas.microsoft.com/office/powerpoint/2010/main" val="36523798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 </a:t>
            </a:r>
            <a:r>
              <a:rPr lang="en-US" dirty="0"/>
              <a:t>:  Specifies the maximum time to wait for navigation to complete before throwing an error.</a:t>
            </a:r>
          </a:p>
          <a:p>
            <a:r>
              <a:rPr lang="en-US" dirty="0" err="1">
                <a:highlight>
                  <a:srgbClr val="FFFF00"/>
                </a:highlight>
              </a:rPr>
              <a:t>waitUntil</a:t>
            </a:r>
            <a:r>
              <a:rPr lang="en-US" dirty="0">
                <a:highlight>
                  <a:srgbClr val="FFFF00"/>
                </a:highlight>
              </a:rPr>
              <a:t> </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
        <p:nvSpPr>
          <p:cNvPr id="4" name="Date Placeholder 3">
            <a:extLst>
              <a:ext uri="{FF2B5EF4-FFF2-40B4-BE49-F238E27FC236}">
                <a16:creationId xmlns:a16="http://schemas.microsoft.com/office/drawing/2014/main" id="{C9993F79-5A5E-4159-8B0C-AE7BF42247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D10159-DFDA-4B42-9782-2ADA7BD6F59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AD14BF-24F5-4059-BC28-5B50ABB0C72D}"/>
              </a:ext>
            </a:extLst>
          </p:cNvPr>
          <p:cNvSpPr>
            <a:spLocks noGrp="1"/>
          </p:cNvSpPr>
          <p:nvPr>
            <p:ph type="sldNum" sz="quarter" idx="12"/>
          </p:nvPr>
        </p:nvSpPr>
        <p:spPr/>
        <p:txBody>
          <a:bodyPr/>
          <a:lstStyle/>
          <a:p>
            <a:fld id="{A193C64B-2574-4D3D-B044-92D68AAEF81F}" type="slidenum">
              <a:rPr lang="en-IN" smtClean="0"/>
              <a:t>106</a:t>
            </a:fld>
            <a:endParaRPr lang="en-IN"/>
          </a:p>
        </p:txBody>
      </p:sp>
    </p:spTree>
    <p:extLst>
      <p:ext uri="{BB962C8B-B14F-4D97-AF65-F5344CB8AC3E}">
        <p14:creationId xmlns:p14="http://schemas.microsoft.com/office/powerpoint/2010/main" val="26333120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a:t>
            </a:r>
            <a:r>
              <a:rPr lang="en-US" b="1" dirty="0"/>
              <a:t>timeout</a:t>
            </a:r>
            <a:r>
              <a:rPr lang="en-US" dirty="0"/>
              <a:t>, </a:t>
            </a:r>
            <a:r>
              <a:rPr lang="en-US" b="1" dirty="0" err="1"/>
              <a:t>waitUntil</a:t>
            </a:r>
            <a:r>
              <a:rPr lang="en-US" dirty="0"/>
              <a:t>, and </a:t>
            </a:r>
            <a:r>
              <a:rPr lang="en-US" b="1" dirty="0" err="1"/>
              <a:t>referer</a:t>
            </a:r>
            <a:r>
              <a:rPr lang="en-US" dirty="0"/>
              <a:t>.</a:t>
            </a:r>
          </a:p>
          <a:p>
            <a:r>
              <a:rPr lang="en-US" b="1" u="sng" dirty="0"/>
              <a:t>Waiting for Navigation:</a:t>
            </a:r>
          </a:p>
          <a:p>
            <a:r>
              <a:rPr lang="en-US" dirty="0"/>
              <a:t>After initiating a navigation, you can wait for the page to complete loading using the </a:t>
            </a:r>
            <a:r>
              <a:rPr lang="en-US" dirty="0">
                <a:highlight>
                  <a:srgbClr val="FFFF00"/>
                </a:highlight>
              </a:rPr>
              <a:t>page.</a:t>
            </a:r>
            <a:r>
              <a:rPr lang="en-IN" dirty="0">
                <a:highlight>
                  <a:srgbClr val="FFFF00"/>
                </a:highlight>
              </a:rPr>
              <a:t> </a:t>
            </a:r>
            <a:r>
              <a:rPr lang="en-IN" dirty="0" err="1">
                <a:highlight>
                  <a:srgbClr val="FFFF00"/>
                </a:highlight>
              </a:rPr>
              <a:t>page.waitForURL</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
        <p:nvSpPr>
          <p:cNvPr id="4" name="Date Placeholder 3">
            <a:extLst>
              <a:ext uri="{FF2B5EF4-FFF2-40B4-BE49-F238E27FC236}">
                <a16:creationId xmlns:a16="http://schemas.microsoft.com/office/drawing/2014/main" id="{B94494C5-AD95-4FDF-8392-0658EC9A20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5E76D5-A3C5-41F3-88E0-EC95315A79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F475A-A219-4449-83E8-915617C24198}"/>
              </a:ext>
            </a:extLst>
          </p:cNvPr>
          <p:cNvSpPr>
            <a:spLocks noGrp="1"/>
          </p:cNvSpPr>
          <p:nvPr>
            <p:ph type="sldNum" sz="quarter" idx="12"/>
          </p:nvPr>
        </p:nvSpPr>
        <p:spPr/>
        <p:txBody>
          <a:bodyPr/>
          <a:lstStyle/>
          <a:p>
            <a:fld id="{A193C64B-2574-4D3D-B044-92D68AAEF81F}" type="slidenum">
              <a:rPr lang="en-IN" smtClean="0"/>
              <a:t>107</a:t>
            </a:fld>
            <a:endParaRPr lang="en-IN"/>
          </a:p>
        </p:txBody>
      </p:sp>
    </p:spTree>
    <p:extLst>
      <p:ext uri="{BB962C8B-B14F-4D97-AF65-F5344CB8AC3E}">
        <p14:creationId xmlns:p14="http://schemas.microsoft.com/office/powerpoint/2010/main" val="10635980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700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endParaRPr lang="en-US" dirty="0"/>
          </a:p>
          <a:p>
            <a:r>
              <a:rPr lang="en-US" dirty="0"/>
              <a:t>Playwright emits various navigation-related events that you can listen for and handle in your tests. For example, you can use the </a:t>
            </a:r>
            <a:r>
              <a:rPr lang="en-US" dirty="0" err="1"/>
              <a:t>page.on</a:t>
            </a:r>
            <a:r>
              <a:rPr lang="en-US" dirty="0"/>
              <a:t>(</a:t>
            </a:r>
            <a:r>
              <a:rPr lang="en-US" dirty="0">
                <a:highlight>
                  <a:srgbClr val="FFFF00"/>
                </a:highlight>
              </a:rPr>
              <a:t>'load</a:t>
            </a:r>
            <a:r>
              <a:rPr lang="en-US" dirty="0"/>
              <a:t>', handler) event to detect when the page's load event is triggered, indicating that all resources have finished loading.</a:t>
            </a:r>
          </a:p>
          <a:p>
            <a:r>
              <a:rPr lang="en-US" b="1" dirty="0"/>
              <a:t>Reload and Navigation History:</a:t>
            </a:r>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
        <p:nvSpPr>
          <p:cNvPr id="4" name="Date Placeholder 3">
            <a:extLst>
              <a:ext uri="{FF2B5EF4-FFF2-40B4-BE49-F238E27FC236}">
                <a16:creationId xmlns:a16="http://schemas.microsoft.com/office/drawing/2014/main" id="{2E528FFB-7435-4DE7-8E8D-1B91734C85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9BAAFA-837D-4A15-941E-918DDB9EF38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2EFE24-AC34-4D0A-AF4A-81ABE48DF291}"/>
              </a:ext>
            </a:extLst>
          </p:cNvPr>
          <p:cNvSpPr>
            <a:spLocks noGrp="1"/>
          </p:cNvSpPr>
          <p:nvPr>
            <p:ph type="sldNum" sz="quarter" idx="12"/>
          </p:nvPr>
        </p:nvSpPr>
        <p:spPr/>
        <p:txBody>
          <a:bodyPr/>
          <a:lstStyle/>
          <a:p>
            <a:fld id="{A193C64B-2574-4D3D-B044-92D68AAEF81F}" type="slidenum">
              <a:rPr lang="en-IN" smtClean="0"/>
              <a:t>108</a:t>
            </a:fld>
            <a:endParaRPr lang="en-IN"/>
          </a:p>
        </p:txBody>
      </p:sp>
    </p:spTree>
    <p:extLst>
      <p:ext uri="{BB962C8B-B14F-4D97-AF65-F5344CB8AC3E}">
        <p14:creationId xmlns:p14="http://schemas.microsoft.com/office/powerpoint/2010/main" val="40537588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a:bodyPr>
          <a:lstStyle/>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
        <p:nvSpPr>
          <p:cNvPr id="4" name="Date Placeholder 3">
            <a:extLst>
              <a:ext uri="{FF2B5EF4-FFF2-40B4-BE49-F238E27FC236}">
                <a16:creationId xmlns:a16="http://schemas.microsoft.com/office/drawing/2014/main" id="{40DF9CBF-C15C-4217-A5B7-A74DA36F4F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0888F1-B78C-4AFA-AC06-A9B194B6AB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43070B-DF8C-4C85-A8F0-6E0765B36F17}"/>
              </a:ext>
            </a:extLst>
          </p:cNvPr>
          <p:cNvSpPr>
            <a:spLocks noGrp="1"/>
          </p:cNvSpPr>
          <p:nvPr>
            <p:ph type="sldNum" sz="quarter" idx="12"/>
          </p:nvPr>
        </p:nvSpPr>
        <p:spPr/>
        <p:txBody>
          <a:bodyPr/>
          <a:lstStyle/>
          <a:p>
            <a:fld id="{A193C64B-2574-4D3D-B044-92D68AAEF81F}" type="slidenum">
              <a:rPr lang="en-IN" smtClean="0"/>
              <a:t>109</a:t>
            </a:fld>
            <a:endParaRPr lang="en-IN"/>
          </a:p>
        </p:txBody>
      </p:sp>
    </p:spTree>
    <p:extLst>
      <p:ext uri="{BB962C8B-B14F-4D97-AF65-F5344CB8AC3E}">
        <p14:creationId xmlns:p14="http://schemas.microsoft.com/office/powerpoint/2010/main" val="90161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pic>
        <p:nvPicPr>
          <p:cNvPr id="2" name="Picture 1">
            <a:extLst>
              <a:ext uri="{FF2B5EF4-FFF2-40B4-BE49-F238E27FC236}">
                <a16:creationId xmlns:a16="http://schemas.microsoft.com/office/drawing/2014/main" id="{38FA869A-CF01-4D1C-989E-A0314DF38A97}"/>
              </a:ext>
            </a:extLst>
          </p:cNvPr>
          <p:cNvPicPr>
            <a:picLocks noChangeAspect="1"/>
          </p:cNvPicPr>
          <p:nvPr/>
        </p:nvPicPr>
        <p:blipFill>
          <a:blip r:embed="rId2"/>
          <a:stretch>
            <a:fillRect/>
          </a:stretch>
        </p:blipFill>
        <p:spPr>
          <a:xfrm>
            <a:off x="7909281" y="908427"/>
            <a:ext cx="2486372" cy="2162477"/>
          </a:xfrm>
          <a:prstGeom prst="rect">
            <a:avLst/>
          </a:prstGeom>
        </p:spPr>
      </p:pic>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137034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err="1"/>
              <a:t>domcontentloaded</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p:txBody>
      </p:sp>
      <p:sp>
        <p:nvSpPr>
          <p:cNvPr id="4" name="Date Placeholder 3">
            <a:extLst>
              <a:ext uri="{FF2B5EF4-FFF2-40B4-BE49-F238E27FC236}">
                <a16:creationId xmlns:a16="http://schemas.microsoft.com/office/drawing/2014/main" id="{3DD87810-4345-40DD-987B-8720DE5AF1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30D1FD-8C63-4DDC-9638-CF72C0B7AD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9CABFF4-4639-4AAA-999B-0F108C12C82D}"/>
              </a:ext>
            </a:extLst>
          </p:cNvPr>
          <p:cNvSpPr>
            <a:spLocks noGrp="1"/>
          </p:cNvSpPr>
          <p:nvPr>
            <p:ph type="sldNum" sz="quarter" idx="12"/>
          </p:nvPr>
        </p:nvSpPr>
        <p:spPr/>
        <p:txBody>
          <a:bodyPr/>
          <a:lstStyle/>
          <a:p>
            <a:fld id="{A193C64B-2574-4D3D-B044-92D68AAEF81F}" type="slidenum">
              <a:rPr lang="en-IN" smtClean="0"/>
              <a:t>110</a:t>
            </a:fld>
            <a:endParaRPr lang="en-IN"/>
          </a:p>
        </p:txBody>
      </p:sp>
    </p:spTree>
    <p:extLst>
      <p:ext uri="{BB962C8B-B14F-4D97-AF65-F5344CB8AC3E}">
        <p14:creationId xmlns:p14="http://schemas.microsoft.com/office/powerpoint/2010/main" val="1505846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a:t>error</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endParaRPr lang="en-IN" dirty="0"/>
          </a:p>
        </p:txBody>
      </p:sp>
      <p:sp>
        <p:nvSpPr>
          <p:cNvPr id="4" name="Date Placeholder 3">
            <a:extLst>
              <a:ext uri="{FF2B5EF4-FFF2-40B4-BE49-F238E27FC236}">
                <a16:creationId xmlns:a16="http://schemas.microsoft.com/office/drawing/2014/main" id="{0AE45B18-F566-4DD4-9850-A8453D7D67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60976D-EEE0-4A73-8E05-3AB5332E73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061DE1-3220-4F30-B185-54B26E5A917F}"/>
              </a:ext>
            </a:extLst>
          </p:cNvPr>
          <p:cNvSpPr>
            <a:spLocks noGrp="1"/>
          </p:cNvSpPr>
          <p:nvPr>
            <p:ph type="sldNum" sz="quarter" idx="12"/>
          </p:nvPr>
        </p:nvSpPr>
        <p:spPr/>
        <p:txBody>
          <a:bodyPr/>
          <a:lstStyle/>
          <a:p>
            <a:fld id="{A193C64B-2574-4D3D-B044-92D68AAEF81F}" type="slidenum">
              <a:rPr lang="en-IN" smtClean="0"/>
              <a:t>111</a:t>
            </a:fld>
            <a:endParaRPr lang="en-IN"/>
          </a:p>
        </p:txBody>
      </p:sp>
    </p:spTree>
    <p:extLst>
      <p:ext uri="{BB962C8B-B14F-4D97-AF65-F5344CB8AC3E}">
        <p14:creationId xmlns:p14="http://schemas.microsoft.com/office/powerpoint/2010/main" val="24948019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1C84-CE78-48DB-B605-6F465678C997}"/>
              </a:ext>
            </a:extLst>
          </p:cNvPr>
          <p:cNvSpPr>
            <a:spLocks noGrp="1"/>
          </p:cNvSpPr>
          <p:nvPr>
            <p:ph type="title"/>
          </p:nvPr>
        </p:nvSpPr>
        <p:spPr/>
        <p:txBody>
          <a:bodyPr/>
          <a:lstStyle/>
          <a:p>
            <a:r>
              <a:rPr lang="en-IN" b="1" dirty="0" err="1"/>
              <a:t>framenavigated</a:t>
            </a:r>
            <a:endParaRPr lang="en-IN" dirty="0"/>
          </a:p>
        </p:txBody>
      </p:sp>
      <p:sp>
        <p:nvSpPr>
          <p:cNvPr id="3" name="Content Placeholder 2">
            <a:extLst>
              <a:ext uri="{FF2B5EF4-FFF2-40B4-BE49-F238E27FC236}">
                <a16:creationId xmlns:a16="http://schemas.microsoft.com/office/drawing/2014/main" id="{4D8B39BF-E1DF-459B-A098-BCA1B439D5B7}"/>
              </a:ext>
            </a:extLst>
          </p:cNvPr>
          <p:cNvSpPr>
            <a:spLocks noGrp="1"/>
          </p:cNvSpPr>
          <p:nvPr>
            <p:ph idx="1"/>
          </p:nvPr>
        </p:nvSpPr>
        <p:spPr/>
        <p:txBody>
          <a:bodyPr/>
          <a:lstStyle/>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a:p>
            <a:endParaRPr lang="en-IN" dirty="0"/>
          </a:p>
        </p:txBody>
      </p:sp>
      <p:sp>
        <p:nvSpPr>
          <p:cNvPr id="4" name="Date Placeholder 3">
            <a:extLst>
              <a:ext uri="{FF2B5EF4-FFF2-40B4-BE49-F238E27FC236}">
                <a16:creationId xmlns:a16="http://schemas.microsoft.com/office/drawing/2014/main" id="{2FC01EFC-F862-4BEF-A96C-8D05406B01C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F022B1-B297-4DBC-9D64-80AAB5C6A1E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A4341A-CC1B-4108-8C04-8DA89A791B79}"/>
              </a:ext>
            </a:extLst>
          </p:cNvPr>
          <p:cNvSpPr>
            <a:spLocks noGrp="1"/>
          </p:cNvSpPr>
          <p:nvPr>
            <p:ph type="sldNum" sz="quarter" idx="12"/>
          </p:nvPr>
        </p:nvSpPr>
        <p:spPr/>
        <p:txBody>
          <a:bodyPr/>
          <a:lstStyle/>
          <a:p>
            <a:fld id="{A193C64B-2574-4D3D-B044-92D68AAEF81F}" type="slidenum">
              <a:rPr lang="en-IN" smtClean="0"/>
              <a:t>112</a:t>
            </a:fld>
            <a:endParaRPr lang="en-IN"/>
          </a:p>
        </p:txBody>
      </p:sp>
    </p:spTree>
    <p:extLst>
      <p:ext uri="{BB962C8B-B14F-4D97-AF65-F5344CB8AC3E}">
        <p14:creationId xmlns:p14="http://schemas.microsoft.com/office/powerpoint/2010/main" val="13011507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r>
              <a:rPr lang="en-US" dirty="0"/>
              <a:t>You can use the </a:t>
            </a:r>
            <a:r>
              <a:rPr lang="en-US" dirty="0">
                <a:highlight>
                  <a:srgbClr val="FFFF00"/>
                </a:highlight>
              </a:rPr>
              <a:t>'load</a:t>
            </a:r>
            <a:r>
              <a:rPr lang="en-US" dirty="0"/>
              <a:t>' event to determine when the page has finished loading. </a:t>
            </a:r>
          </a:p>
          <a:p>
            <a:r>
              <a:rPr lang="en-US" dirty="0"/>
              <a:t>This event is triggered when the load event of the page is fired, indicating that all resources (including stylesheets, images, and scripts) have been loaded.</a:t>
            </a:r>
          </a:p>
        </p:txBody>
      </p:sp>
      <p:sp>
        <p:nvSpPr>
          <p:cNvPr id="4" name="Date Placeholder 3">
            <a:extLst>
              <a:ext uri="{FF2B5EF4-FFF2-40B4-BE49-F238E27FC236}">
                <a16:creationId xmlns:a16="http://schemas.microsoft.com/office/drawing/2014/main" id="{D3706216-FCF3-4E6A-AF81-3C6A30FA76D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AD69FA-EE70-4E73-B6C2-97A6615AEA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515D87C-7BD4-4DC5-992E-7EA3027AC5B9}"/>
              </a:ext>
            </a:extLst>
          </p:cNvPr>
          <p:cNvSpPr>
            <a:spLocks noGrp="1"/>
          </p:cNvSpPr>
          <p:nvPr>
            <p:ph type="sldNum" sz="quarter" idx="12"/>
          </p:nvPr>
        </p:nvSpPr>
        <p:spPr/>
        <p:txBody>
          <a:bodyPr/>
          <a:lstStyle/>
          <a:p>
            <a:fld id="{A193C64B-2574-4D3D-B044-92D68AAEF81F}" type="slidenum">
              <a:rPr lang="en-IN" smtClean="0"/>
              <a:t>113</a:t>
            </a:fld>
            <a:endParaRPr lang="en-IN"/>
          </a:p>
        </p:txBody>
      </p:sp>
    </p:spTree>
    <p:extLst>
      <p:ext uri="{BB962C8B-B14F-4D97-AF65-F5344CB8AC3E}">
        <p14:creationId xmlns:p14="http://schemas.microsoft.com/office/powerpoint/2010/main" val="16694394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r>
              <a:rPr lang="en-US" dirty="0"/>
              <a:t>The </a:t>
            </a:r>
            <a:r>
              <a:rPr lang="en-US" b="1" dirty="0">
                <a:highlight>
                  <a:srgbClr val="FFFF00"/>
                </a:highlight>
              </a:rPr>
              <a:t>'</a:t>
            </a:r>
            <a:r>
              <a:rPr lang="en-US" b="1" dirty="0" err="1">
                <a:highlight>
                  <a:srgbClr val="FFFF00"/>
                </a:highlight>
              </a:rPr>
              <a:t>domcontentloaded</a:t>
            </a:r>
            <a:r>
              <a:rPr lang="en-US" dirty="0"/>
              <a:t>' event occurs when the </a:t>
            </a:r>
            <a:r>
              <a:rPr lang="en-US" dirty="0">
                <a:highlight>
                  <a:srgbClr val="FFFF00"/>
                </a:highlight>
              </a:rPr>
              <a:t>initial HTML document </a:t>
            </a:r>
            <a:r>
              <a:rPr lang="en-US" dirty="0"/>
              <a:t>has been completely loaded and parsed, </a:t>
            </a:r>
            <a:r>
              <a:rPr lang="en-US" dirty="0">
                <a:solidFill>
                  <a:srgbClr val="FF0000"/>
                </a:solidFill>
              </a:rPr>
              <a:t>without waiting for stylesheets, images, and subframes </a:t>
            </a:r>
            <a:r>
              <a:rPr lang="en-US" dirty="0"/>
              <a:t>to finish loading.</a:t>
            </a:r>
          </a:p>
          <a:p>
            <a:endParaRPr lang="en-IN" dirty="0"/>
          </a:p>
        </p:txBody>
      </p:sp>
      <p:sp>
        <p:nvSpPr>
          <p:cNvPr id="4" name="Date Placeholder 3">
            <a:extLst>
              <a:ext uri="{FF2B5EF4-FFF2-40B4-BE49-F238E27FC236}">
                <a16:creationId xmlns:a16="http://schemas.microsoft.com/office/drawing/2014/main" id="{657F824B-6B80-44CC-BBA3-7B0A906FF0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897ADA3-D40A-4EC5-A1DC-0BC790DB87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54D858-D3F0-41D1-9B72-2AEA9AD4D70B}"/>
              </a:ext>
            </a:extLst>
          </p:cNvPr>
          <p:cNvSpPr>
            <a:spLocks noGrp="1"/>
          </p:cNvSpPr>
          <p:nvPr>
            <p:ph type="sldNum" sz="quarter" idx="12"/>
          </p:nvPr>
        </p:nvSpPr>
        <p:spPr/>
        <p:txBody>
          <a:bodyPr/>
          <a:lstStyle/>
          <a:p>
            <a:fld id="{A193C64B-2574-4D3D-B044-92D68AAEF81F}" type="slidenum">
              <a:rPr lang="en-IN" smtClean="0"/>
              <a:t>114</a:t>
            </a:fld>
            <a:endParaRPr lang="en-IN"/>
          </a:p>
        </p:txBody>
      </p:sp>
    </p:spTree>
    <p:extLst>
      <p:ext uri="{BB962C8B-B14F-4D97-AF65-F5344CB8AC3E}">
        <p14:creationId xmlns:p14="http://schemas.microsoft.com/office/powerpoint/2010/main" val="4250022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
        <p:nvSpPr>
          <p:cNvPr id="4" name="Date Placeholder 3">
            <a:extLst>
              <a:ext uri="{FF2B5EF4-FFF2-40B4-BE49-F238E27FC236}">
                <a16:creationId xmlns:a16="http://schemas.microsoft.com/office/drawing/2014/main" id="{2489460D-4923-4846-9DBC-ACB59728D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9938049-D8B8-4CE2-8251-04683E886F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9D119E5-07F4-419C-9A46-48744B9B04FE}"/>
              </a:ext>
            </a:extLst>
          </p:cNvPr>
          <p:cNvSpPr>
            <a:spLocks noGrp="1"/>
          </p:cNvSpPr>
          <p:nvPr>
            <p:ph type="sldNum" sz="quarter" idx="12"/>
          </p:nvPr>
        </p:nvSpPr>
        <p:spPr/>
        <p:txBody>
          <a:bodyPr/>
          <a:lstStyle/>
          <a:p>
            <a:fld id="{A193C64B-2574-4D3D-B044-92D68AAEF81F}" type="slidenum">
              <a:rPr lang="en-IN" smtClean="0"/>
              <a:t>115</a:t>
            </a:fld>
            <a:endParaRPr lang="en-IN"/>
          </a:p>
        </p:txBody>
      </p:sp>
    </p:spTree>
    <p:extLst>
      <p:ext uri="{BB962C8B-B14F-4D97-AF65-F5344CB8AC3E}">
        <p14:creationId xmlns:p14="http://schemas.microsoft.com/office/powerpoint/2010/main" val="271600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
        <p:nvSpPr>
          <p:cNvPr id="4" name="Date Placeholder 3">
            <a:extLst>
              <a:ext uri="{FF2B5EF4-FFF2-40B4-BE49-F238E27FC236}">
                <a16:creationId xmlns:a16="http://schemas.microsoft.com/office/drawing/2014/main" id="{9A7DD349-3FB0-4B6F-82B7-98E08F3CC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8A9A3C-3515-4B18-A093-39DA538782D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672E166-5585-4EBE-A381-D1EAF55F2DEB}"/>
              </a:ext>
            </a:extLst>
          </p:cNvPr>
          <p:cNvSpPr>
            <a:spLocks noGrp="1"/>
          </p:cNvSpPr>
          <p:nvPr>
            <p:ph type="sldNum" sz="quarter" idx="12"/>
          </p:nvPr>
        </p:nvSpPr>
        <p:spPr/>
        <p:txBody>
          <a:bodyPr/>
          <a:lstStyle/>
          <a:p>
            <a:fld id="{A193C64B-2574-4D3D-B044-92D68AAEF81F}" type="slidenum">
              <a:rPr lang="en-IN" smtClean="0"/>
              <a:t>116</a:t>
            </a:fld>
            <a:endParaRPr lang="en-IN"/>
          </a:p>
        </p:txBody>
      </p:sp>
    </p:spTree>
    <p:extLst>
      <p:ext uri="{BB962C8B-B14F-4D97-AF65-F5344CB8AC3E}">
        <p14:creationId xmlns:p14="http://schemas.microsoft.com/office/powerpoint/2010/main" val="5844555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
        <p:nvSpPr>
          <p:cNvPr id="4" name="Date Placeholder 3">
            <a:extLst>
              <a:ext uri="{FF2B5EF4-FFF2-40B4-BE49-F238E27FC236}">
                <a16:creationId xmlns:a16="http://schemas.microsoft.com/office/drawing/2014/main" id="{BAD669B5-15A9-460D-B877-3A79EC0F5DF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5813AD5-07A4-435E-95EF-653FC762ED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FA1E5B-7802-4405-9E3B-7D9C4BC9765D}"/>
              </a:ext>
            </a:extLst>
          </p:cNvPr>
          <p:cNvSpPr>
            <a:spLocks noGrp="1"/>
          </p:cNvSpPr>
          <p:nvPr>
            <p:ph type="sldNum" sz="quarter" idx="12"/>
          </p:nvPr>
        </p:nvSpPr>
        <p:spPr/>
        <p:txBody>
          <a:bodyPr/>
          <a:lstStyle/>
          <a:p>
            <a:fld id="{A193C64B-2574-4D3D-B044-92D68AAEF81F}" type="slidenum">
              <a:rPr lang="en-IN" smtClean="0"/>
              <a:t>117</a:t>
            </a:fld>
            <a:endParaRPr lang="en-IN"/>
          </a:p>
        </p:txBody>
      </p:sp>
    </p:spTree>
    <p:extLst>
      <p:ext uri="{BB962C8B-B14F-4D97-AF65-F5344CB8AC3E}">
        <p14:creationId xmlns:p14="http://schemas.microsoft.com/office/powerpoint/2010/main" val="17670332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a:p>
          <a:p>
            <a:r>
              <a:rPr lang="en-US"/>
              <a:t>Once </a:t>
            </a:r>
            <a:r>
              <a:rPr lang="en-US" dirty="0"/>
              <a:t>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
        <p:nvSpPr>
          <p:cNvPr id="4" name="Date Placeholder 3">
            <a:extLst>
              <a:ext uri="{FF2B5EF4-FFF2-40B4-BE49-F238E27FC236}">
                <a16:creationId xmlns:a16="http://schemas.microsoft.com/office/drawing/2014/main" id="{46E7EDA6-ADF7-415E-B99F-CEB6ECC9C6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3D43E0-B643-4F6A-AA4A-3E6DCC07C2C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937BBE-DCB4-4C00-87CE-34340183F1D3}"/>
              </a:ext>
            </a:extLst>
          </p:cNvPr>
          <p:cNvSpPr>
            <a:spLocks noGrp="1"/>
          </p:cNvSpPr>
          <p:nvPr>
            <p:ph type="sldNum" sz="quarter" idx="12"/>
          </p:nvPr>
        </p:nvSpPr>
        <p:spPr/>
        <p:txBody>
          <a:bodyPr/>
          <a:lstStyle/>
          <a:p>
            <a:fld id="{A193C64B-2574-4D3D-B044-92D68AAEF81F}" type="slidenum">
              <a:rPr lang="en-IN" smtClean="0"/>
              <a:t>119</a:t>
            </a:fld>
            <a:endParaRPr lang="en-IN"/>
          </a:p>
        </p:txBody>
      </p:sp>
    </p:spTree>
    <p:extLst>
      <p:ext uri="{BB962C8B-B14F-4D97-AF65-F5344CB8AC3E}">
        <p14:creationId xmlns:p14="http://schemas.microsoft.com/office/powerpoint/2010/main" val="160149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Installing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Install necessary VS code plugins</a:t>
            </a:r>
          </a:p>
          <a:p>
            <a:r>
              <a:rPr lang="en-US" dirty="0"/>
              <a:t>Theoretical explanation of the concepts</a:t>
            </a:r>
          </a:p>
          <a:p>
            <a:r>
              <a:rPr lang="en-US" dirty="0"/>
              <a:t>Practical’s &amp; hands on </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
        <p:nvSpPr>
          <p:cNvPr id="4" name="Date Placeholder 3">
            <a:extLst>
              <a:ext uri="{FF2B5EF4-FFF2-40B4-BE49-F238E27FC236}">
                <a16:creationId xmlns:a16="http://schemas.microsoft.com/office/drawing/2014/main" id="{5145E8A6-A559-45C0-B499-8E77723D38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414A96-2E21-4EBE-AE76-6B036366182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6CECC5-B4C1-43C9-8579-AD794F1A2E37}"/>
              </a:ext>
            </a:extLst>
          </p:cNvPr>
          <p:cNvSpPr>
            <a:spLocks noGrp="1"/>
          </p:cNvSpPr>
          <p:nvPr>
            <p:ph type="sldNum" sz="quarter" idx="12"/>
          </p:nvPr>
        </p:nvSpPr>
        <p:spPr/>
        <p:txBody>
          <a:bodyPr/>
          <a:lstStyle/>
          <a:p>
            <a:fld id="{A193C64B-2574-4D3D-B044-92D68AAEF81F}" type="slidenum">
              <a:rPr lang="en-IN" smtClean="0"/>
              <a:t>12</a:t>
            </a:fld>
            <a:endParaRPr lang="en-IN"/>
          </a:p>
        </p:txBody>
      </p:sp>
    </p:spTree>
    <p:extLst>
      <p:ext uri="{BB962C8B-B14F-4D97-AF65-F5344CB8AC3E}">
        <p14:creationId xmlns:p14="http://schemas.microsoft.com/office/powerpoint/2010/main" val="36397121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to wait for an element to appear, be visible, or reach a specific state before interacting with it. This helps handle dynamic content loading and ensures element availability.</a:t>
            </a:r>
          </a:p>
        </p:txBody>
      </p:sp>
      <p:sp>
        <p:nvSpPr>
          <p:cNvPr id="4" name="Date Placeholder 3">
            <a:extLst>
              <a:ext uri="{FF2B5EF4-FFF2-40B4-BE49-F238E27FC236}">
                <a16:creationId xmlns:a16="http://schemas.microsoft.com/office/drawing/2014/main" id="{7068552C-B37F-488E-A0D3-EC5E936420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D2A48-D215-46D4-9CFA-F6B2F01A05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283AD4-10B5-4180-9302-B0CF409FFDE4}"/>
              </a:ext>
            </a:extLst>
          </p:cNvPr>
          <p:cNvSpPr>
            <a:spLocks noGrp="1"/>
          </p:cNvSpPr>
          <p:nvPr>
            <p:ph type="sldNum" sz="quarter" idx="12"/>
          </p:nvPr>
        </p:nvSpPr>
        <p:spPr/>
        <p:txBody>
          <a:bodyPr/>
          <a:lstStyle/>
          <a:p>
            <a:fld id="{A193C64B-2574-4D3D-B044-92D68AAEF81F}" type="slidenum">
              <a:rPr lang="en-IN" smtClean="0"/>
              <a:t>121</a:t>
            </a:fld>
            <a:endParaRPr lang="en-IN"/>
          </a:p>
        </p:txBody>
      </p:sp>
    </p:spTree>
    <p:extLst>
      <p:ext uri="{BB962C8B-B14F-4D97-AF65-F5344CB8AC3E}">
        <p14:creationId xmlns:p14="http://schemas.microsoft.com/office/powerpoint/2010/main" val="21498458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etc.</a:t>
            </a:r>
          </a:p>
          <a:p>
            <a:endParaRPr lang="en-IN" dirty="0"/>
          </a:p>
        </p:txBody>
      </p:sp>
      <p:sp>
        <p:nvSpPr>
          <p:cNvPr id="4" name="Date Placeholder 3">
            <a:extLst>
              <a:ext uri="{FF2B5EF4-FFF2-40B4-BE49-F238E27FC236}">
                <a16:creationId xmlns:a16="http://schemas.microsoft.com/office/drawing/2014/main" id="{1DEB2B70-CF21-4D88-A04D-0C096B933F5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6CC208E-6C6E-4E83-97CC-8F4A09F5CF2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655AA6-A4C1-47B5-8B33-E6D9E0BC7922}"/>
              </a:ext>
            </a:extLst>
          </p:cNvPr>
          <p:cNvSpPr>
            <a:spLocks noGrp="1"/>
          </p:cNvSpPr>
          <p:nvPr>
            <p:ph type="sldNum" sz="quarter" idx="12"/>
          </p:nvPr>
        </p:nvSpPr>
        <p:spPr/>
        <p:txBody>
          <a:bodyPr/>
          <a:lstStyle/>
          <a:p>
            <a:fld id="{A193C64B-2574-4D3D-B044-92D68AAEF81F}" type="slidenum">
              <a:rPr lang="en-IN" smtClean="0"/>
              <a:t>123</a:t>
            </a:fld>
            <a:endParaRPr lang="en-IN"/>
          </a:p>
        </p:txBody>
      </p:sp>
    </p:spTree>
    <p:extLst>
      <p:ext uri="{BB962C8B-B14F-4D97-AF65-F5344CB8AC3E}">
        <p14:creationId xmlns:p14="http://schemas.microsoft.com/office/powerpoint/2010/main" val="5172987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endParaRPr lang="en-IN" dirty="0"/>
          </a:p>
        </p:txBody>
      </p:sp>
      <p:sp>
        <p:nvSpPr>
          <p:cNvPr id="4" name="Date Placeholder 3">
            <a:extLst>
              <a:ext uri="{FF2B5EF4-FFF2-40B4-BE49-F238E27FC236}">
                <a16:creationId xmlns:a16="http://schemas.microsoft.com/office/drawing/2014/main" id="{C3C1BF5C-05DD-4307-A68D-1C0737F425C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AA504FB-DBAC-40FA-96CB-C8E927022E5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D8D505-63FE-4B86-A2DF-268071379E1D}"/>
              </a:ext>
            </a:extLst>
          </p:cNvPr>
          <p:cNvSpPr>
            <a:spLocks noGrp="1"/>
          </p:cNvSpPr>
          <p:nvPr>
            <p:ph type="sldNum" sz="quarter" idx="12"/>
          </p:nvPr>
        </p:nvSpPr>
        <p:spPr/>
        <p:txBody>
          <a:bodyPr/>
          <a:lstStyle/>
          <a:p>
            <a:fld id="{A193C64B-2574-4D3D-B044-92D68AAEF81F}" type="slidenum">
              <a:rPr lang="en-IN" smtClean="0"/>
              <a:t>125</a:t>
            </a:fld>
            <a:endParaRPr lang="en-IN"/>
          </a:p>
        </p:txBody>
      </p:sp>
    </p:spTree>
    <p:extLst>
      <p:ext uri="{BB962C8B-B14F-4D97-AF65-F5344CB8AC3E}">
        <p14:creationId xmlns:p14="http://schemas.microsoft.com/office/powerpoint/2010/main" val="18105446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Use the </a:t>
            </a:r>
            <a:r>
              <a:rPr lang="en-US" dirty="0">
                <a:highlight>
                  <a:srgbClr val="FFFF00"/>
                </a:highlight>
              </a:rPr>
              <a:t>click() </a:t>
            </a:r>
            <a:r>
              <a:rPr lang="en-US" dirty="0"/>
              <a:t>method to simulate a mouse click on an element. </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 having id=button</a:t>
            </a:r>
          </a:p>
          <a:p>
            <a:endParaRPr lang="en-US" dirty="0"/>
          </a:p>
          <a:p>
            <a:endParaRPr lang="en-IN" dirty="0"/>
          </a:p>
        </p:txBody>
      </p:sp>
      <p:sp>
        <p:nvSpPr>
          <p:cNvPr id="4" name="Date Placeholder 3">
            <a:extLst>
              <a:ext uri="{FF2B5EF4-FFF2-40B4-BE49-F238E27FC236}">
                <a16:creationId xmlns:a16="http://schemas.microsoft.com/office/drawing/2014/main" id="{466543A3-FE45-4EF7-8497-D798D59158C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FC11F0-5545-4BB9-A164-F29B8A40AB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11769EE-7ADC-4FB6-8452-CFFACBC77D30}"/>
              </a:ext>
            </a:extLst>
          </p:cNvPr>
          <p:cNvSpPr>
            <a:spLocks noGrp="1"/>
          </p:cNvSpPr>
          <p:nvPr>
            <p:ph type="sldNum" sz="quarter" idx="12"/>
          </p:nvPr>
        </p:nvSpPr>
        <p:spPr/>
        <p:txBody>
          <a:bodyPr/>
          <a:lstStyle/>
          <a:p>
            <a:fld id="{A193C64B-2574-4D3D-B044-92D68AAEF81F}" type="slidenum">
              <a:rPr lang="en-IN" smtClean="0"/>
              <a:t>126</a:t>
            </a:fld>
            <a:endParaRPr lang="en-IN"/>
          </a:p>
        </p:txBody>
      </p:sp>
    </p:spTree>
    <p:extLst>
      <p:ext uri="{BB962C8B-B14F-4D97-AF65-F5344CB8AC3E}">
        <p14:creationId xmlns:p14="http://schemas.microsoft.com/office/powerpoint/2010/main" val="12986520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
        <p:nvSpPr>
          <p:cNvPr id="4" name="Date Placeholder 3">
            <a:extLst>
              <a:ext uri="{FF2B5EF4-FFF2-40B4-BE49-F238E27FC236}">
                <a16:creationId xmlns:a16="http://schemas.microsoft.com/office/drawing/2014/main" id="{26A317D3-4F73-4799-A59A-B800D96376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72E7A5-D8F9-4A37-8847-82410F3993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6C8042-C5FD-48BF-B7F8-B671102530AF}"/>
              </a:ext>
            </a:extLst>
          </p:cNvPr>
          <p:cNvSpPr>
            <a:spLocks noGrp="1"/>
          </p:cNvSpPr>
          <p:nvPr>
            <p:ph type="sldNum" sz="quarter" idx="12"/>
          </p:nvPr>
        </p:nvSpPr>
        <p:spPr/>
        <p:txBody>
          <a:bodyPr/>
          <a:lstStyle/>
          <a:p>
            <a:fld id="{A193C64B-2574-4D3D-B044-92D68AAEF81F}" type="slidenum">
              <a:rPr lang="en-IN" smtClean="0"/>
              <a:t>128</a:t>
            </a:fld>
            <a:endParaRPr lang="en-IN"/>
          </a:p>
        </p:txBody>
      </p:sp>
    </p:spTree>
    <p:extLst>
      <p:ext uri="{BB962C8B-B14F-4D97-AF65-F5344CB8AC3E}">
        <p14:creationId xmlns:p14="http://schemas.microsoft.com/office/powerpoint/2010/main" val="38332220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
        <p:nvSpPr>
          <p:cNvPr id="4" name="Date Placeholder 3">
            <a:extLst>
              <a:ext uri="{FF2B5EF4-FFF2-40B4-BE49-F238E27FC236}">
                <a16:creationId xmlns:a16="http://schemas.microsoft.com/office/drawing/2014/main" id="{B5511911-B0E6-4479-9F4E-187A3179AE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844CA8-E873-400D-A90B-DDE77A70DA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FAA560-0A44-4D5E-A661-F963D9DFCEA7}"/>
              </a:ext>
            </a:extLst>
          </p:cNvPr>
          <p:cNvSpPr>
            <a:spLocks noGrp="1"/>
          </p:cNvSpPr>
          <p:nvPr>
            <p:ph type="sldNum" sz="quarter" idx="12"/>
          </p:nvPr>
        </p:nvSpPr>
        <p:spPr/>
        <p:txBody>
          <a:bodyPr/>
          <a:lstStyle/>
          <a:p>
            <a:fld id="{A193C64B-2574-4D3D-B044-92D68AAEF81F}" type="slidenum">
              <a:rPr lang="en-IN" smtClean="0"/>
              <a:t>13</a:t>
            </a:fld>
            <a:endParaRPr lang="en-IN"/>
          </a:p>
        </p:txBody>
      </p:sp>
    </p:spTree>
    <p:extLst>
      <p:ext uri="{BB962C8B-B14F-4D97-AF65-F5344CB8AC3E}">
        <p14:creationId xmlns:p14="http://schemas.microsoft.com/office/powerpoint/2010/main" val="15929257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
        <p:nvSpPr>
          <p:cNvPr id="4" name="Date Placeholder 3">
            <a:extLst>
              <a:ext uri="{FF2B5EF4-FFF2-40B4-BE49-F238E27FC236}">
                <a16:creationId xmlns:a16="http://schemas.microsoft.com/office/drawing/2014/main" id="{BF94C229-C0D7-403F-9957-34BD646FB5A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096DD8-93E8-4880-982D-2B2FFDAE733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0B9FCFC-100B-4713-9FA6-663105E64311}"/>
              </a:ext>
            </a:extLst>
          </p:cNvPr>
          <p:cNvSpPr>
            <a:spLocks noGrp="1"/>
          </p:cNvSpPr>
          <p:nvPr>
            <p:ph type="sldNum" sz="quarter" idx="12"/>
          </p:nvPr>
        </p:nvSpPr>
        <p:spPr/>
        <p:txBody>
          <a:bodyPr/>
          <a:lstStyle/>
          <a:p>
            <a:fld id="{A193C64B-2574-4D3D-B044-92D68AAEF81F}" type="slidenum">
              <a:rPr lang="en-IN" smtClean="0"/>
              <a:t>130</a:t>
            </a:fld>
            <a:endParaRPr lang="en-IN"/>
          </a:p>
        </p:txBody>
      </p:sp>
    </p:spTree>
    <p:extLst>
      <p:ext uri="{BB962C8B-B14F-4D97-AF65-F5344CB8AC3E}">
        <p14:creationId xmlns:p14="http://schemas.microsoft.com/office/powerpoint/2010/main" val="24572654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
        <p:nvSpPr>
          <p:cNvPr id="4" name="Date Placeholder 3">
            <a:extLst>
              <a:ext uri="{FF2B5EF4-FFF2-40B4-BE49-F238E27FC236}">
                <a16:creationId xmlns:a16="http://schemas.microsoft.com/office/drawing/2014/main" id="{8D6CA798-A48A-498A-B9A6-EC815DD1854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A98492E-F9AC-4307-8851-AF820230E1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00F0CA-9F70-409F-A42F-907103D8E4D2}"/>
              </a:ext>
            </a:extLst>
          </p:cNvPr>
          <p:cNvSpPr>
            <a:spLocks noGrp="1"/>
          </p:cNvSpPr>
          <p:nvPr>
            <p:ph type="sldNum" sz="quarter" idx="12"/>
          </p:nvPr>
        </p:nvSpPr>
        <p:spPr/>
        <p:txBody>
          <a:bodyPr/>
          <a:lstStyle/>
          <a:p>
            <a:fld id="{A193C64B-2574-4D3D-B044-92D68AAEF81F}" type="slidenum">
              <a:rPr lang="en-IN" smtClean="0"/>
              <a:t>132</a:t>
            </a:fld>
            <a:endParaRPr lang="en-IN"/>
          </a:p>
        </p:txBody>
      </p:sp>
    </p:spTree>
    <p:extLst>
      <p:ext uri="{BB962C8B-B14F-4D97-AF65-F5344CB8AC3E}">
        <p14:creationId xmlns:p14="http://schemas.microsoft.com/office/powerpoint/2010/main" val="18419652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
        <p:nvSpPr>
          <p:cNvPr id="4" name="Date Placeholder 3">
            <a:extLst>
              <a:ext uri="{FF2B5EF4-FFF2-40B4-BE49-F238E27FC236}">
                <a16:creationId xmlns:a16="http://schemas.microsoft.com/office/drawing/2014/main" id="{7A4BFC2E-9243-4C5C-8FB6-F855400FBF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A547C1-6B34-4C44-BA55-88F0EDDD58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550558-1A48-47D3-AF44-5AD4E7DEF36C}"/>
              </a:ext>
            </a:extLst>
          </p:cNvPr>
          <p:cNvSpPr>
            <a:spLocks noGrp="1"/>
          </p:cNvSpPr>
          <p:nvPr>
            <p:ph type="sldNum" sz="quarter" idx="12"/>
          </p:nvPr>
        </p:nvSpPr>
        <p:spPr/>
        <p:txBody>
          <a:bodyPr/>
          <a:lstStyle/>
          <a:p>
            <a:fld id="{A193C64B-2574-4D3D-B044-92D68AAEF81F}" type="slidenum">
              <a:rPr lang="en-IN" smtClean="0"/>
              <a:t>134</a:t>
            </a:fld>
            <a:endParaRPr lang="en-IN"/>
          </a:p>
        </p:txBody>
      </p:sp>
    </p:spTree>
    <p:extLst>
      <p:ext uri="{BB962C8B-B14F-4D97-AF65-F5344CB8AC3E}">
        <p14:creationId xmlns:p14="http://schemas.microsoft.com/office/powerpoint/2010/main" val="36312807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
        <p:nvSpPr>
          <p:cNvPr id="4" name="Date Placeholder 3">
            <a:extLst>
              <a:ext uri="{FF2B5EF4-FFF2-40B4-BE49-F238E27FC236}">
                <a16:creationId xmlns:a16="http://schemas.microsoft.com/office/drawing/2014/main" id="{E2CA7DFD-7B04-45F6-9384-D56976ECC43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F86FBDE-E88D-4ECB-8E47-3D94D50E3F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5B271D-292C-41A6-ADF0-B20B214A2533}"/>
              </a:ext>
            </a:extLst>
          </p:cNvPr>
          <p:cNvSpPr>
            <a:spLocks noGrp="1"/>
          </p:cNvSpPr>
          <p:nvPr>
            <p:ph type="sldNum" sz="quarter" idx="12"/>
          </p:nvPr>
        </p:nvSpPr>
        <p:spPr/>
        <p:txBody>
          <a:bodyPr/>
          <a:lstStyle/>
          <a:p>
            <a:fld id="{A193C64B-2574-4D3D-B044-92D68AAEF81F}" type="slidenum">
              <a:rPr lang="en-IN" smtClean="0"/>
              <a:t>136</a:t>
            </a:fld>
            <a:endParaRPr lang="en-IN"/>
          </a:p>
        </p:txBody>
      </p:sp>
    </p:spTree>
    <p:extLst>
      <p:ext uri="{BB962C8B-B14F-4D97-AF65-F5344CB8AC3E}">
        <p14:creationId xmlns:p14="http://schemas.microsoft.com/office/powerpoint/2010/main" val="233642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p:txBody>
      </p:sp>
      <p:sp>
        <p:nvSpPr>
          <p:cNvPr id="4" name="Date Placeholder 3">
            <a:extLst>
              <a:ext uri="{FF2B5EF4-FFF2-40B4-BE49-F238E27FC236}">
                <a16:creationId xmlns:a16="http://schemas.microsoft.com/office/drawing/2014/main" id="{BA914EA7-D532-419E-A31C-578DC57A372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60A7D9-E365-4DF9-99A7-B5CE8357C9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3CA7DB-1D30-42C9-B58C-50F3615316F1}"/>
              </a:ext>
            </a:extLst>
          </p:cNvPr>
          <p:cNvSpPr>
            <a:spLocks noGrp="1"/>
          </p:cNvSpPr>
          <p:nvPr>
            <p:ph type="sldNum" sz="quarter" idx="12"/>
          </p:nvPr>
        </p:nvSpPr>
        <p:spPr/>
        <p:txBody>
          <a:bodyPr/>
          <a:lstStyle/>
          <a:p>
            <a:fld id="{A193C64B-2574-4D3D-B044-92D68AAEF81F}" type="slidenum">
              <a:rPr lang="en-IN" smtClean="0"/>
              <a:t>138</a:t>
            </a:fld>
            <a:endParaRPr lang="en-IN"/>
          </a:p>
        </p:txBody>
      </p:sp>
    </p:spTree>
    <p:extLst>
      <p:ext uri="{BB962C8B-B14F-4D97-AF65-F5344CB8AC3E}">
        <p14:creationId xmlns:p14="http://schemas.microsoft.com/office/powerpoint/2010/main" val="1309336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a:bodyPr>
          <a:lstStyle/>
          <a:p>
            <a:r>
              <a:rPr lang="en-US" b="1" dirty="0"/>
              <a:t>CSS Selectors:</a:t>
            </a:r>
          </a:p>
          <a:p>
            <a:endParaRPr lang="en-US" dirty="0"/>
          </a:p>
          <a:p>
            <a:r>
              <a:rPr lang="en-US" dirty="0"/>
              <a:t>CSS selectors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
        <p:nvSpPr>
          <p:cNvPr id="4" name="Date Placeholder 3">
            <a:extLst>
              <a:ext uri="{FF2B5EF4-FFF2-40B4-BE49-F238E27FC236}">
                <a16:creationId xmlns:a16="http://schemas.microsoft.com/office/drawing/2014/main" id="{4A4C54F2-9159-4252-A800-360BEA850F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D41132-13A4-468F-9F57-F94FA37081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945E4D-5518-4973-B1DE-9A43CB23A9EF}"/>
              </a:ext>
            </a:extLst>
          </p:cNvPr>
          <p:cNvSpPr>
            <a:spLocks noGrp="1"/>
          </p:cNvSpPr>
          <p:nvPr>
            <p:ph type="sldNum" sz="quarter" idx="12"/>
          </p:nvPr>
        </p:nvSpPr>
        <p:spPr/>
        <p:txBody>
          <a:bodyPr/>
          <a:lstStyle/>
          <a:p>
            <a:fld id="{A193C64B-2574-4D3D-B044-92D68AAEF81F}" type="slidenum">
              <a:rPr lang="en-IN" smtClean="0"/>
              <a:t>139</a:t>
            </a:fld>
            <a:endParaRPr lang="en-IN"/>
          </a:p>
        </p:txBody>
      </p:sp>
    </p:spTree>
    <p:extLst>
      <p:ext uri="{BB962C8B-B14F-4D97-AF65-F5344CB8AC3E}">
        <p14:creationId xmlns:p14="http://schemas.microsoft.com/office/powerpoint/2010/main" val="123397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Playwright with various configurable options </a:t>
            </a:r>
          </a:p>
          <a:p>
            <a:pPr lvl="1"/>
            <a:r>
              <a:rPr lang="en-US" sz="2800" dirty="0"/>
              <a:t>From Command Line</a:t>
            </a:r>
          </a:p>
          <a:p>
            <a:pPr lvl="1"/>
            <a:r>
              <a:rPr lang="en-US" sz="2800" dirty="0"/>
              <a:t>From conf file i.e. playwright.config.js</a:t>
            </a:r>
          </a:p>
          <a:p>
            <a:pPr marL="457200" lvl="1" indent="0">
              <a:buNone/>
            </a:pPr>
            <a:r>
              <a:rPr lang="en-US" sz="2800" dirty="0"/>
              <a:t>Debugging from command line i.e. --debug </a:t>
            </a:r>
            <a:endParaRPr lang="en-IN" sz="2800" dirty="0"/>
          </a:p>
          <a:p>
            <a:endParaRPr lang="en-IN" dirty="0"/>
          </a:p>
        </p:txBody>
      </p:sp>
      <p:sp>
        <p:nvSpPr>
          <p:cNvPr id="4" name="Date Placeholder 3">
            <a:extLst>
              <a:ext uri="{FF2B5EF4-FFF2-40B4-BE49-F238E27FC236}">
                <a16:creationId xmlns:a16="http://schemas.microsoft.com/office/drawing/2014/main" id="{BFE3BAC0-C7BB-410D-9F53-07BE88EEDB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E1A6B23-56B9-4527-9776-6A416E028B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6C1D01A-CB60-493D-8562-C920076C4ABC}"/>
              </a:ext>
            </a:extLst>
          </p:cNvPr>
          <p:cNvSpPr>
            <a:spLocks noGrp="1"/>
          </p:cNvSpPr>
          <p:nvPr>
            <p:ph type="sldNum" sz="quarter" idx="12"/>
          </p:nvPr>
        </p:nvSpPr>
        <p:spPr/>
        <p:txBody>
          <a:bodyPr/>
          <a:lstStyle/>
          <a:p>
            <a:fld id="{A193C64B-2574-4D3D-B044-92D68AAEF81F}" type="slidenum">
              <a:rPr lang="en-IN" smtClean="0"/>
              <a:t>14</a:t>
            </a:fld>
            <a:endParaRPr lang="en-IN"/>
          </a:p>
        </p:txBody>
      </p:sp>
    </p:spTree>
    <p:extLst>
      <p:ext uri="{BB962C8B-B14F-4D97-AF65-F5344CB8AC3E}">
        <p14:creationId xmlns:p14="http://schemas.microsoft.com/office/powerpoint/2010/main" val="23625580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
        <p:nvSpPr>
          <p:cNvPr id="4" name="Date Placeholder 3">
            <a:extLst>
              <a:ext uri="{FF2B5EF4-FFF2-40B4-BE49-F238E27FC236}">
                <a16:creationId xmlns:a16="http://schemas.microsoft.com/office/drawing/2014/main" id="{1DB6882D-980E-4C85-80D3-7AC961CE834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18A40C0-F0A6-4D6B-BD5A-D7144E4FD3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49BCAE-50AC-4E8A-825F-488681A16112}"/>
              </a:ext>
            </a:extLst>
          </p:cNvPr>
          <p:cNvSpPr>
            <a:spLocks noGrp="1"/>
          </p:cNvSpPr>
          <p:nvPr>
            <p:ph type="sldNum" sz="quarter" idx="12"/>
          </p:nvPr>
        </p:nvSpPr>
        <p:spPr/>
        <p:txBody>
          <a:bodyPr/>
          <a:lstStyle/>
          <a:p>
            <a:fld id="{A193C64B-2574-4D3D-B044-92D68AAEF81F}" type="slidenum">
              <a:rPr lang="en-IN" smtClean="0"/>
              <a:t>140</a:t>
            </a:fld>
            <a:endParaRPr lang="en-IN"/>
          </a:p>
        </p:txBody>
      </p:sp>
    </p:spTree>
    <p:extLst>
      <p:ext uri="{BB962C8B-B14F-4D97-AF65-F5344CB8AC3E}">
        <p14:creationId xmlns:p14="http://schemas.microsoft.com/office/powerpoint/2010/main" val="37415296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highlight>
                  <a:srgbClr val="FFFF00"/>
                </a:highlight>
              </a:rPr>
              <a:t>page.click</a:t>
            </a:r>
            <a:r>
              <a:rPr lang="en-US" dirty="0">
                <a:highlight>
                  <a:srgbClr val="FFFF00"/>
                </a:highlight>
              </a:rPr>
              <a:t>('</a:t>
            </a:r>
            <a:r>
              <a:rPr lang="en-US" dirty="0" err="1">
                <a:highlight>
                  <a:srgbClr val="FFFF00"/>
                </a:highlight>
              </a:rPr>
              <a:t>button:contains</a:t>
            </a:r>
            <a:r>
              <a:rPr lang="en-US" dirty="0">
                <a:highlight>
                  <a:srgbClr val="FFFF00"/>
                </a:highlight>
              </a:rPr>
              <a:t>("Submit")'); </a:t>
            </a:r>
            <a:r>
              <a:rPr lang="en-US" dirty="0"/>
              <a:t>// </a:t>
            </a:r>
            <a:r>
              <a:rPr lang="en-US" dirty="0" err="1"/>
              <a:t>clciks</a:t>
            </a:r>
            <a:r>
              <a:rPr lang="en-US" dirty="0"/>
              <a:t> a button containing the text 'Submit'</a:t>
            </a:r>
            <a:endParaRPr lang="en-IN" dirty="0"/>
          </a:p>
        </p:txBody>
      </p:sp>
      <p:sp>
        <p:nvSpPr>
          <p:cNvPr id="4" name="Date Placeholder 3">
            <a:extLst>
              <a:ext uri="{FF2B5EF4-FFF2-40B4-BE49-F238E27FC236}">
                <a16:creationId xmlns:a16="http://schemas.microsoft.com/office/drawing/2014/main" id="{E8358047-9307-424B-81A0-ACA879A7EC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23322D-CB3E-4A74-90A5-D6D25E8630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D3DC05-D2C5-41DE-B5ED-824D93FCAEE3}"/>
              </a:ext>
            </a:extLst>
          </p:cNvPr>
          <p:cNvSpPr>
            <a:spLocks noGrp="1"/>
          </p:cNvSpPr>
          <p:nvPr>
            <p:ph type="sldNum" sz="quarter" idx="12"/>
          </p:nvPr>
        </p:nvSpPr>
        <p:spPr/>
        <p:txBody>
          <a:bodyPr/>
          <a:lstStyle/>
          <a:p>
            <a:fld id="{A193C64B-2574-4D3D-B044-92D68AAEF81F}" type="slidenum">
              <a:rPr lang="en-IN" smtClean="0"/>
              <a:t>141</a:t>
            </a:fld>
            <a:endParaRPr lang="en-IN"/>
          </a:p>
        </p:txBody>
      </p:sp>
    </p:spTree>
    <p:extLst>
      <p:ext uri="{BB962C8B-B14F-4D97-AF65-F5344CB8AC3E}">
        <p14:creationId xmlns:p14="http://schemas.microsoft.com/office/powerpoint/2010/main" val="392263217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
        <p:nvSpPr>
          <p:cNvPr id="4" name="Date Placeholder 3">
            <a:extLst>
              <a:ext uri="{FF2B5EF4-FFF2-40B4-BE49-F238E27FC236}">
                <a16:creationId xmlns:a16="http://schemas.microsoft.com/office/drawing/2014/main" id="{EE14449A-B7B4-4489-9A2F-042C23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E82BB5-04FC-4931-9159-6E58A4262F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6E94E-AD2C-4BFE-86A0-F5AC981DDF6A}"/>
              </a:ext>
            </a:extLst>
          </p:cNvPr>
          <p:cNvSpPr>
            <a:spLocks noGrp="1"/>
          </p:cNvSpPr>
          <p:nvPr>
            <p:ph type="sldNum" sz="quarter" idx="12"/>
          </p:nvPr>
        </p:nvSpPr>
        <p:spPr/>
        <p:txBody>
          <a:bodyPr/>
          <a:lstStyle/>
          <a:p>
            <a:fld id="{A193C64B-2574-4D3D-B044-92D68AAEF81F}" type="slidenum">
              <a:rPr lang="en-IN" smtClean="0"/>
              <a:t>142</a:t>
            </a:fld>
            <a:endParaRPr lang="en-IN"/>
          </a:p>
        </p:txBody>
      </p:sp>
    </p:spTree>
    <p:extLst>
      <p:ext uri="{BB962C8B-B14F-4D97-AF65-F5344CB8AC3E}">
        <p14:creationId xmlns:p14="http://schemas.microsoft.com/office/powerpoint/2010/main" val="37497640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
        <p:nvSpPr>
          <p:cNvPr id="4" name="Date Placeholder 3">
            <a:extLst>
              <a:ext uri="{FF2B5EF4-FFF2-40B4-BE49-F238E27FC236}">
                <a16:creationId xmlns:a16="http://schemas.microsoft.com/office/drawing/2014/main" id="{531C8C0F-BECF-4106-8670-540FBF9ED3B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AB75D0-FB44-42D1-85D6-FB05C74A57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C7095F-DB6E-4203-AE36-E9E6E76FD37B}"/>
              </a:ext>
            </a:extLst>
          </p:cNvPr>
          <p:cNvSpPr>
            <a:spLocks noGrp="1"/>
          </p:cNvSpPr>
          <p:nvPr>
            <p:ph type="sldNum" sz="quarter" idx="12"/>
          </p:nvPr>
        </p:nvSpPr>
        <p:spPr/>
        <p:txBody>
          <a:bodyPr/>
          <a:lstStyle/>
          <a:p>
            <a:fld id="{A193C64B-2574-4D3D-B044-92D68AAEF81F}" type="slidenum">
              <a:rPr lang="en-IN" smtClean="0"/>
              <a:t>143</a:t>
            </a:fld>
            <a:endParaRPr lang="en-IN"/>
          </a:p>
        </p:txBody>
      </p:sp>
    </p:spTree>
    <p:extLst>
      <p:ext uri="{BB962C8B-B14F-4D97-AF65-F5344CB8AC3E}">
        <p14:creationId xmlns:p14="http://schemas.microsoft.com/office/powerpoint/2010/main" val="99870889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p:txBody>
      </p:sp>
      <p:sp>
        <p:nvSpPr>
          <p:cNvPr id="4" name="Date Placeholder 3">
            <a:extLst>
              <a:ext uri="{FF2B5EF4-FFF2-40B4-BE49-F238E27FC236}">
                <a16:creationId xmlns:a16="http://schemas.microsoft.com/office/drawing/2014/main" id="{19CFE0BA-BFA0-4849-B565-423916DBE3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4A0027D-7C8C-4E60-8BB3-0850C2A9C0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41A615B-E09A-48C2-96C3-05AE9F9F4CAF}"/>
              </a:ext>
            </a:extLst>
          </p:cNvPr>
          <p:cNvSpPr>
            <a:spLocks noGrp="1"/>
          </p:cNvSpPr>
          <p:nvPr>
            <p:ph type="sldNum" sz="quarter" idx="12"/>
          </p:nvPr>
        </p:nvSpPr>
        <p:spPr/>
        <p:txBody>
          <a:bodyPr/>
          <a:lstStyle/>
          <a:p>
            <a:fld id="{A193C64B-2574-4D3D-B044-92D68AAEF81F}" type="slidenum">
              <a:rPr lang="en-IN" smtClean="0"/>
              <a:t>144</a:t>
            </a:fld>
            <a:endParaRPr lang="en-IN"/>
          </a:p>
        </p:txBody>
      </p:sp>
    </p:spTree>
    <p:extLst>
      <p:ext uri="{BB962C8B-B14F-4D97-AF65-F5344CB8AC3E}">
        <p14:creationId xmlns:p14="http://schemas.microsoft.com/office/powerpoint/2010/main" val="35317422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ctrTitle"/>
          </p:nvPr>
        </p:nvSpPr>
        <p:spPr/>
        <p:txBody>
          <a:bodyPr/>
          <a:lstStyle/>
          <a:p>
            <a:r>
              <a:rPr lang="en-IN" dirty="0"/>
              <a:t>Waiting for elements</a:t>
            </a:r>
          </a:p>
        </p:txBody>
      </p:sp>
      <p:sp>
        <p:nvSpPr>
          <p:cNvPr id="2" name="Subtitle 1">
            <a:extLst>
              <a:ext uri="{FF2B5EF4-FFF2-40B4-BE49-F238E27FC236}">
                <a16:creationId xmlns:a16="http://schemas.microsoft.com/office/drawing/2014/main" id="{8D2DC055-CC1E-4A16-ABE5-81E4BD0F5B5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
        <p:nvSpPr>
          <p:cNvPr id="4" name="Date Placeholder 3">
            <a:extLst>
              <a:ext uri="{FF2B5EF4-FFF2-40B4-BE49-F238E27FC236}">
                <a16:creationId xmlns:a16="http://schemas.microsoft.com/office/drawing/2014/main" id="{1C1C6C79-364E-4B34-AA40-F0CEF7C894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2E56C0E-15C4-4194-9DA2-3397906977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26B922E-F09E-4703-9EE3-E0F8411BB8B2}"/>
              </a:ext>
            </a:extLst>
          </p:cNvPr>
          <p:cNvSpPr>
            <a:spLocks noGrp="1"/>
          </p:cNvSpPr>
          <p:nvPr>
            <p:ph type="sldNum" sz="quarter" idx="12"/>
          </p:nvPr>
        </p:nvSpPr>
        <p:spPr/>
        <p:txBody>
          <a:bodyPr/>
          <a:lstStyle/>
          <a:p>
            <a:fld id="{A193C64B-2574-4D3D-B044-92D68AAEF81F}" type="slidenum">
              <a:rPr lang="en-IN" smtClean="0"/>
              <a:t>146</a:t>
            </a:fld>
            <a:endParaRPr lang="en-IN"/>
          </a:p>
        </p:txBody>
      </p:sp>
    </p:spTree>
    <p:extLst>
      <p:ext uri="{BB962C8B-B14F-4D97-AF65-F5344CB8AC3E}">
        <p14:creationId xmlns:p14="http://schemas.microsoft.com/office/powerpoint/2010/main" val="138650662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
        <p:nvSpPr>
          <p:cNvPr id="4" name="Date Placeholder 3">
            <a:extLst>
              <a:ext uri="{FF2B5EF4-FFF2-40B4-BE49-F238E27FC236}">
                <a16:creationId xmlns:a16="http://schemas.microsoft.com/office/drawing/2014/main" id="{34422DB7-6779-4FF1-9EAA-C8151F1E254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89FFC0B-0F00-4FC8-A260-BD96AE968A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282E1F-1FF4-46E2-9F11-B8D7A8E24785}"/>
              </a:ext>
            </a:extLst>
          </p:cNvPr>
          <p:cNvSpPr>
            <a:spLocks noGrp="1"/>
          </p:cNvSpPr>
          <p:nvPr>
            <p:ph type="sldNum" sz="quarter" idx="12"/>
          </p:nvPr>
        </p:nvSpPr>
        <p:spPr/>
        <p:txBody>
          <a:bodyPr/>
          <a:lstStyle/>
          <a:p>
            <a:fld id="{A193C64B-2574-4D3D-B044-92D68AAEF81F}" type="slidenum">
              <a:rPr lang="en-IN" smtClean="0"/>
              <a:t>147</a:t>
            </a:fld>
            <a:endParaRPr lang="en-IN"/>
          </a:p>
        </p:txBody>
      </p:sp>
    </p:spTree>
    <p:extLst>
      <p:ext uri="{BB962C8B-B14F-4D97-AF65-F5344CB8AC3E}">
        <p14:creationId xmlns:p14="http://schemas.microsoft.com/office/powerpoint/2010/main" val="17368106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
        <p:nvSpPr>
          <p:cNvPr id="4" name="Date Placeholder 3">
            <a:extLst>
              <a:ext uri="{FF2B5EF4-FFF2-40B4-BE49-F238E27FC236}">
                <a16:creationId xmlns:a16="http://schemas.microsoft.com/office/drawing/2014/main" id="{2A892F19-8839-457A-9DA1-DB44F28DB2A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FD1454-2C8A-4C7C-AE93-EB7F4B333B5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B78335-F97E-413D-A2FB-5C26A8772101}"/>
              </a:ext>
            </a:extLst>
          </p:cNvPr>
          <p:cNvSpPr>
            <a:spLocks noGrp="1"/>
          </p:cNvSpPr>
          <p:nvPr>
            <p:ph type="sldNum" sz="quarter" idx="12"/>
          </p:nvPr>
        </p:nvSpPr>
        <p:spPr/>
        <p:txBody>
          <a:bodyPr/>
          <a:lstStyle/>
          <a:p>
            <a:fld id="{A193C64B-2574-4D3D-B044-92D68AAEF81F}" type="slidenum">
              <a:rPr lang="en-IN" smtClean="0"/>
              <a:t>148</a:t>
            </a:fld>
            <a:endParaRPr lang="en-IN"/>
          </a:p>
        </p:txBody>
      </p:sp>
    </p:spTree>
    <p:extLst>
      <p:ext uri="{BB962C8B-B14F-4D97-AF65-F5344CB8AC3E}">
        <p14:creationId xmlns:p14="http://schemas.microsoft.com/office/powerpoint/2010/main" val="15061753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ABB037B-5A17-4D61-B292-6D0DFC96F3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899E45-47D7-4224-8FA6-9106EFEE9D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85280C7-3840-4760-813A-96B3C53D81F3}"/>
              </a:ext>
            </a:extLst>
          </p:cNvPr>
          <p:cNvSpPr>
            <a:spLocks noGrp="1"/>
          </p:cNvSpPr>
          <p:nvPr>
            <p:ph type="sldNum" sz="quarter" idx="12"/>
          </p:nvPr>
        </p:nvSpPr>
        <p:spPr/>
        <p:txBody>
          <a:bodyPr/>
          <a:lstStyle/>
          <a:p>
            <a:fld id="{A193C64B-2574-4D3D-B044-92D68AAEF81F}" type="slidenum">
              <a:rPr lang="en-IN" smtClean="0"/>
              <a:t>149</a:t>
            </a:fld>
            <a:endParaRPr lang="en-IN"/>
          </a:p>
        </p:txBody>
      </p:sp>
    </p:spTree>
    <p:extLst>
      <p:ext uri="{BB962C8B-B14F-4D97-AF65-F5344CB8AC3E}">
        <p14:creationId xmlns:p14="http://schemas.microsoft.com/office/powerpoint/2010/main" val="2784988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How to upload and download files using playwright</a:t>
            </a:r>
          </a:p>
          <a:p>
            <a:r>
              <a:rPr lang="en-US" sz="3200" dirty="0"/>
              <a:t>Intercepting API / URL request &amp; Response</a:t>
            </a:r>
          </a:p>
          <a:p>
            <a:r>
              <a:rPr lang="en-US" sz="3200" dirty="0"/>
              <a:t>Modifying the request and response i.e. mocking</a:t>
            </a:r>
          </a:p>
          <a:p>
            <a:r>
              <a:rPr lang="en-US" sz="3200" dirty="0"/>
              <a:t>With one worker and multiple workers (Parallelism)</a:t>
            </a:r>
            <a:endParaRPr lang="en-IN" sz="3200" dirty="0"/>
          </a:p>
        </p:txBody>
      </p:sp>
      <p:sp>
        <p:nvSpPr>
          <p:cNvPr id="4" name="Date Placeholder 3">
            <a:extLst>
              <a:ext uri="{FF2B5EF4-FFF2-40B4-BE49-F238E27FC236}">
                <a16:creationId xmlns:a16="http://schemas.microsoft.com/office/drawing/2014/main" id="{D1324040-B574-46A1-A7ED-C640AA7012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E7D6DA3-A223-49BC-A999-0D1354C87A3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DB13A5-81DF-44B9-BE57-FA11F629D8D9}"/>
              </a:ext>
            </a:extLst>
          </p:cNvPr>
          <p:cNvSpPr>
            <a:spLocks noGrp="1"/>
          </p:cNvSpPr>
          <p:nvPr>
            <p:ph type="sldNum" sz="quarter" idx="12"/>
          </p:nvPr>
        </p:nvSpPr>
        <p:spPr/>
        <p:txBody>
          <a:bodyPr/>
          <a:lstStyle/>
          <a:p>
            <a:fld id="{A193C64B-2574-4D3D-B044-92D68AAEF81F}" type="slidenum">
              <a:rPr lang="en-IN" smtClean="0"/>
              <a:t>15</a:t>
            </a:fld>
            <a:endParaRPr lang="en-IN"/>
          </a:p>
        </p:txBody>
      </p:sp>
    </p:spTree>
    <p:extLst>
      <p:ext uri="{BB962C8B-B14F-4D97-AF65-F5344CB8AC3E}">
        <p14:creationId xmlns:p14="http://schemas.microsoft.com/office/powerpoint/2010/main" val="416806988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a:bodyPr>
          <a:lstStyle/>
          <a:p>
            <a:r>
              <a:rPr lang="en-US" dirty="0"/>
              <a:t>Playwright allows you to wait for specific events to occur on the page, such as </a:t>
            </a:r>
            <a:r>
              <a:rPr lang="en-US" dirty="0">
                <a:highlight>
                  <a:srgbClr val="FFFF00"/>
                </a:highlight>
              </a:rPr>
              <a:t>'navigation</a:t>
            </a:r>
            <a:r>
              <a:rPr lang="en-US" dirty="0"/>
              <a:t>', </a:t>
            </a:r>
            <a:r>
              <a:rPr lang="en-US" dirty="0">
                <a:highlight>
                  <a:srgbClr val="FFFF00"/>
                </a:highlight>
              </a:rPr>
              <a:t>'dialog</a:t>
            </a:r>
            <a:r>
              <a:rPr lang="en-US" dirty="0"/>
              <a:t>', or </a:t>
            </a:r>
            <a:r>
              <a:rPr lang="en-US" dirty="0">
                <a:highlight>
                  <a:srgbClr val="FFFF00"/>
                </a:highlight>
              </a:rPr>
              <a:t>'download</a:t>
            </a:r>
            <a:r>
              <a:rPr lang="en-US" dirty="0"/>
              <a:t>'.</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p:txBody>
      </p:sp>
      <p:sp>
        <p:nvSpPr>
          <p:cNvPr id="4" name="Date Placeholder 3">
            <a:extLst>
              <a:ext uri="{FF2B5EF4-FFF2-40B4-BE49-F238E27FC236}">
                <a16:creationId xmlns:a16="http://schemas.microsoft.com/office/drawing/2014/main" id="{A7D91C43-5570-4279-96F0-8C9D7F1863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5878FE-8CE8-4F1E-A4E5-56E6CB6B9D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544359-4EFA-44CD-93FB-7F159214D323}"/>
              </a:ext>
            </a:extLst>
          </p:cNvPr>
          <p:cNvSpPr>
            <a:spLocks noGrp="1"/>
          </p:cNvSpPr>
          <p:nvPr>
            <p:ph type="sldNum" sz="quarter" idx="12"/>
          </p:nvPr>
        </p:nvSpPr>
        <p:spPr/>
        <p:txBody>
          <a:bodyPr/>
          <a:lstStyle/>
          <a:p>
            <a:fld id="{A193C64B-2574-4D3D-B044-92D68AAEF81F}" type="slidenum">
              <a:rPr lang="en-IN" smtClean="0"/>
              <a:t>150</a:t>
            </a:fld>
            <a:endParaRPr lang="en-IN"/>
          </a:p>
        </p:txBody>
      </p:sp>
    </p:spTree>
    <p:extLst>
      <p:ext uri="{BB962C8B-B14F-4D97-AF65-F5344CB8AC3E}">
        <p14:creationId xmlns:p14="http://schemas.microsoft.com/office/powerpoint/2010/main" val="123135649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151</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104650239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a:bodyPr>
          <a:lstStyle/>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p:txBody>
      </p:sp>
      <p:sp>
        <p:nvSpPr>
          <p:cNvPr id="4" name="Date Placeholder 3">
            <a:extLst>
              <a:ext uri="{FF2B5EF4-FFF2-40B4-BE49-F238E27FC236}">
                <a16:creationId xmlns:a16="http://schemas.microsoft.com/office/drawing/2014/main" id="{EE88F177-2C8A-474A-B095-381CDF6CBC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3A260B-D0EF-4728-AE36-72395D6EE1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F8263CB-05EA-400D-9EFB-CC5FFE7A02F3}"/>
              </a:ext>
            </a:extLst>
          </p:cNvPr>
          <p:cNvSpPr>
            <a:spLocks noGrp="1"/>
          </p:cNvSpPr>
          <p:nvPr>
            <p:ph type="sldNum" sz="quarter" idx="12"/>
          </p:nvPr>
        </p:nvSpPr>
        <p:spPr/>
        <p:txBody>
          <a:bodyPr/>
          <a:lstStyle/>
          <a:p>
            <a:fld id="{A193C64B-2574-4D3D-B044-92D68AAEF81F}" type="slidenum">
              <a:rPr lang="en-IN" smtClean="0"/>
              <a:t>152</a:t>
            </a:fld>
            <a:endParaRPr lang="en-IN"/>
          </a:p>
        </p:txBody>
      </p:sp>
    </p:spTree>
    <p:extLst>
      <p:ext uri="{BB962C8B-B14F-4D97-AF65-F5344CB8AC3E}">
        <p14:creationId xmlns:p14="http://schemas.microsoft.com/office/powerpoint/2010/main" val="156471878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71EB-9DCF-4295-B1D3-D5CB1E977D2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40FFFBE3-983D-4DA6-8B68-FBDE71B9880A}"/>
              </a:ext>
            </a:extLst>
          </p:cNvPr>
          <p:cNvSpPr>
            <a:spLocks noGrp="1"/>
          </p:cNvSpPr>
          <p:nvPr>
            <p:ph idx="1"/>
          </p:nvPr>
        </p:nvSpPr>
        <p:spPr/>
        <p:txBody>
          <a:bodyPr/>
          <a:lstStyle/>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endParaRPr lang="en-IN" dirty="0"/>
          </a:p>
        </p:txBody>
      </p:sp>
      <p:sp>
        <p:nvSpPr>
          <p:cNvPr id="4" name="Date Placeholder 3">
            <a:extLst>
              <a:ext uri="{FF2B5EF4-FFF2-40B4-BE49-F238E27FC236}">
                <a16:creationId xmlns:a16="http://schemas.microsoft.com/office/drawing/2014/main" id="{9EAB7D40-1F1E-4D7D-9B4B-F6C1A5E1F9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FD4C73-754F-43BC-B00F-236B5284A1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046435-10BE-467A-AFE2-D49797518568}"/>
              </a:ext>
            </a:extLst>
          </p:cNvPr>
          <p:cNvSpPr>
            <a:spLocks noGrp="1"/>
          </p:cNvSpPr>
          <p:nvPr>
            <p:ph type="sldNum" sz="quarter" idx="12"/>
          </p:nvPr>
        </p:nvSpPr>
        <p:spPr/>
        <p:txBody>
          <a:bodyPr/>
          <a:lstStyle/>
          <a:p>
            <a:fld id="{A193C64B-2574-4D3D-B044-92D68AAEF81F}" type="slidenum">
              <a:rPr lang="en-IN" smtClean="0"/>
              <a:t>153</a:t>
            </a:fld>
            <a:endParaRPr lang="en-IN"/>
          </a:p>
        </p:txBody>
      </p:sp>
    </p:spTree>
    <p:extLst>
      <p:ext uri="{BB962C8B-B14F-4D97-AF65-F5344CB8AC3E}">
        <p14:creationId xmlns:p14="http://schemas.microsoft.com/office/powerpoint/2010/main" val="426814178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9190-32A2-495C-8D12-414F106EBAC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45592BB-02C9-43D7-9095-4E9D3CCA0B12}"/>
              </a:ext>
            </a:extLst>
          </p:cNvPr>
          <p:cNvSpPr>
            <a:spLocks noGrp="1"/>
          </p:cNvSpPr>
          <p:nvPr>
            <p:ph idx="1"/>
          </p:nvPr>
        </p:nvSpPr>
        <p:spPr/>
        <p:txBody>
          <a:bodyPr/>
          <a:lstStyle/>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a:p>
            <a:endParaRPr lang="en-IN" dirty="0"/>
          </a:p>
        </p:txBody>
      </p:sp>
      <p:sp>
        <p:nvSpPr>
          <p:cNvPr id="4" name="Date Placeholder 3">
            <a:extLst>
              <a:ext uri="{FF2B5EF4-FFF2-40B4-BE49-F238E27FC236}">
                <a16:creationId xmlns:a16="http://schemas.microsoft.com/office/drawing/2014/main" id="{17440C71-1080-4B1F-AF6B-23BBEC4E47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45198A-B462-4DEB-B505-E98CACEB9BF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986985-211E-4B39-A98B-50B5080AA4BE}"/>
              </a:ext>
            </a:extLst>
          </p:cNvPr>
          <p:cNvSpPr>
            <a:spLocks noGrp="1"/>
          </p:cNvSpPr>
          <p:nvPr>
            <p:ph type="sldNum" sz="quarter" idx="12"/>
          </p:nvPr>
        </p:nvSpPr>
        <p:spPr/>
        <p:txBody>
          <a:bodyPr/>
          <a:lstStyle/>
          <a:p>
            <a:fld id="{A193C64B-2574-4D3D-B044-92D68AAEF81F}" type="slidenum">
              <a:rPr lang="en-IN" smtClean="0"/>
              <a:t>154</a:t>
            </a:fld>
            <a:endParaRPr lang="en-IN"/>
          </a:p>
        </p:txBody>
      </p:sp>
    </p:spTree>
    <p:extLst>
      <p:ext uri="{BB962C8B-B14F-4D97-AF65-F5344CB8AC3E}">
        <p14:creationId xmlns:p14="http://schemas.microsoft.com/office/powerpoint/2010/main" val="9957069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a:bodyPr>
          <a:lstStyle/>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endParaRPr lang="en-IN" dirty="0"/>
          </a:p>
        </p:txBody>
      </p:sp>
      <p:sp>
        <p:nvSpPr>
          <p:cNvPr id="4" name="Date Placeholder 3">
            <a:extLst>
              <a:ext uri="{FF2B5EF4-FFF2-40B4-BE49-F238E27FC236}">
                <a16:creationId xmlns:a16="http://schemas.microsoft.com/office/drawing/2014/main" id="{DF7F79D2-C4C6-4928-B1ED-7C8A0FC0F2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6B586-8604-4BBC-9772-CD5AB6C3073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FEB63E-647B-461E-A579-7162C43C6181}"/>
              </a:ext>
            </a:extLst>
          </p:cNvPr>
          <p:cNvSpPr>
            <a:spLocks noGrp="1"/>
          </p:cNvSpPr>
          <p:nvPr>
            <p:ph type="sldNum" sz="quarter" idx="12"/>
          </p:nvPr>
        </p:nvSpPr>
        <p:spPr/>
        <p:txBody>
          <a:bodyPr/>
          <a:lstStyle/>
          <a:p>
            <a:fld id="{A193C64B-2574-4D3D-B044-92D68AAEF81F}" type="slidenum">
              <a:rPr lang="en-IN" smtClean="0"/>
              <a:t>155</a:t>
            </a:fld>
            <a:endParaRPr lang="en-IN"/>
          </a:p>
        </p:txBody>
      </p:sp>
    </p:spTree>
    <p:extLst>
      <p:ext uri="{BB962C8B-B14F-4D97-AF65-F5344CB8AC3E}">
        <p14:creationId xmlns:p14="http://schemas.microsoft.com/office/powerpoint/2010/main" val="291294519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a:bodyPr>
          <a:lstStyle/>
          <a:p>
            <a:r>
              <a:rPr lang="en-US" dirty="0">
                <a:solidFill>
                  <a:srgbClr val="FF0000"/>
                </a:solidFill>
              </a:rPr>
              <a:t>Question: How can you navigate to a URL in Playwright?</a:t>
            </a:r>
          </a:p>
          <a:p>
            <a:r>
              <a:rPr lang="en-US" dirty="0"/>
              <a:t>Answer: You can navigate to a URL in Playwright using the </a:t>
            </a:r>
            <a:r>
              <a:rPr lang="en-US" dirty="0" err="1">
                <a:highlight>
                  <a:srgbClr val="FFFF00"/>
                </a:highlight>
              </a:rPr>
              <a:t>page.goto</a:t>
            </a:r>
            <a:r>
              <a:rPr lang="en-US" dirty="0"/>
              <a:t>() method of a page object.</a:t>
            </a:r>
          </a:p>
        </p:txBody>
      </p:sp>
      <p:sp>
        <p:nvSpPr>
          <p:cNvPr id="4" name="Date Placeholder 3">
            <a:extLst>
              <a:ext uri="{FF2B5EF4-FFF2-40B4-BE49-F238E27FC236}">
                <a16:creationId xmlns:a16="http://schemas.microsoft.com/office/drawing/2014/main" id="{EC6DA5AF-B333-4F24-9792-891CBF75E54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A30AB0-C352-4FEE-BA27-67AB2530ED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E88AAAD-BFEB-425C-BB6D-753BB53EF497}"/>
              </a:ext>
            </a:extLst>
          </p:cNvPr>
          <p:cNvSpPr>
            <a:spLocks noGrp="1"/>
          </p:cNvSpPr>
          <p:nvPr>
            <p:ph type="sldNum" sz="quarter" idx="12"/>
          </p:nvPr>
        </p:nvSpPr>
        <p:spPr/>
        <p:txBody>
          <a:bodyPr/>
          <a:lstStyle/>
          <a:p>
            <a:fld id="{A193C64B-2574-4D3D-B044-92D68AAEF81F}" type="slidenum">
              <a:rPr lang="en-IN" smtClean="0"/>
              <a:t>156</a:t>
            </a:fld>
            <a:endParaRPr lang="en-IN"/>
          </a:p>
        </p:txBody>
      </p:sp>
    </p:spTree>
    <p:extLst>
      <p:ext uri="{BB962C8B-B14F-4D97-AF65-F5344CB8AC3E}">
        <p14:creationId xmlns:p14="http://schemas.microsoft.com/office/powerpoint/2010/main" val="23549816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B8C-9CAC-41AF-BAC5-35FA22D20155}"/>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BA0F77AD-DB14-4EF9-B75A-CE68A1C7E3C3}"/>
              </a:ext>
            </a:extLst>
          </p:cNvPr>
          <p:cNvSpPr>
            <a:spLocks noGrp="1"/>
          </p:cNvSpPr>
          <p:nvPr>
            <p:ph idx="1"/>
          </p:nvPr>
        </p:nvSpPr>
        <p:spPr/>
        <p:txBody>
          <a:bodyPr/>
          <a:lstStyle/>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endParaRPr lang="en-IN" dirty="0"/>
          </a:p>
        </p:txBody>
      </p:sp>
      <p:sp>
        <p:nvSpPr>
          <p:cNvPr id="4" name="Date Placeholder 3">
            <a:extLst>
              <a:ext uri="{FF2B5EF4-FFF2-40B4-BE49-F238E27FC236}">
                <a16:creationId xmlns:a16="http://schemas.microsoft.com/office/drawing/2014/main" id="{A5D332DC-42E6-47A1-8C1B-858BCF0DB7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AFDDDD7-20B0-4FBE-BD29-A4C3AD58CF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B4866E-9EA3-41BA-9D7F-F9A8550B9FDF}"/>
              </a:ext>
            </a:extLst>
          </p:cNvPr>
          <p:cNvSpPr>
            <a:spLocks noGrp="1"/>
          </p:cNvSpPr>
          <p:nvPr>
            <p:ph type="sldNum" sz="quarter" idx="12"/>
          </p:nvPr>
        </p:nvSpPr>
        <p:spPr/>
        <p:txBody>
          <a:bodyPr/>
          <a:lstStyle/>
          <a:p>
            <a:fld id="{A193C64B-2574-4D3D-B044-92D68AAEF81F}" type="slidenum">
              <a:rPr lang="en-IN" smtClean="0"/>
              <a:t>157</a:t>
            </a:fld>
            <a:endParaRPr lang="en-IN"/>
          </a:p>
        </p:txBody>
      </p:sp>
    </p:spTree>
    <p:extLst>
      <p:ext uri="{BB962C8B-B14F-4D97-AF65-F5344CB8AC3E}">
        <p14:creationId xmlns:p14="http://schemas.microsoft.com/office/powerpoint/2010/main" val="86351094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a:t>
            </a:r>
          </a:p>
          <a:p>
            <a:pPr lvl="1"/>
            <a:r>
              <a:rPr lang="en-US" dirty="0">
                <a:highlight>
                  <a:srgbClr val="FFFF00"/>
                </a:highlight>
              </a:rPr>
              <a:t>Load</a:t>
            </a:r>
            <a:r>
              <a:rPr lang="en-US" dirty="0"/>
              <a:t> = when it is actively loading resources</a:t>
            </a:r>
          </a:p>
          <a:p>
            <a:pPr lvl="1"/>
            <a:r>
              <a:rPr lang="en-US" dirty="0">
                <a:highlight>
                  <a:srgbClr val="FFFF00"/>
                </a:highlight>
              </a:rPr>
              <a:t>'</a:t>
            </a:r>
            <a:r>
              <a:rPr lang="en-US" dirty="0" err="1">
                <a:highlight>
                  <a:srgbClr val="FFFF00"/>
                </a:highlight>
              </a:rPr>
              <a:t>networkidle</a:t>
            </a:r>
            <a:r>
              <a:rPr lang="en-US" dirty="0">
                <a:highlight>
                  <a:srgbClr val="FFFF00"/>
                </a:highlight>
              </a:rPr>
              <a:t> = </a:t>
            </a:r>
            <a:r>
              <a:rPr lang="en-US" dirty="0"/>
              <a:t>when there are no more network connections after a period of time.</a:t>
            </a:r>
          </a:p>
        </p:txBody>
      </p:sp>
      <p:sp>
        <p:nvSpPr>
          <p:cNvPr id="4" name="Date Placeholder 3">
            <a:extLst>
              <a:ext uri="{FF2B5EF4-FFF2-40B4-BE49-F238E27FC236}">
                <a16:creationId xmlns:a16="http://schemas.microsoft.com/office/drawing/2014/main" id="{B208441B-D8D6-4765-B1B7-10F21762972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650E5E1-4276-48FE-AE08-23D2E7EE98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1D0FC7-9CE0-4980-9676-67D80EA75DB5}"/>
              </a:ext>
            </a:extLst>
          </p:cNvPr>
          <p:cNvSpPr>
            <a:spLocks noGrp="1"/>
          </p:cNvSpPr>
          <p:nvPr>
            <p:ph type="sldNum" sz="quarter" idx="12"/>
          </p:nvPr>
        </p:nvSpPr>
        <p:spPr/>
        <p:txBody>
          <a:bodyPr/>
          <a:lstStyle/>
          <a:p>
            <a:fld id="{A193C64B-2574-4D3D-B044-92D68AAEF81F}" type="slidenum">
              <a:rPr lang="en-IN" smtClean="0"/>
              <a:t>158</a:t>
            </a:fld>
            <a:endParaRPr lang="en-IN"/>
          </a:p>
        </p:txBody>
      </p:sp>
    </p:spTree>
    <p:extLst>
      <p:ext uri="{BB962C8B-B14F-4D97-AF65-F5344CB8AC3E}">
        <p14:creationId xmlns:p14="http://schemas.microsoft.com/office/powerpoint/2010/main" val="40655608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which function will you use to insert data in textbox</a:t>
            </a:r>
          </a:p>
          <a:p>
            <a:r>
              <a:rPr lang="en-US" dirty="0"/>
              <a:t>Answer: </a:t>
            </a:r>
            <a:r>
              <a:rPr lang="en-US" dirty="0">
                <a:highlight>
                  <a:srgbClr val="FFFF00"/>
                </a:highlight>
              </a:rPr>
              <a:t>fill() </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
        <p:nvSpPr>
          <p:cNvPr id="4" name="Date Placeholder 3">
            <a:extLst>
              <a:ext uri="{FF2B5EF4-FFF2-40B4-BE49-F238E27FC236}">
                <a16:creationId xmlns:a16="http://schemas.microsoft.com/office/drawing/2014/main" id="{B1B399E4-2E73-41A8-AE0E-05885A76B1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8F4C91-BD2B-4332-B803-2E3EA2F417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D5842E2-32CA-4EAB-BED1-B1689A390A9D}"/>
              </a:ext>
            </a:extLst>
          </p:cNvPr>
          <p:cNvSpPr>
            <a:spLocks noGrp="1"/>
          </p:cNvSpPr>
          <p:nvPr>
            <p:ph type="sldNum" sz="quarter" idx="12"/>
          </p:nvPr>
        </p:nvSpPr>
        <p:spPr/>
        <p:txBody>
          <a:bodyPr/>
          <a:lstStyle/>
          <a:p>
            <a:fld id="{A193C64B-2574-4D3D-B044-92D68AAEF81F}" type="slidenum">
              <a:rPr lang="en-IN" smtClean="0"/>
              <a:t>159</a:t>
            </a:fld>
            <a:endParaRPr lang="en-IN"/>
          </a:p>
        </p:txBody>
      </p:sp>
    </p:spTree>
    <p:extLst>
      <p:ext uri="{BB962C8B-B14F-4D97-AF65-F5344CB8AC3E}">
        <p14:creationId xmlns:p14="http://schemas.microsoft.com/office/powerpoint/2010/main" val="307403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in built reporting </a:t>
            </a:r>
          </a:p>
          <a:p>
            <a:pPr lvl="1"/>
            <a:r>
              <a:rPr lang="en-US" sz="2400" dirty="0"/>
              <a:t>HTML</a:t>
            </a:r>
          </a:p>
          <a:p>
            <a:pPr lvl="1"/>
            <a:r>
              <a:rPr lang="en-US" sz="2400" dirty="0"/>
              <a:t>JSON</a:t>
            </a:r>
          </a:p>
          <a:p>
            <a:pPr lvl="1"/>
            <a:r>
              <a:rPr lang="en-US" sz="2400" dirty="0"/>
              <a:t>Dot</a:t>
            </a:r>
          </a:p>
          <a:p>
            <a:pPr lvl="1"/>
            <a:r>
              <a:rPr lang="en-US" sz="2400" dirty="0"/>
              <a:t>Line</a:t>
            </a:r>
          </a:p>
          <a:p>
            <a:pPr lvl="1"/>
            <a:r>
              <a:rPr lang="en-US" sz="2400" dirty="0"/>
              <a:t>List</a:t>
            </a:r>
          </a:p>
          <a:p>
            <a:pPr lvl="1"/>
            <a:endParaRPr lang="en-IN" sz="2400" dirty="0"/>
          </a:p>
        </p:txBody>
      </p:sp>
      <p:sp>
        <p:nvSpPr>
          <p:cNvPr id="4" name="Date Placeholder 3">
            <a:extLst>
              <a:ext uri="{FF2B5EF4-FFF2-40B4-BE49-F238E27FC236}">
                <a16:creationId xmlns:a16="http://schemas.microsoft.com/office/drawing/2014/main" id="{2F27AB2E-F057-4BA6-8DC6-00C4216D25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7630AA-D5FA-4446-9344-A011BAE238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EF8AC1-27CB-4364-AFFE-DA373513FF09}"/>
              </a:ext>
            </a:extLst>
          </p:cNvPr>
          <p:cNvSpPr>
            <a:spLocks noGrp="1"/>
          </p:cNvSpPr>
          <p:nvPr>
            <p:ph type="sldNum" sz="quarter" idx="12"/>
          </p:nvPr>
        </p:nvSpPr>
        <p:spPr/>
        <p:txBody>
          <a:bodyPr/>
          <a:lstStyle/>
          <a:p>
            <a:fld id="{A193C64B-2574-4D3D-B044-92D68AAEF81F}" type="slidenum">
              <a:rPr lang="en-IN" smtClean="0"/>
              <a:t>16</a:t>
            </a:fld>
            <a:endParaRPr lang="en-IN"/>
          </a:p>
        </p:txBody>
      </p:sp>
      <p:pic>
        <p:nvPicPr>
          <p:cNvPr id="7" name="Picture 6">
            <a:extLst>
              <a:ext uri="{FF2B5EF4-FFF2-40B4-BE49-F238E27FC236}">
                <a16:creationId xmlns:a16="http://schemas.microsoft.com/office/drawing/2014/main" id="{C5AF9BD9-5D1B-49E3-AE6D-CD9BF2B1A861}"/>
              </a:ext>
            </a:extLst>
          </p:cNvPr>
          <p:cNvPicPr>
            <a:picLocks noChangeAspect="1"/>
          </p:cNvPicPr>
          <p:nvPr/>
        </p:nvPicPr>
        <p:blipFill>
          <a:blip r:embed="rId2"/>
          <a:stretch>
            <a:fillRect/>
          </a:stretch>
        </p:blipFill>
        <p:spPr>
          <a:xfrm>
            <a:off x="7030739" y="1131591"/>
            <a:ext cx="4277322" cy="4239217"/>
          </a:xfrm>
          <a:prstGeom prst="rect">
            <a:avLst/>
          </a:prstGeom>
        </p:spPr>
      </p:pic>
    </p:spTree>
    <p:extLst>
      <p:ext uri="{BB962C8B-B14F-4D97-AF65-F5344CB8AC3E}">
        <p14:creationId xmlns:p14="http://schemas.microsoft.com/office/powerpoint/2010/main" val="87779424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a:bodyPr>
          <a:lstStyle/>
          <a:p>
            <a:pPr marL="0" indent="0">
              <a:buNone/>
            </a:pPr>
            <a:r>
              <a:rPr lang="en-US" dirty="0">
                <a:solidFill>
                  <a:srgbClr val="FF0000"/>
                </a:solidFill>
              </a:rPr>
              <a:t>Question: How can you simulate a click on an element in Playwright locator having id = </a:t>
            </a:r>
            <a:r>
              <a:rPr lang="en-US" dirty="0" err="1">
                <a:solidFill>
                  <a:srgbClr val="FF0000"/>
                </a:solidFill>
              </a:rPr>
              <a:t>someId</a:t>
            </a:r>
            <a:r>
              <a:rPr lang="en-US" dirty="0">
                <a:solidFill>
                  <a:srgbClr val="FF0000"/>
                </a:solidFill>
              </a:rPr>
              <a:t> ?</a:t>
            </a:r>
          </a:p>
          <a:p>
            <a:r>
              <a:rPr lang="en-US" dirty="0"/>
              <a:t>Answer:  </a:t>
            </a:r>
          </a:p>
          <a:p>
            <a:pPr lvl="1"/>
            <a:r>
              <a:rPr lang="en-US" dirty="0" err="1"/>
              <a:t>page.locator</a:t>
            </a:r>
            <a:r>
              <a:rPr lang="en-US" dirty="0"/>
              <a:t>(“#</a:t>
            </a:r>
            <a:r>
              <a:rPr lang="en-US" dirty="0" err="1"/>
              <a:t>someId</a:t>
            </a:r>
            <a:r>
              <a:rPr lang="en-US" dirty="0"/>
              <a:t>”).click();</a:t>
            </a:r>
          </a:p>
          <a:p>
            <a:pPr lvl="1"/>
            <a:r>
              <a:rPr lang="en-US" dirty="0" err="1"/>
              <a:t>Page.click</a:t>
            </a:r>
            <a:r>
              <a:rPr lang="en-US" dirty="0"/>
              <a:t>(“#</a:t>
            </a:r>
            <a:r>
              <a:rPr lang="en-US" dirty="0" err="1"/>
              <a:t>someId</a:t>
            </a:r>
            <a:r>
              <a:rPr lang="en-US" dirty="0"/>
              <a:t>”);</a:t>
            </a:r>
          </a:p>
          <a:p>
            <a:endParaRPr lang="en-IN" dirty="0"/>
          </a:p>
        </p:txBody>
      </p:sp>
      <p:sp>
        <p:nvSpPr>
          <p:cNvPr id="4" name="Date Placeholder 3">
            <a:extLst>
              <a:ext uri="{FF2B5EF4-FFF2-40B4-BE49-F238E27FC236}">
                <a16:creationId xmlns:a16="http://schemas.microsoft.com/office/drawing/2014/main" id="{983902A1-1E46-4F18-9AE3-DBA7100AA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79F5C3-E79F-4AFA-A7B0-CE59AB919B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55C43A-CCA8-4D1F-8BE4-3FA8D019C8E1}"/>
              </a:ext>
            </a:extLst>
          </p:cNvPr>
          <p:cNvSpPr>
            <a:spLocks noGrp="1"/>
          </p:cNvSpPr>
          <p:nvPr>
            <p:ph type="sldNum" sz="quarter" idx="12"/>
          </p:nvPr>
        </p:nvSpPr>
        <p:spPr/>
        <p:txBody>
          <a:bodyPr/>
          <a:lstStyle/>
          <a:p>
            <a:fld id="{A193C64B-2574-4D3D-B044-92D68AAEF81F}" type="slidenum">
              <a:rPr lang="en-IN" smtClean="0"/>
              <a:t>160</a:t>
            </a:fld>
            <a:endParaRPr lang="en-IN"/>
          </a:p>
        </p:txBody>
      </p:sp>
    </p:spTree>
    <p:extLst>
      <p:ext uri="{BB962C8B-B14F-4D97-AF65-F5344CB8AC3E}">
        <p14:creationId xmlns:p14="http://schemas.microsoft.com/office/powerpoint/2010/main" val="21441766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p:txBody>
      </p:sp>
      <p:sp>
        <p:nvSpPr>
          <p:cNvPr id="4" name="Date Placeholder 3">
            <a:extLst>
              <a:ext uri="{FF2B5EF4-FFF2-40B4-BE49-F238E27FC236}">
                <a16:creationId xmlns:a16="http://schemas.microsoft.com/office/drawing/2014/main" id="{9DFE218B-465C-48B4-A8DC-7F303F203B2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C404BB2-3E45-4131-864E-C73D90AE89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6ADBF-AAEA-49AD-B22C-2DAEAC650966}"/>
              </a:ext>
            </a:extLst>
          </p:cNvPr>
          <p:cNvSpPr>
            <a:spLocks noGrp="1"/>
          </p:cNvSpPr>
          <p:nvPr>
            <p:ph type="sldNum" sz="quarter" idx="12"/>
          </p:nvPr>
        </p:nvSpPr>
        <p:spPr/>
        <p:txBody>
          <a:bodyPr/>
          <a:lstStyle/>
          <a:p>
            <a:fld id="{A193C64B-2574-4D3D-B044-92D68AAEF81F}" type="slidenum">
              <a:rPr lang="en-IN" smtClean="0"/>
              <a:t>161</a:t>
            </a:fld>
            <a:endParaRPr lang="en-IN"/>
          </a:p>
        </p:txBody>
      </p:sp>
    </p:spTree>
    <p:extLst>
      <p:ext uri="{BB962C8B-B14F-4D97-AF65-F5344CB8AC3E}">
        <p14:creationId xmlns:p14="http://schemas.microsoft.com/office/powerpoint/2010/main" val="30410347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a:bodyPr>
          <a:lstStyle/>
          <a:p>
            <a:r>
              <a:rPr lang="en-US" dirty="0"/>
              <a:t>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t>
            </a:r>
            <a:r>
              <a:rPr lang="en-US" dirty="0">
                <a:highlight>
                  <a:srgbClr val="FFFF00"/>
                </a:highlight>
              </a:rPr>
              <a:t>file upload </a:t>
            </a:r>
            <a:r>
              <a:rPr lang="en-US" dirty="0" err="1"/>
              <a:t>etc</a:t>
            </a:r>
            <a:endParaRPr lang="en-US" dirty="0"/>
          </a:p>
        </p:txBody>
      </p:sp>
      <p:sp>
        <p:nvSpPr>
          <p:cNvPr id="4" name="Date Placeholder 3">
            <a:extLst>
              <a:ext uri="{FF2B5EF4-FFF2-40B4-BE49-F238E27FC236}">
                <a16:creationId xmlns:a16="http://schemas.microsoft.com/office/drawing/2014/main" id="{4F1139B7-1056-4156-A6C9-CA308FEF32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19C2D1-AAF6-4A91-ACF9-B40FE58F99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A56876-B055-4508-80F4-7E69E46E6BB1}"/>
              </a:ext>
            </a:extLst>
          </p:cNvPr>
          <p:cNvSpPr>
            <a:spLocks noGrp="1"/>
          </p:cNvSpPr>
          <p:nvPr>
            <p:ph type="sldNum" sz="quarter" idx="12"/>
          </p:nvPr>
        </p:nvSpPr>
        <p:spPr/>
        <p:txBody>
          <a:bodyPr/>
          <a:lstStyle/>
          <a:p>
            <a:fld id="{A193C64B-2574-4D3D-B044-92D68AAEF81F}" type="slidenum">
              <a:rPr lang="en-IN" smtClean="0"/>
              <a:t>163</a:t>
            </a:fld>
            <a:endParaRPr lang="en-IN"/>
          </a:p>
        </p:txBody>
      </p:sp>
    </p:spTree>
    <p:extLst>
      <p:ext uri="{BB962C8B-B14F-4D97-AF65-F5344CB8AC3E}">
        <p14:creationId xmlns:p14="http://schemas.microsoft.com/office/powerpoint/2010/main" val="21307210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a:xfrm>
            <a:off x="1451580" y="2015732"/>
            <a:ext cx="6424338" cy="3462042"/>
          </a:xfrm>
        </p:spPr>
        <p:txBody>
          <a:bodyPr>
            <a:normAutofit/>
          </a:bodyPr>
          <a:lstStyle/>
          <a:p>
            <a:r>
              <a:rPr lang="en-US" dirty="0"/>
              <a:t>File uploads and downloads in Playwright refer to the capability of interacting with file input elements to upload files</a:t>
            </a:r>
          </a:p>
          <a:p>
            <a:r>
              <a:rPr lang="en-US" dirty="0"/>
              <a:t>With Playwright, testers can automate file upload and download processes to ensure the reliability and functionality of web applications.</a:t>
            </a:r>
          </a:p>
          <a:p>
            <a:endParaRPr lang="en-IN" dirty="0"/>
          </a:p>
        </p:txBody>
      </p:sp>
      <p:sp>
        <p:nvSpPr>
          <p:cNvPr id="4" name="Date Placeholder 3">
            <a:extLst>
              <a:ext uri="{FF2B5EF4-FFF2-40B4-BE49-F238E27FC236}">
                <a16:creationId xmlns:a16="http://schemas.microsoft.com/office/drawing/2014/main" id="{ECAE8EB2-B566-441A-BEC7-DE531A58F3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288872-A213-44B0-A1EA-D2C93A2329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CA2A49-0D1B-4339-A7A3-A34D6B55A5C2}"/>
              </a:ext>
            </a:extLst>
          </p:cNvPr>
          <p:cNvSpPr>
            <a:spLocks noGrp="1"/>
          </p:cNvSpPr>
          <p:nvPr>
            <p:ph type="sldNum" sz="quarter" idx="12"/>
          </p:nvPr>
        </p:nvSpPr>
        <p:spPr/>
        <p:txBody>
          <a:bodyPr/>
          <a:lstStyle/>
          <a:p>
            <a:fld id="{A193C64B-2574-4D3D-B044-92D68AAEF81F}" type="slidenum">
              <a:rPr lang="en-IN" smtClean="0"/>
              <a:t>164</a:t>
            </a:fld>
            <a:endParaRPr lang="en-IN"/>
          </a:p>
        </p:txBody>
      </p:sp>
      <p:pic>
        <p:nvPicPr>
          <p:cNvPr id="7" name="Picture 6">
            <a:extLst>
              <a:ext uri="{FF2B5EF4-FFF2-40B4-BE49-F238E27FC236}">
                <a16:creationId xmlns:a16="http://schemas.microsoft.com/office/drawing/2014/main" id="{5D3694D5-85BB-4B13-A616-3C4E9848F2BD}"/>
              </a:ext>
            </a:extLst>
          </p:cNvPr>
          <p:cNvPicPr>
            <a:picLocks noChangeAspect="1"/>
          </p:cNvPicPr>
          <p:nvPr/>
        </p:nvPicPr>
        <p:blipFill>
          <a:blip r:embed="rId2"/>
          <a:stretch>
            <a:fillRect/>
          </a:stretch>
        </p:blipFill>
        <p:spPr>
          <a:xfrm>
            <a:off x="7709548" y="1927224"/>
            <a:ext cx="4620270" cy="3639058"/>
          </a:xfrm>
          <a:prstGeom prst="rect">
            <a:avLst/>
          </a:prstGeom>
        </p:spPr>
      </p:pic>
    </p:spTree>
    <p:extLst>
      <p:ext uri="{BB962C8B-B14F-4D97-AF65-F5344CB8AC3E}">
        <p14:creationId xmlns:p14="http://schemas.microsoft.com/office/powerpoint/2010/main" val="356491917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a:bodyPr>
          <a:lstStyle/>
          <a:p>
            <a:r>
              <a:rPr lang="en-US" b="1" dirty="0"/>
              <a:t>Drag-and-drop Interaction: </a:t>
            </a:r>
            <a:r>
              <a:rPr lang="en-US" dirty="0"/>
              <a:t>Drag-and-drop is a common user interaction pattern where users click and hold on an element, drag it to a different location, and then release the mouse button to drop it.</a:t>
            </a:r>
          </a:p>
          <a:p>
            <a:r>
              <a:rPr lang="en-IN" dirty="0" err="1">
                <a:highlight>
                  <a:srgbClr val="FFFF00"/>
                </a:highlight>
              </a:rPr>
              <a:t>dragTo</a:t>
            </a:r>
            <a:r>
              <a:rPr lang="en-US" dirty="0">
                <a:highlight>
                  <a:srgbClr val="FFFF00"/>
                </a:highlight>
              </a:rPr>
              <a:t>()</a:t>
            </a:r>
            <a:r>
              <a:rPr lang="en-US" dirty="0"/>
              <a:t> Method: This method help s to achieve drag and Drop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
        <p:nvSpPr>
          <p:cNvPr id="4" name="Date Placeholder 3">
            <a:extLst>
              <a:ext uri="{FF2B5EF4-FFF2-40B4-BE49-F238E27FC236}">
                <a16:creationId xmlns:a16="http://schemas.microsoft.com/office/drawing/2014/main" id="{A36C2BC2-F526-4A9F-9130-CCC175B09F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FED864-9D8E-4634-BC73-F7ACE44D02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636402-53F0-4F41-91C0-397626CB8269}"/>
              </a:ext>
            </a:extLst>
          </p:cNvPr>
          <p:cNvSpPr>
            <a:spLocks noGrp="1"/>
          </p:cNvSpPr>
          <p:nvPr>
            <p:ph type="sldNum" sz="quarter" idx="12"/>
          </p:nvPr>
        </p:nvSpPr>
        <p:spPr/>
        <p:txBody>
          <a:bodyPr/>
          <a:lstStyle/>
          <a:p>
            <a:fld id="{A193C64B-2574-4D3D-B044-92D68AAEF81F}" type="slidenum">
              <a:rPr lang="en-IN" smtClean="0"/>
              <a:t>165</a:t>
            </a:fld>
            <a:endParaRPr lang="en-IN"/>
          </a:p>
        </p:txBody>
      </p:sp>
      <p:pic>
        <p:nvPicPr>
          <p:cNvPr id="7" name="Picture 6">
            <a:extLst>
              <a:ext uri="{FF2B5EF4-FFF2-40B4-BE49-F238E27FC236}">
                <a16:creationId xmlns:a16="http://schemas.microsoft.com/office/drawing/2014/main" id="{F5F00BDF-188B-4B55-B00F-0F3700D4BF55}"/>
              </a:ext>
            </a:extLst>
          </p:cNvPr>
          <p:cNvPicPr>
            <a:picLocks noChangeAspect="1"/>
          </p:cNvPicPr>
          <p:nvPr/>
        </p:nvPicPr>
        <p:blipFill>
          <a:blip r:embed="rId2"/>
          <a:stretch>
            <a:fillRect/>
          </a:stretch>
        </p:blipFill>
        <p:spPr>
          <a:xfrm>
            <a:off x="2322364" y="4089501"/>
            <a:ext cx="6839905" cy="2276793"/>
          </a:xfrm>
          <a:prstGeom prst="rect">
            <a:avLst/>
          </a:prstGeom>
        </p:spPr>
      </p:pic>
    </p:spTree>
    <p:extLst>
      <p:ext uri="{BB962C8B-B14F-4D97-AF65-F5344CB8AC3E}">
        <p14:creationId xmlns:p14="http://schemas.microsoft.com/office/powerpoint/2010/main" val="30628767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a:p>
            <a:pPr marL="0" indent="0">
              <a:buNone/>
            </a:pPr>
            <a:endParaRPr lang="en-IN" dirty="0"/>
          </a:p>
          <a:p>
            <a:pPr marL="0" indent="0">
              <a:buNone/>
            </a:pPr>
            <a:r>
              <a:rPr lang="en-US" dirty="0" err="1"/>
              <a:t>npx</a:t>
            </a:r>
            <a:r>
              <a:rPr lang="en-US" dirty="0"/>
              <a:t> playwright test --project=chromium -g "@</a:t>
            </a:r>
            <a:r>
              <a:rPr lang="en-US" dirty="0" err="1"/>
              <a:t>dragAndDrop</a:t>
            </a:r>
            <a:r>
              <a:rPr lang="en-US" dirty="0"/>
              <a:t>" --headed</a:t>
            </a:r>
            <a:endParaRPr lang="en-IN" dirty="0"/>
          </a:p>
        </p:txBody>
      </p:sp>
      <p:sp>
        <p:nvSpPr>
          <p:cNvPr id="4" name="Date Placeholder 3">
            <a:extLst>
              <a:ext uri="{FF2B5EF4-FFF2-40B4-BE49-F238E27FC236}">
                <a16:creationId xmlns:a16="http://schemas.microsoft.com/office/drawing/2014/main" id="{D2DE28A7-D01B-4EA2-9CF6-3150039ECD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C8C3C43-3713-4A5C-BB10-3D719AD0A6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ED578F1-86AE-472E-B02F-822CC7F1D9D6}"/>
              </a:ext>
            </a:extLst>
          </p:cNvPr>
          <p:cNvSpPr>
            <a:spLocks noGrp="1"/>
          </p:cNvSpPr>
          <p:nvPr>
            <p:ph type="sldNum" sz="quarter" idx="12"/>
          </p:nvPr>
        </p:nvSpPr>
        <p:spPr/>
        <p:txBody>
          <a:bodyPr/>
          <a:lstStyle/>
          <a:p>
            <a:fld id="{A193C64B-2574-4D3D-B044-92D68AAEF81F}" type="slidenum">
              <a:rPr lang="en-IN" smtClean="0"/>
              <a:t>166</a:t>
            </a:fld>
            <a:endParaRPr lang="en-IN"/>
          </a:p>
        </p:txBody>
      </p:sp>
    </p:spTree>
    <p:extLst>
      <p:ext uri="{BB962C8B-B14F-4D97-AF65-F5344CB8AC3E}">
        <p14:creationId xmlns:p14="http://schemas.microsoft.com/office/powerpoint/2010/main" val="39489849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
        <p:nvSpPr>
          <p:cNvPr id="4" name="Date Placeholder 3">
            <a:extLst>
              <a:ext uri="{FF2B5EF4-FFF2-40B4-BE49-F238E27FC236}">
                <a16:creationId xmlns:a16="http://schemas.microsoft.com/office/drawing/2014/main" id="{36E32A58-0022-4BF8-9E76-920492A0EA8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0EFAB3A-2BA4-4244-BBB0-D8F503B56D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0FB20FB-C6BE-447D-8F7E-9CE3503B8724}"/>
              </a:ext>
            </a:extLst>
          </p:cNvPr>
          <p:cNvSpPr>
            <a:spLocks noGrp="1"/>
          </p:cNvSpPr>
          <p:nvPr>
            <p:ph type="sldNum" sz="quarter" idx="12"/>
          </p:nvPr>
        </p:nvSpPr>
        <p:spPr/>
        <p:txBody>
          <a:bodyPr/>
          <a:lstStyle/>
          <a:p>
            <a:fld id="{A193C64B-2574-4D3D-B044-92D68AAEF81F}" type="slidenum">
              <a:rPr lang="en-IN" smtClean="0"/>
              <a:t>167</a:t>
            </a:fld>
            <a:endParaRPr lang="en-IN"/>
          </a:p>
        </p:txBody>
      </p:sp>
    </p:spTree>
    <p:extLst>
      <p:ext uri="{BB962C8B-B14F-4D97-AF65-F5344CB8AC3E}">
        <p14:creationId xmlns:p14="http://schemas.microsoft.com/office/powerpoint/2010/main" val="158428315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a:bodyPr>
          <a:lstStyle/>
          <a:p>
            <a:r>
              <a:rPr lang="en-US" b="1" dirty="0"/>
              <a:t>Mouse Interaction</a:t>
            </a:r>
            <a:r>
              <a:rPr lang="en-US" dirty="0"/>
              <a:t>: clicking, double-clicking, right-clicking, hovering, dragging, and dropping.</a:t>
            </a:r>
          </a:p>
          <a:p>
            <a:r>
              <a:rPr lang="en-US" b="1" dirty="0"/>
              <a:t>Event Triggering</a:t>
            </a:r>
            <a:r>
              <a:rPr lang="en-US" dirty="0"/>
              <a:t>: Test scripts can trigger keyboard and mouse events on specific elements or coordinates on the page</a:t>
            </a:r>
          </a:p>
          <a:p>
            <a:r>
              <a:rPr lang="en-US" b="1" dirty="0"/>
              <a:t>Event Handling: </a:t>
            </a:r>
            <a:r>
              <a:rPr lang="en-US" dirty="0"/>
              <a:t>Web applications often respond to keyboard and mouse events by triggering actions or updating the UI. </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
        <p:nvSpPr>
          <p:cNvPr id="4" name="Date Placeholder 3">
            <a:extLst>
              <a:ext uri="{FF2B5EF4-FFF2-40B4-BE49-F238E27FC236}">
                <a16:creationId xmlns:a16="http://schemas.microsoft.com/office/drawing/2014/main" id="{2F182155-D29C-447B-B514-F7C1050892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7D4E1EA-BBB2-4466-AD98-B04A4F4EF37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6DE47-5B70-4027-B3AB-3F2701857DF4}"/>
              </a:ext>
            </a:extLst>
          </p:cNvPr>
          <p:cNvSpPr>
            <a:spLocks noGrp="1"/>
          </p:cNvSpPr>
          <p:nvPr>
            <p:ph type="sldNum" sz="quarter" idx="12"/>
          </p:nvPr>
        </p:nvSpPr>
        <p:spPr/>
        <p:txBody>
          <a:bodyPr/>
          <a:lstStyle/>
          <a:p>
            <a:fld id="{A193C64B-2574-4D3D-B044-92D68AAEF81F}" type="slidenum">
              <a:rPr lang="en-IN" smtClean="0"/>
              <a:t>168</a:t>
            </a:fld>
            <a:endParaRPr lang="en-IN"/>
          </a:p>
        </p:txBody>
      </p:sp>
    </p:spTree>
    <p:extLst>
      <p:ext uri="{BB962C8B-B14F-4D97-AF65-F5344CB8AC3E}">
        <p14:creationId xmlns:p14="http://schemas.microsoft.com/office/powerpoint/2010/main" val="228641376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B49-CF6E-4081-831A-8D3711F1241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D79F305-DFC6-4161-AF54-D1CFE0E45843}"/>
              </a:ext>
            </a:extLst>
          </p:cNvPr>
          <p:cNvPicPr>
            <a:picLocks noGrp="1" noChangeAspect="1"/>
          </p:cNvPicPr>
          <p:nvPr>
            <p:ph idx="1"/>
          </p:nvPr>
        </p:nvPicPr>
        <p:blipFill>
          <a:blip r:embed="rId2"/>
          <a:stretch>
            <a:fillRect/>
          </a:stretch>
        </p:blipFill>
        <p:spPr>
          <a:xfrm>
            <a:off x="1947967" y="0"/>
            <a:ext cx="6290171" cy="5465763"/>
          </a:xfrm>
          <a:prstGeom prst="rect">
            <a:avLst/>
          </a:prstGeom>
        </p:spPr>
      </p:pic>
      <p:sp>
        <p:nvSpPr>
          <p:cNvPr id="4" name="Date Placeholder 3">
            <a:extLst>
              <a:ext uri="{FF2B5EF4-FFF2-40B4-BE49-F238E27FC236}">
                <a16:creationId xmlns:a16="http://schemas.microsoft.com/office/drawing/2014/main" id="{3832555E-509D-4C3F-9F9B-4F4EF6B964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6AF9DB-BCAA-4852-A584-C3FD3D70ED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F821813-1A2C-487F-B963-87A8A7BE95F7}"/>
              </a:ext>
            </a:extLst>
          </p:cNvPr>
          <p:cNvSpPr>
            <a:spLocks noGrp="1"/>
          </p:cNvSpPr>
          <p:nvPr>
            <p:ph type="sldNum" sz="quarter" idx="12"/>
          </p:nvPr>
        </p:nvSpPr>
        <p:spPr/>
        <p:txBody>
          <a:bodyPr/>
          <a:lstStyle/>
          <a:p>
            <a:fld id="{A193C64B-2574-4D3D-B044-92D68AAEF81F}" type="slidenum">
              <a:rPr lang="en-IN" smtClean="0"/>
              <a:t>17</a:t>
            </a:fld>
            <a:endParaRPr lang="en-IN"/>
          </a:p>
        </p:txBody>
      </p:sp>
    </p:spTree>
    <p:extLst>
      <p:ext uri="{BB962C8B-B14F-4D97-AF65-F5344CB8AC3E}">
        <p14:creationId xmlns:p14="http://schemas.microsoft.com/office/powerpoint/2010/main" val="131831107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r>
              <a:rPr lang="en-US" b="1" dirty="0"/>
              <a:t>Assertions</a:t>
            </a:r>
            <a:endParaRPr lang="en-IN" dirty="0"/>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endParaRPr lang="en-IN" dirty="0"/>
          </a:p>
        </p:txBody>
      </p:sp>
      <p:sp>
        <p:nvSpPr>
          <p:cNvPr id="4" name="Date Placeholder 3">
            <a:extLst>
              <a:ext uri="{FF2B5EF4-FFF2-40B4-BE49-F238E27FC236}">
                <a16:creationId xmlns:a16="http://schemas.microsoft.com/office/drawing/2014/main" id="{5E5C215E-FEE2-460F-9171-BACA825EA4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05D412-EA09-4FDA-8CE3-1B74E23446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F5448E0-371C-4E45-A63D-3793D4B816E3}"/>
              </a:ext>
            </a:extLst>
          </p:cNvPr>
          <p:cNvSpPr>
            <a:spLocks noGrp="1"/>
          </p:cNvSpPr>
          <p:nvPr>
            <p:ph type="sldNum" sz="quarter" idx="12"/>
          </p:nvPr>
        </p:nvSpPr>
        <p:spPr/>
        <p:txBody>
          <a:bodyPr/>
          <a:lstStyle/>
          <a:p>
            <a:fld id="{A193C64B-2574-4D3D-B044-92D68AAEF81F}" type="slidenum">
              <a:rPr lang="en-IN" smtClean="0"/>
              <a:t>170</a:t>
            </a:fld>
            <a:endParaRPr lang="en-IN"/>
          </a:p>
        </p:txBody>
      </p:sp>
    </p:spTree>
    <p:extLst>
      <p:ext uri="{BB962C8B-B14F-4D97-AF65-F5344CB8AC3E}">
        <p14:creationId xmlns:p14="http://schemas.microsoft.com/office/powerpoint/2010/main" val="276201432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
        <p:nvSpPr>
          <p:cNvPr id="4" name="Date Placeholder 3">
            <a:extLst>
              <a:ext uri="{FF2B5EF4-FFF2-40B4-BE49-F238E27FC236}">
                <a16:creationId xmlns:a16="http://schemas.microsoft.com/office/drawing/2014/main" id="{2A4DD678-B227-4E0B-A340-ECC3DEF80A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8C974A-4AEB-407D-BA19-C5B083E0EE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E6B88A-508F-4E75-A9C1-98279FA773B7}"/>
              </a:ext>
            </a:extLst>
          </p:cNvPr>
          <p:cNvSpPr>
            <a:spLocks noGrp="1"/>
          </p:cNvSpPr>
          <p:nvPr>
            <p:ph type="sldNum" sz="quarter" idx="12"/>
          </p:nvPr>
        </p:nvSpPr>
        <p:spPr/>
        <p:txBody>
          <a:bodyPr/>
          <a:lstStyle/>
          <a:p>
            <a:fld id="{A193C64B-2574-4D3D-B044-92D68AAEF81F}" type="slidenum">
              <a:rPr lang="en-IN" smtClean="0"/>
              <a:t>171</a:t>
            </a:fld>
            <a:endParaRPr lang="en-IN"/>
          </a:p>
        </p:txBody>
      </p:sp>
    </p:spTree>
    <p:extLst>
      <p:ext uri="{BB962C8B-B14F-4D97-AF65-F5344CB8AC3E}">
        <p14:creationId xmlns:p14="http://schemas.microsoft.com/office/powerpoint/2010/main" val="1570122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4049743999"/>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3D8ADEA7-9838-4ED8-848C-74E36CED5F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2EE765-7A66-417B-89D2-BC7105CDA1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CAE63-695C-4B9D-9E53-8ADFF1509152}"/>
              </a:ext>
            </a:extLst>
          </p:cNvPr>
          <p:cNvSpPr>
            <a:spLocks noGrp="1"/>
          </p:cNvSpPr>
          <p:nvPr>
            <p:ph type="sldNum" sz="quarter" idx="12"/>
          </p:nvPr>
        </p:nvSpPr>
        <p:spPr/>
        <p:txBody>
          <a:bodyPr/>
          <a:lstStyle/>
          <a:p>
            <a:fld id="{A193C64B-2574-4D3D-B044-92D68AAEF81F}" type="slidenum">
              <a:rPr lang="en-IN" smtClean="0"/>
              <a:t>172</a:t>
            </a:fld>
            <a:endParaRPr lang="en-IN"/>
          </a:p>
        </p:txBody>
      </p:sp>
    </p:spTree>
    <p:extLst>
      <p:ext uri="{BB962C8B-B14F-4D97-AF65-F5344CB8AC3E}">
        <p14:creationId xmlns:p14="http://schemas.microsoft.com/office/powerpoint/2010/main" val="330728016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a:t>
            </a:r>
            <a:r>
              <a:rPr lang="en-US" dirty="0">
                <a:highlight>
                  <a:srgbClr val="FFFF00"/>
                </a:highlight>
              </a:rPr>
              <a:t>Jest</a:t>
            </a:r>
            <a:r>
              <a:rPr lang="en-US" dirty="0"/>
              <a:t> and </a:t>
            </a:r>
            <a:r>
              <a:rPr lang="en-US" dirty="0">
                <a:highlight>
                  <a:srgbClr val="FFFF00"/>
                </a:highlight>
              </a:rPr>
              <a:t>Mocha</a:t>
            </a:r>
            <a:r>
              <a:rPr lang="en-US" dirty="0"/>
              <a:t> are popular choices, developers can also use other assertion libraries like </a:t>
            </a:r>
            <a:r>
              <a:rPr lang="en-US" dirty="0">
                <a:highlight>
                  <a:srgbClr val="FFFF00"/>
                </a:highlight>
              </a:rPr>
              <a:t>Chai</a:t>
            </a:r>
            <a:r>
              <a:rPr lang="en-US" dirty="0"/>
              <a:t> with </a:t>
            </a:r>
            <a:r>
              <a:rPr lang="en-US" dirty="0">
                <a:highlight>
                  <a:srgbClr val="FFFF00"/>
                </a:highlight>
              </a:rPr>
              <a:t>Playwright</a:t>
            </a:r>
            <a:r>
              <a:rPr lang="en-US" dirty="0"/>
              <a:t> to suit their preferences and project requirements.</a:t>
            </a:r>
          </a:p>
          <a:p>
            <a:endParaRPr lang="en-IN" dirty="0"/>
          </a:p>
        </p:txBody>
      </p:sp>
      <p:sp>
        <p:nvSpPr>
          <p:cNvPr id="4" name="Date Placeholder 3">
            <a:extLst>
              <a:ext uri="{FF2B5EF4-FFF2-40B4-BE49-F238E27FC236}">
                <a16:creationId xmlns:a16="http://schemas.microsoft.com/office/drawing/2014/main" id="{219D949A-B3A7-4DC3-A377-C6367EEB627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802CCE-4E65-4ABB-A31D-BE51C2A2327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8BDAD8-E0D6-4E12-A4F3-E23F7773CD1C}"/>
              </a:ext>
            </a:extLst>
          </p:cNvPr>
          <p:cNvSpPr>
            <a:spLocks noGrp="1"/>
          </p:cNvSpPr>
          <p:nvPr>
            <p:ph type="sldNum" sz="quarter" idx="12"/>
          </p:nvPr>
        </p:nvSpPr>
        <p:spPr/>
        <p:txBody>
          <a:bodyPr/>
          <a:lstStyle/>
          <a:p>
            <a:fld id="{A193C64B-2574-4D3D-B044-92D68AAEF81F}" type="slidenum">
              <a:rPr lang="en-IN" smtClean="0"/>
              <a:t>173</a:t>
            </a:fld>
            <a:endParaRPr lang="en-IN"/>
          </a:p>
        </p:txBody>
      </p:sp>
    </p:spTree>
    <p:extLst>
      <p:ext uri="{BB962C8B-B14F-4D97-AF65-F5344CB8AC3E}">
        <p14:creationId xmlns:p14="http://schemas.microsoft.com/office/powerpoint/2010/main" val="36818576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Continuous Integration (CI)</a:t>
            </a:r>
            <a:r>
              <a:rPr lang="en-US" dirty="0"/>
              <a:t>:  Playwright's assertion integration ensures that tests accurately reflect the behavior of web applications across different environments.</a:t>
            </a:r>
          </a:p>
          <a:p>
            <a:endParaRPr lang="en-IN" dirty="0"/>
          </a:p>
        </p:txBody>
      </p:sp>
      <p:sp>
        <p:nvSpPr>
          <p:cNvPr id="4" name="Date Placeholder 3">
            <a:extLst>
              <a:ext uri="{FF2B5EF4-FFF2-40B4-BE49-F238E27FC236}">
                <a16:creationId xmlns:a16="http://schemas.microsoft.com/office/drawing/2014/main" id="{80523892-C502-47BC-BD1B-AEE195951E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862C5-6361-47B1-B271-8A100AE9A9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AB23D43-2733-4768-B0AF-0BB242403E54}"/>
              </a:ext>
            </a:extLst>
          </p:cNvPr>
          <p:cNvSpPr>
            <a:spLocks noGrp="1"/>
          </p:cNvSpPr>
          <p:nvPr>
            <p:ph type="sldNum" sz="quarter" idx="12"/>
          </p:nvPr>
        </p:nvSpPr>
        <p:spPr/>
        <p:txBody>
          <a:bodyPr/>
          <a:lstStyle/>
          <a:p>
            <a:fld id="{A193C64B-2574-4D3D-B044-92D68AAEF81F}" type="slidenum">
              <a:rPr lang="en-IN" smtClean="0"/>
              <a:t>175</a:t>
            </a:fld>
            <a:endParaRPr lang="en-IN"/>
          </a:p>
        </p:txBody>
      </p:sp>
    </p:spTree>
    <p:extLst>
      <p:ext uri="{BB962C8B-B14F-4D97-AF65-F5344CB8AC3E}">
        <p14:creationId xmlns:p14="http://schemas.microsoft.com/office/powerpoint/2010/main" val="25742934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a:bodyPr>
          <a:lstStyle/>
          <a:p>
            <a:r>
              <a:rPr lang="en-US" b="1" dirty="0"/>
              <a:t>Html Reporting:</a:t>
            </a:r>
            <a:endParaRPr lang="en-US" dirty="0"/>
          </a:p>
          <a:p>
            <a:r>
              <a:rPr lang="en-US" b="1" dirty="0"/>
              <a:t>Allure</a:t>
            </a:r>
            <a:r>
              <a:rPr lang="en-US" dirty="0"/>
              <a:t>: HTML reports with rich visualization of test execution results.</a:t>
            </a:r>
          </a:p>
          <a:p>
            <a:r>
              <a:rPr lang="en-US" b="1" dirty="0" err="1"/>
              <a:t>Mochawesome</a:t>
            </a:r>
            <a:r>
              <a:rPr lang="en-US" dirty="0"/>
              <a:t>: HTML report with detailed test execution information.</a:t>
            </a:r>
          </a:p>
          <a:p>
            <a:r>
              <a:rPr lang="en-US" b="1" dirty="0"/>
              <a:t>Jest HTML Reporter: </a:t>
            </a:r>
            <a:r>
              <a:rPr lang="en-US" dirty="0"/>
              <a:t>HTML report with detailed test results.</a:t>
            </a:r>
          </a:p>
          <a:p>
            <a:r>
              <a:rPr lang="en-US" b="1" dirty="0" err="1"/>
              <a:t>ReportPortal</a:t>
            </a:r>
            <a:r>
              <a:rPr lang="en-US" dirty="0"/>
              <a:t>: </a:t>
            </a:r>
            <a:r>
              <a:rPr lang="en-US" dirty="0" err="1"/>
              <a:t>ReportPortal</a:t>
            </a:r>
            <a:r>
              <a:rPr lang="en-US" dirty="0"/>
              <a:t> is a customizable test reporting and analysis platform</a:t>
            </a:r>
          </a:p>
          <a:p>
            <a:r>
              <a:rPr lang="en-US" b="1" dirty="0" err="1"/>
              <a:t>ExtentReports</a:t>
            </a:r>
            <a:r>
              <a:rPr lang="en-US" dirty="0"/>
              <a:t>: Generate interactive HTML reports with test execution details.</a:t>
            </a:r>
          </a:p>
          <a:p>
            <a:endParaRPr lang="en-IN" dirty="0"/>
          </a:p>
        </p:txBody>
      </p:sp>
      <p:sp>
        <p:nvSpPr>
          <p:cNvPr id="4" name="Date Placeholder 3">
            <a:extLst>
              <a:ext uri="{FF2B5EF4-FFF2-40B4-BE49-F238E27FC236}">
                <a16:creationId xmlns:a16="http://schemas.microsoft.com/office/drawing/2014/main" id="{A194B950-066F-4DBC-A190-5267C4B5C9B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26BDD3-C968-4F04-8D83-CD9CFB0F9CB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9B0E75-E5BA-44AB-86A6-0491D271E1BD}"/>
              </a:ext>
            </a:extLst>
          </p:cNvPr>
          <p:cNvSpPr>
            <a:spLocks noGrp="1"/>
          </p:cNvSpPr>
          <p:nvPr>
            <p:ph type="sldNum" sz="quarter" idx="12"/>
          </p:nvPr>
        </p:nvSpPr>
        <p:spPr/>
        <p:txBody>
          <a:bodyPr/>
          <a:lstStyle/>
          <a:p>
            <a:fld id="{A193C64B-2574-4D3D-B044-92D68AAEF81F}" type="slidenum">
              <a:rPr lang="en-IN" smtClean="0"/>
              <a:t>176</a:t>
            </a:fld>
            <a:endParaRPr lang="en-IN"/>
          </a:p>
        </p:txBody>
      </p:sp>
    </p:spTree>
    <p:extLst>
      <p:ext uri="{BB962C8B-B14F-4D97-AF65-F5344CB8AC3E}">
        <p14:creationId xmlns:p14="http://schemas.microsoft.com/office/powerpoint/2010/main" val="228963471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r>
              <a:rPr lang="en-US" dirty="0"/>
              <a:t>Use case: Ensure that the page title matches the expected title.</a:t>
            </a:r>
          </a:p>
          <a:p>
            <a:r>
              <a:rPr lang="en-US" dirty="0"/>
              <a:t>Assertion: </a:t>
            </a:r>
            <a:r>
              <a:rPr lang="en-US" dirty="0">
                <a:highlight>
                  <a:srgbClr val="FFFF00"/>
                </a:highlight>
              </a:rPr>
              <a:t>expect(await </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('Expected Title');</a:t>
            </a:r>
            <a:endParaRPr lang="en-IN" dirty="0">
              <a:highlight>
                <a:srgbClr val="FFFF00"/>
              </a:highlight>
            </a:endParaRPr>
          </a:p>
        </p:txBody>
      </p:sp>
      <p:sp>
        <p:nvSpPr>
          <p:cNvPr id="4" name="Date Placeholder 3">
            <a:extLst>
              <a:ext uri="{FF2B5EF4-FFF2-40B4-BE49-F238E27FC236}">
                <a16:creationId xmlns:a16="http://schemas.microsoft.com/office/drawing/2014/main" id="{B9FC6CA5-E190-45BE-B230-ECA7EF0A60F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0CFC29B-C119-4297-A656-45DB7B4CA3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9EF529-CDA5-4324-9738-5DA02267A182}"/>
              </a:ext>
            </a:extLst>
          </p:cNvPr>
          <p:cNvSpPr>
            <a:spLocks noGrp="1"/>
          </p:cNvSpPr>
          <p:nvPr>
            <p:ph type="sldNum" sz="quarter" idx="12"/>
          </p:nvPr>
        </p:nvSpPr>
        <p:spPr/>
        <p:txBody>
          <a:bodyPr/>
          <a:lstStyle/>
          <a:p>
            <a:fld id="{A193C64B-2574-4D3D-B044-92D68AAEF81F}" type="slidenum">
              <a:rPr lang="en-IN" smtClean="0"/>
              <a:t>178</a:t>
            </a:fld>
            <a:endParaRPr lang="en-IN"/>
          </a:p>
        </p:txBody>
      </p:sp>
    </p:spTree>
    <p:extLst>
      <p:ext uri="{BB962C8B-B14F-4D97-AF65-F5344CB8AC3E}">
        <p14:creationId xmlns:p14="http://schemas.microsoft.com/office/powerpoint/2010/main" val="32220537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5D4A12A3-3736-49A3-88AA-133790347E6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C4F840-6674-4487-9CE5-C14E1030225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31925F-D1EF-45B3-B1F1-DA0DABE44FF5}"/>
              </a:ext>
            </a:extLst>
          </p:cNvPr>
          <p:cNvSpPr>
            <a:spLocks noGrp="1"/>
          </p:cNvSpPr>
          <p:nvPr>
            <p:ph type="sldNum" sz="quarter" idx="12"/>
          </p:nvPr>
        </p:nvSpPr>
        <p:spPr/>
        <p:txBody>
          <a:bodyPr/>
          <a:lstStyle/>
          <a:p>
            <a:fld id="{A193C64B-2574-4D3D-B044-92D68AAEF81F}" type="slidenum">
              <a:rPr lang="en-IN" smtClean="0"/>
              <a:t>179</a:t>
            </a:fld>
            <a:endParaRPr lang="en-IN"/>
          </a:p>
        </p:txBody>
      </p:sp>
    </p:spTree>
    <p:extLst>
      <p:ext uri="{BB962C8B-B14F-4D97-AF65-F5344CB8AC3E}">
        <p14:creationId xmlns:p14="http://schemas.microsoft.com/office/powerpoint/2010/main" val="412903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A4CE-89AA-43F7-BA66-B2943FD4D423}"/>
              </a:ext>
            </a:extLst>
          </p:cNvPr>
          <p:cNvSpPr>
            <a:spLocks noGrp="1"/>
          </p:cNvSpPr>
          <p:nvPr>
            <p:ph type="title"/>
          </p:nvPr>
        </p:nvSpPr>
        <p:spPr/>
        <p:txBody>
          <a:bodyPr/>
          <a:lstStyle/>
          <a:p>
            <a:r>
              <a:rPr lang="en-US" dirty="0"/>
              <a:t>List reporter</a:t>
            </a:r>
            <a:endParaRPr lang="en-IN" dirty="0"/>
          </a:p>
        </p:txBody>
      </p:sp>
      <p:pic>
        <p:nvPicPr>
          <p:cNvPr id="7" name="Content Placeholder 6">
            <a:extLst>
              <a:ext uri="{FF2B5EF4-FFF2-40B4-BE49-F238E27FC236}">
                <a16:creationId xmlns:a16="http://schemas.microsoft.com/office/drawing/2014/main" id="{5DB57844-93A2-45F7-9609-E41F0E3ED90F}"/>
              </a:ext>
            </a:extLst>
          </p:cNvPr>
          <p:cNvPicPr>
            <a:picLocks noGrp="1" noChangeAspect="1"/>
          </p:cNvPicPr>
          <p:nvPr>
            <p:ph idx="1"/>
          </p:nvPr>
        </p:nvPicPr>
        <p:blipFill>
          <a:blip r:embed="rId2"/>
          <a:stretch>
            <a:fillRect/>
          </a:stretch>
        </p:blipFill>
        <p:spPr>
          <a:xfrm>
            <a:off x="1566527" y="2255971"/>
            <a:ext cx="4801270" cy="1886213"/>
          </a:xfrm>
          <a:prstGeom prst="rect">
            <a:avLst/>
          </a:prstGeom>
        </p:spPr>
      </p:pic>
      <p:sp>
        <p:nvSpPr>
          <p:cNvPr id="4" name="Date Placeholder 3">
            <a:extLst>
              <a:ext uri="{FF2B5EF4-FFF2-40B4-BE49-F238E27FC236}">
                <a16:creationId xmlns:a16="http://schemas.microsoft.com/office/drawing/2014/main" id="{0B6664D8-D543-4C48-A90E-191BDF5259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292D9D-90AC-4054-8C08-0BE10AF6BB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CF9C109-673D-4B63-A6D9-E1FE63E9BE99}"/>
              </a:ext>
            </a:extLst>
          </p:cNvPr>
          <p:cNvSpPr>
            <a:spLocks noGrp="1"/>
          </p:cNvSpPr>
          <p:nvPr>
            <p:ph type="sldNum" sz="quarter" idx="12"/>
          </p:nvPr>
        </p:nvSpPr>
        <p:spPr/>
        <p:txBody>
          <a:bodyPr/>
          <a:lstStyle/>
          <a:p>
            <a:fld id="{A193C64B-2574-4D3D-B044-92D68AAEF81F}" type="slidenum">
              <a:rPr lang="en-IN" smtClean="0"/>
              <a:t>18</a:t>
            </a:fld>
            <a:endParaRPr lang="en-IN"/>
          </a:p>
        </p:txBody>
      </p:sp>
    </p:spTree>
    <p:extLst>
      <p:ext uri="{BB962C8B-B14F-4D97-AF65-F5344CB8AC3E}">
        <p14:creationId xmlns:p14="http://schemas.microsoft.com/office/powerpoint/2010/main" val="221301428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
        <p:nvSpPr>
          <p:cNvPr id="4" name="Date Placeholder 3">
            <a:extLst>
              <a:ext uri="{FF2B5EF4-FFF2-40B4-BE49-F238E27FC236}">
                <a16:creationId xmlns:a16="http://schemas.microsoft.com/office/drawing/2014/main" id="{093791B6-BA54-44F9-A694-32C5CB8446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87B89AC-C2A2-4315-B1E5-4E82CFE3A2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986C8F-7827-4D56-8D71-0BE58ACA2B7B}"/>
              </a:ext>
            </a:extLst>
          </p:cNvPr>
          <p:cNvSpPr>
            <a:spLocks noGrp="1"/>
          </p:cNvSpPr>
          <p:nvPr>
            <p:ph type="sldNum" sz="quarter" idx="12"/>
          </p:nvPr>
        </p:nvSpPr>
        <p:spPr/>
        <p:txBody>
          <a:bodyPr/>
          <a:lstStyle/>
          <a:p>
            <a:fld id="{A193C64B-2574-4D3D-B044-92D68AAEF81F}" type="slidenum">
              <a:rPr lang="en-IN" smtClean="0"/>
              <a:t>180</a:t>
            </a:fld>
            <a:endParaRPr lang="en-IN"/>
          </a:p>
        </p:txBody>
      </p:sp>
    </p:spTree>
    <p:extLst>
      <p:ext uri="{BB962C8B-B14F-4D97-AF65-F5344CB8AC3E}">
        <p14:creationId xmlns:p14="http://schemas.microsoft.com/office/powerpoint/2010/main" val="251060473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
        <p:nvSpPr>
          <p:cNvPr id="4" name="Date Placeholder 3">
            <a:extLst>
              <a:ext uri="{FF2B5EF4-FFF2-40B4-BE49-F238E27FC236}">
                <a16:creationId xmlns:a16="http://schemas.microsoft.com/office/drawing/2014/main" id="{57A08E05-B552-4E73-938C-C795587D48E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50F7D8-5644-405C-A822-7C575563688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04BCB2-016B-4B32-A7A3-334AB710960F}"/>
              </a:ext>
            </a:extLst>
          </p:cNvPr>
          <p:cNvSpPr>
            <a:spLocks noGrp="1"/>
          </p:cNvSpPr>
          <p:nvPr>
            <p:ph type="sldNum" sz="quarter" idx="12"/>
          </p:nvPr>
        </p:nvSpPr>
        <p:spPr/>
        <p:txBody>
          <a:bodyPr/>
          <a:lstStyle/>
          <a:p>
            <a:fld id="{A193C64B-2574-4D3D-B044-92D68AAEF81F}" type="slidenum">
              <a:rPr lang="en-IN" smtClean="0"/>
              <a:t>181</a:t>
            </a:fld>
            <a:endParaRPr lang="en-IN"/>
          </a:p>
        </p:txBody>
      </p:sp>
    </p:spTree>
    <p:extLst>
      <p:ext uri="{BB962C8B-B14F-4D97-AF65-F5344CB8AC3E}">
        <p14:creationId xmlns:p14="http://schemas.microsoft.com/office/powerpoint/2010/main" val="421398603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
        <p:nvSpPr>
          <p:cNvPr id="4" name="Date Placeholder 3">
            <a:extLst>
              <a:ext uri="{FF2B5EF4-FFF2-40B4-BE49-F238E27FC236}">
                <a16:creationId xmlns:a16="http://schemas.microsoft.com/office/drawing/2014/main" id="{0DAC7B00-7FCA-4818-81A0-89DF456D65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9B1D9C-0AAD-4636-A085-4115B9D433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FA8191-1A6F-498F-B179-3A2938D22A2F}"/>
              </a:ext>
            </a:extLst>
          </p:cNvPr>
          <p:cNvSpPr>
            <a:spLocks noGrp="1"/>
          </p:cNvSpPr>
          <p:nvPr>
            <p:ph type="sldNum" sz="quarter" idx="12"/>
          </p:nvPr>
        </p:nvSpPr>
        <p:spPr/>
        <p:txBody>
          <a:bodyPr/>
          <a:lstStyle/>
          <a:p>
            <a:fld id="{A193C64B-2574-4D3D-B044-92D68AAEF81F}" type="slidenum">
              <a:rPr lang="en-IN" smtClean="0"/>
              <a:t>182</a:t>
            </a:fld>
            <a:endParaRPr lang="en-IN"/>
          </a:p>
        </p:txBody>
      </p:sp>
    </p:spTree>
    <p:extLst>
      <p:ext uri="{BB962C8B-B14F-4D97-AF65-F5344CB8AC3E}">
        <p14:creationId xmlns:p14="http://schemas.microsoft.com/office/powerpoint/2010/main" val="145048415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
        <p:nvSpPr>
          <p:cNvPr id="4" name="Date Placeholder 3">
            <a:extLst>
              <a:ext uri="{FF2B5EF4-FFF2-40B4-BE49-F238E27FC236}">
                <a16:creationId xmlns:a16="http://schemas.microsoft.com/office/drawing/2014/main" id="{3D2538C0-D076-42D3-8432-A2CA22271F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38EDB2-723F-4928-BFA0-E26032B74D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D2712E-2D3A-473F-9846-224E4056F450}"/>
              </a:ext>
            </a:extLst>
          </p:cNvPr>
          <p:cNvSpPr>
            <a:spLocks noGrp="1"/>
          </p:cNvSpPr>
          <p:nvPr>
            <p:ph type="sldNum" sz="quarter" idx="12"/>
          </p:nvPr>
        </p:nvSpPr>
        <p:spPr/>
        <p:txBody>
          <a:bodyPr/>
          <a:lstStyle/>
          <a:p>
            <a:fld id="{A193C64B-2574-4D3D-B044-92D68AAEF81F}" type="slidenum">
              <a:rPr lang="en-IN" smtClean="0"/>
              <a:t>183</a:t>
            </a:fld>
            <a:endParaRPr lang="en-IN"/>
          </a:p>
        </p:txBody>
      </p:sp>
    </p:spTree>
    <p:extLst>
      <p:ext uri="{BB962C8B-B14F-4D97-AF65-F5344CB8AC3E}">
        <p14:creationId xmlns:p14="http://schemas.microsoft.com/office/powerpoint/2010/main" val="121365660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
        <p:nvSpPr>
          <p:cNvPr id="4" name="Date Placeholder 3">
            <a:extLst>
              <a:ext uri="{FF2B5EF4-FFF2-40B4-BE49-F238E27FC236}">
                <a16:creationId xmlns:a16="http://schemas.microsoft.com/office/drawing/2014/main" id="{C764E816-7814-4A14-A194-5B62E77CCA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DE92A3-BFA0-4331-B4E1-6FAE7CCC147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F5463FE-A40E-49F0-8713-F4709B7C5920}"/>
              </a:ext>
            </a:extLst>
          </p:cNvPr>
          <p:cNvSpPr>
            <a:spLocks noGrp="1"/>
          </p:cNvSpPr>
          <p:nvPr>
            <p:ph type="sldNum" sz="quarter" idx="12"/>
          </p:nvPr>
        </p:nvSpPr>
        <p:spPr/>
        <p:txBody>
          <a:bodyPr/>
          <a:lstStyle/>
          <a:p>
            <a:fld id="{A193C64B-2574-4D3D-B044-92D68AAEF81F}" type="slidenum">
              <a:rPr lang="en-IN" smtClean="0"/>
              <a:t>184</a:t>
            </a:fld>
            <a:endParaRPr lang="en-IN"/>
          </a:p>
        </p:txBody>
      </p:sp>
    </p:spTree>
    <p:extLst>
      <p:ext uri="{BB962C8B-B14F-4D97-AF65-F5344CB8AC3E}">
        <p14:creationId xmlns:p14="http://schemas.microsoft.com/office/powerpoint/2010/main" val="4586140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F20712C7-37D1-4242-8677-2AF2C8755D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6386E3-83F4-41EC-9855-B7833FF7C7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BC8851-5C2A-46E3-81C5-72318429B147}"/>
              </a:ext>
            </a:extLst>
          </p:cNvPr>
          <p:cNvSpPr>
            <a:spLocks noGrp="1"/>
          </p:cNvSpPr>
          <p:nvPr>
            <p:ph type="sldNum" sz="quarter" idx="12"/>
          </p:nvPr>
        </p:nvSpPr>
        <p:spPr/>
        <p:txBody>
          <a:bodyPr/>
          <a:lstStyle/>
          <a:p>
            <a:fld id="{A193C64B-2574-4D3D-B044-92D68AAEF81F}" type="slidenum">
              <a:rPr lang="en-IN" smtClean="0"/>
              <a:t>185</a:t>
            </a:fld>
            <a:endParaRPr lang="en-IN"/>
          </a:p>
        </p:txBody>
      </p:sp>
    </p:spTree>
    <p:extLst>
      <p:ext uri="{BB962C8B-B14F-4D97-AF65-F5344CB8AC3E}">
        <p14:creationId xmlns:p14="http://schemas.microsoft.com/office/powerpoint/2010/main" val="21017511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416FDDC0-D15D-41BF-B17E-C043087CB5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442C7E-8BB5-44F2-AF24-D6E84CE0A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CE56D4-79A2-41D2-B415-B1DF23BD4AA9}"/>
              </a:ext>
            </a:extLst>
          </p:cNvPr>
          <p:cNvSpPr>
            <a:spLocks noGrp="1"/>
          </p:cNvSpPr>
          <p:nvPr>
            <p:ph type="sldNum" sz="quarter" idx="12"/>
          </p:nvPr>
        </p:nvSpPr>
        <p:spPr/>
        <p:txBody>
          <a:bodyPr/>
          <a:lstStyle/>
          <a:p>
            <a:fld id="{A193C64B-2574-4D3D-B044-92D68AAEF81F}" type="slidenum">
              <a:rPr lang="en-IN" smtClean="0"/>
              <a:t>186</a:t>
            </a:fld>
            <a:endParaRPr lang="en-IN"/>
          </a:p>
        </p:txBody>
      </p:sp>
    </p:spTree>
    <p:extLst>
      <p:ext uri="{BB962C8B-B14F-4D97-AF65-F5344CB8AC3E}">
        <p14:creationId xmlns:p14="http://schemas.microsoft.com/office/powerpoint/2010/main" val="4013585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98229220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36498B73-B0B5-449B-BAB2-7D10D64D327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3BECDFA-2E02-4CB6-91AE-E694B0C36E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DED3F0-5CD5-4F41-85EA-2E14E048093B}"/>
              </a:ext>
            </a:extLst>
          </p:cNvPr>
          <p:cNvSpPr>
            <a:spLocks noGrp="1"/>
          </p:cNvSpPr>
          <p:nvPr>
            <p:ph type="sldNum" sz="quarter" idx="12"/>
          </p:nvPr>
        </p:nvSpPr>
        <p:spPr/>
        <p:txBody>
          <a:bodyPr/>
          <a:lstStyle/>
          <a:p>
            <a:fld id="{A193C64B-2574-4D3D-B044-92D68AAEF81F}" type="slidenum">
              <a:rPr lang="en-IN" smtClean="0"/>
              <a:t>188</a:t>
            </a:fld>
            <a:endParaRPr lang="en-IN"/>
          </a:p>
        </p:txBody>
      </p:sp>
    </p:spTree>
    <p:extLst>
      <p:ext uri="{BB962C8B-B14F-4D97-AF65-F5344CB8AC3E}">
        <p14:creationId xmlns:p14="http://schemas.microsoft.com/office/powerpoint/2010/main" val="18062197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B45E4EA5-BC62-4D5B-93D8-66F89BD3BA8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102B3A-D120-4C65-A041-4072DD95129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1E6081-E328-4B3A-BEB8-C9F06E335D85}"/>
              </a:ext>
            </a:extLst>
          </p:cNvPr>
          <p:cNvSpPr>
            <a:spLocks noGrp="1"/>
          </p:cNvSpPr>
          <p:nvPr>
            <p:ph type="sldNum" sz="quarter" idx="12"/>
          </p:nvPr>
        </p:nvSpPr>
        <p:spPr/>
        <p:txBody>
          <a:bodyPr/>
          <a:lstStyle/>
          <a:p>
            <a:fld id="{A193C64B-2574-4D3D-B044-92D68AAEF81F}" type="slidenum">
              <a:rPr lang="en-IN" smtClean="0"/>
              <a:t>189</a:t>
            </a:fld>
            <a:endParaRPr lang="en-IN"/>
          </a:p>
        </p:txBody>
      </p:sp>
    </p:spTree>
    <p:extLst>
      <p:ext uri="{BB962C8B-B14F-4D97-AF65-F5344CB8AC3E}">
        <p14:creationId xmlns:p14="http://schemas.microsoft.com/office/powerpoint/2010/main" val="3719445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23EF-C86D-454B-A385-58050EF36FB9}"/>
              </a:ext>
            </a:extLst>
          </p:cNvPr>
          <p:cNvSpPr>
            <a:spLocks noGrp="1"/>
          </p:cNvSpPr>
          <p:nvPr>
            <p:ph type="title"/>
          </p:nvPr>
        </p:nvSpPr>
        <p:spPr/>
        <p:txBody>
          <a:bodyPr/>
          <a:lstStyle/>
          <a:p>
            <a:r>
              <a:rPr lang="en-US" dirty="0"/>
              <a:t>Third Party Reporting</a:t>
            </a:r>
            <a:endParaRPr lang="en-IN" dirty="0"/>
          </a:p>
        </p:txBody>
      </p:sp>
      <p:sp>
        <p:nvSpPr>
          <p:cNvPr id="3" name="Content Placeholder 2">
            <a:extLst>
              <a:ext uri="{FF2B5EF4-FFF2-40B4-BE49-F238E27FC236}">
                <a16:creationId xmlns:a16="http://schemas.microsoft.com/office/drawing/2014/main" id="{FEF68605-116E-4675-80A2-905145818E26}"/>
              </a:ext>
            </a:extLst>
          </p:cNvPr>
          <p:cNvSpPr>
            <a:spLocks noGrp="1"/>
          </p:cNvSpPr>
          <p:nvPr>
            <p:ph idx="1"/>
          </p:nvPr>
        </p:nvSpPr>
        <p:spPr/>
        <p:txBody>
          <a:bodyPr>
            <a:normAutofit fontScale="85000" lnSpcReduction="20000"/>
          </a:bodyPr>
          <a:lstStyle/>
          <a:p>
            <a:r>
              <a:rPr lang="en-IN" dirty="0">
                <a:hlinkClick r:id="rId2"/>
              </a:rPr>
              <a:t>Allure</a:t>
            </a:r>
            <a:endParaRPr lang="en-IN" dirty="0"/>
          </a:p>
          <a:p>
            <a:r>
              <a:rPr lang="en-IN" dirty="0">
                <a:hlinkClick r:id="rId3"/>
              </a:rPr>
              <a:t>Argos Visual Testing</a:t>
            </a:r>
            <a:endParaRPr lang="en-IN" dirty="0"/>
          </a:p>
          <a:p>
            <a:r>
              <a:rPr lang="en-IN" dirty="0">
                <a:hlinkClick r:id="rId4"/>
              </a:rPr>
              <a:t>Currents</a:t>
            </a:r>
            <a:endParaRPr lang="en-IN" dirty="0"/>
          </a:p>
          <a:p>
            <a:r>
              <a:rPr lang="en-IN" dirty="0" err="1">
                <a:hlinkClick r:id="rId5"/>
              </a:rPr>
              <a:t>Monocart</a:t>
            </a:r>
            <a:endParaRPr lang="en-IN" dirty="0"/>
          </a:p>
          <a:p>
            <a:r>
              <a:rPr lang="en-IN" dirty="0" err="1">
                <a:hlinkClick r:id="rId6"/>
              </a:rPr>
              <a:t>ReportPortal</a:t>
            </a:r>
            <a:endParaRPr lang="en-IN" dirty="0"/>
          </a:p>
          <a:p>
            <a:r>
              <a:rPr lang="en-IN" dirty="0">
                <a:hlinkClick r:id="rId7"/>
              </a:rPr>
              <a:t>Serenity/JS</a:t>
            </a:r>
            <a:endParaRPr lang="en-IN" dirty="0"/>
          </a:p>
          <a:p>
            <a:r>
              <a:rPr lang="en-IN" dirty="0" err="1">
                <a:hlinkClick r:id="rId8"/>
              </a:rPr>
              <a:t>Testmo</a:t>
            </a:r>
            <a:endParaRPr lang="en-IN" dirty="0"/>
          </a:p>
          <a:p>
            <a:r>
              <a:rPr lang="en-IN" dirty="0">
                <a:hlinkClick r:id="rId9"/>
              </a:rPr>
              <a:t>Testomat.io</a:t>
            </a:r>
            <a:endParaRPr lang="en-IN" dirty="0"/>
          </a:p>
          <a:p>
            <a:r>
              <a:rPr lang="en-IN" dirty="0" err="1">
                <a:hlinkClick r:id="rId10"/>
              </a:rPr>
              <a:t>Tesults</a:t>
            </a:r>
            <a:endParaRPr lang="en-IN" dirty="0"/>
          </a:p>
        </p:txBody>
      </p:sp>
      <p:sp>
        <p:nvSpPr>
          <p:cNvPr id="4" name="Date Placeholder 3">
            <a:extLst>
              <a:ext uri="{FF2B5EF4-FFF2-40B4-BE49-F238E27FC236}">
                <a16:creationId xmlns:a16="http://schemas.microsoft.com/office/drawing/2014/main" id="{9CC04DB6-D6CD-4C9B-840B-C537486142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B23E77-C03C-4409-A909-285029B5E0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D11C72C-BC24-4C3C-8BE9-578192D6EEA8}"/>
              </a:ext>
            </a:extLst>
          </p:cNvPr>
          <p:cNvSpPr>
            <a:spLocks noGrp="1"/>
          </p:cNvSpPr>
          <p:nvPr>
            <p:ph type="sldNum" sz="quarter" idx="12"/>
          </p:nvPr>
        </p:nvSpPr>
        <p:spPr/>
        <p:txBody>
          <a:bodyPr/>
          <a:lstStyle/>
          <a:p>
            <a:fld id="{A193C64B-2574-4D3D-B044-92D68AAEF81F}" type="slidenum">
              <a:rPr lang="en-IN" smtClean="0"/>
              <a:t>19</a:t>
            </a:fld>
            <a:endParaRPr lang="en-IN"/>
          </a:p>
        </p:txBody>
      </p:sp>
      <p:pic>
        <p:nvPicPr>
          <p:cNvPr id="7" name="Picture 6">
            <a:extLst>
              <a:ext uri="{FF2B5EF4-FFF2-40B4-BE49-F238E27FC236}">
                <a16:creationId xmlns:a16="http://schemas.microsoft.com/office/drawing/2014/main" id="{34A064CE-19AB-4CFA-BE5C-B0A810F3D97E}"/>
              </a:ext>
            </a:extLst>
          </p:cNvPr>
          <p:cNvPicPr>
            <a:picLocks noChangeAspect="1"/>
          </p:cNvPicPr>
          <p:nvPr/>
        </p:nvPicPr>
        <p:blipFill>
          <a:blip r:embed="rId11"/>
          <a:stretch>
            <a:fillRect/>
          </a:stretch>
        </p:blipFill>
        <p:spPr>
          <a:xfrm>
            <a:off x="3853159" y="2015732"/>
            <a:ext cx="7401958" cy="3391373"/>
          </a:xfrm>
          <a:prstGeom prst="rect">
            <a:avLst/>
          </a:prstGeom>
        </p:spPr>
      </p:pic>
    </p:spTree>
    <p:extLst>
      <p:ext uri="{BB962C8B-B14F-4D97-AF65-F5344CB8AC3E}">
        <p14:creationId xmlns:p14="http://schemas.microsoft.com/office/powerpoint/2010/main" val="237667990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8C3FF6DC-6744-45B8-B4DB-1C19F4A150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21F2A62-F785-417E-A283-7D989BEF1B4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2E4855-CBEC-4BE6-A159-D9F576DA6B7E}"/>
              </a:ext>
            </a:extLst>
          </p:cNvPr>
          <p:cNvSpPr>
            <a:spLocks noGrp="1"/>
          </p:cNvSpPr>
          <p:nvPr>
            <p:ph type="sldNum" sz="quarter" idx="12"/>
          </p:nvPr>
        </p:nvSpPr>
        <p:spPr/>
        <p:txBody>
          <a:bodyPr/>
          <a:lstStyle/>
          <a:p>
            <a:fld id="{A193C64B-2574-4D3D-B044-92D68AAEF81F}" type="slidenum">
              <a:rPr lang="en-IN" smtClean="0"/>
              <a:t>190</a:t>
            </a:fld>
            <a:endParaRPr lang="en-IN"/>
          </a:p>
        </p:txBody>
      </p:sp>
    </p:spTree>
    <p:extLst>
      <p:ext uri="{BB962C8B-B14F-4D97-AF65-F5344CB8AC3E}">
        <p14:creationId xmlns:p14="http://schemas.microsoft.com/office/powerpoint/2010/main" val="134071917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
        <p:nvSpPr>
          <p:cNvPr id="4" name="Date Placeholder 3">
            <a:extLst>
              <a:ext uri="{FF2B5EF4-FFF2-40B4-BE49-F238E27FC236}">
                <a16:creationId xmlns:a16="http://schemas.microsoft.com/office/drawing/2014/main" id="{44133067-52A6-418A-BEB6-16F84A3AD3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2551B3-CD40-4CF0-8458-59157766F43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2E4816-0678-413A-B318-EC145AF0B85B}"/>
              </a:ext>
            </a:extLst>
          </p:cNvPr>
          <p:cNvSpPr>
            <a:spLocks noGrp="1"/>
          </p:cNvSpPr>
          <p:nvPr>
            <p:ph type="sldNum" sz="quarter" idx="12"/>
          </p:nvPr>
        </p:nvSpPr>
        <p:spPr/>
        <p:txBody>
          <a:bodyPr/>
          <a:lstStyle/>
          <a:p>
            <a:fld id="{A193C64B-2574-4D3D-B044-92D68AAEF81F}" type="slidenum">
              <a:rPr lang="en-IN" smtClean="0"/>
              <a:t>191</a:t>
            </a:fld>
            <a:endParaRPr lang="en-IN"/>
          </a:p>
        </p:txBody>
      </p:sp>
    </p:spTree>
    <p:extLst>
      <p:ext uri="{BB962C8B-B14F-4D97-AF65-F5344CB8AC3E}">
        <p14:creationId xmlns:p14="http://schemas.microsoft.com/office/powerpoint/2010/main" val="412878404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a:xfrm>
            <a:off x="1451580" y="1490133"/>
            <a:ext cx="4077154" cy="4436534"/>
          </a:xfrm>
        </p:spPr>
        <p:txBody>
          <a:bodyPr>
            <a:normAutofit/>
          </a:bodyPr>
          <a:lstStyle/>
          <a:p>
            <a:pPr marL="0" indent="0">
              <a:buNone/>
            </a:pPr>
            <a:endParaRPr lang="en-IN" dirty="0"/>
          </a:p>
          <a:p>
            <a:pPr marL="0" indent="0">
              <a:buNone/>
            </a:pPr>
            <a:r>
              <a:rPr lang="en-IN" dirty="0"/>
              <a:t>describe('User Authentication', () =&gt; </a:t>
            </a:r>
            <a:r>
              <a:rPr lang="en-IN" dirty="0">
                <a:solidFill>
                  <a:srgbClr val="FF0000"/>
                </a:solidFill>
              </a:rPr>
              <a:t>{</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p:txBody>
      </p:sp>
      <p:sp>
        <p:nvSpPr>
          <p:cNvPr id="4" name="Date Placeholder 3">
            <a:extLst>
              <a:ext uri="{FF2B5EF4-FFF2-40B4-BE49-F238E27FC236}">
                <a16:creationId xmlns:a16="http://schemas.microsoft.com/office/drawing/2014/main" id="{B27FEE42-AD27-4119-B705-D5BDAA3423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F887E9-A799-4731-A9D7-AD696CC783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D241E7-4AC0-441A-BF4E-969D6EAFB71D}"/>
              </a:ext>
            </a:extLst>
          </p:cNvPr>
          <p:cNvSpPr>
            <a:spLocks noGrp="1"/>
          </p:cNvSpPr>
          <p:nvPr>
            <p:ph type="sldNum" sz="quarter" idx="12"/>
          </p:nvPr>
        </p:nvSpPr>
        <p:spPr/>
        <p:txBody>
          <a:bodyPr/>
          <a:lstStyle/>
          <a:p>
            <a:fld id="{A193C64B-2574-4D3D-B044-92D68AAEF81F}" type="slidenum">
              <a:rPr lang="en-IN" smtClean="0"/>
              <a:t>192</a:t>
            </a:fld>
            <a:endParaRPr lang="en-IN"/>
          </a:p>
        </p:txBody>
      </p:sp>
      <p:sp>
        <p:nvSpPr>
          <p:cNvPr id="7" name="Rectangle 6">
            <a:extLst>
              <a:ext uri="{FF2B5EF4-FFF2-40B4-BE49-F238E27FC236}">
                <a16:creationId xmlns:a16="http://schemas.microsoft.com/office/drawing/2014/main" id="{20EFCF69-D982-4EF9-8DB6-F90B680C8FEC}"/>
              </a:ext>
            </a:extLst>
          </p:cNvPr>
          <p:cNvSpPr/>
          <p:nvPr/>
        </p:nvSpPr>
        <p:spPr>
          <a:xfrm>
            <a:off x="5726394" y="2064671"/>
            <a:ext cx="6096000" cy="2308324"/>
          </a:xfrm>
          <a:prstGeom prst="rect">
            <a:avLst/>
          </a:prstGeom>
        </p:spPr>
        <p:txBody>
          <a:bodyPr>
            <a:spAutoFit/>
          </a:bodyPr>
          <a:lstStyle/>
          <a:p>
            <a:r>
              <a:rPr lang="en-IN" dirty="0"/>
              <a:t> it('Should allow access to authenticated users', async () =&gt; {</a:t>
            </a:r>
          </a:p>
          <a:p>
            <a:r>
              <a:rPr lang="en-IN" dirty="0"/>
              <a:t>    // Test logic for authenticated access</a:t>
            </a:r>
          </a:p>
          <a:p>
            <a:r>
              <a:rPr lang="en-IN" dirty="0"/>
              <a:t>  });</a:t>
            </a:r>
          </a:p>
          <a:p>
            <a:r>
              <a:rPr lang="en-IN" dirty="0"/>
              <a:t>  it('Should redirect unauthenticated users to login page', async () =&gt; {</a:t>
            </a:r>
          </a:p>
          <a:p>
            <a:r>
              <a:rPr lang="en-IN" dirty="0"/>
              <a:t>    // Test logic for unauthenticated access</a:t>
            </a:r>
          </a:p>
          <a:p>
            <a:r>
              <a:rPr lang="en-IN" dirty="0"/>
              <a:t>  });</a:t>
            </a:r>
          </a:p>
          <a:p>
            <a:r>
              <a:rPr lang="en-IN" dirty="0">
                <a:solidFill>
                  <a:srgbClr val="FF0000"/>
                </a:solidFill>
              </a:rPr>
              <a:t>});</a:t>
            </a:r>
          </a:p>
        </p:txBody>
      </p:sp>
    </p:spTree>
    <p:extLst>
      <p:ext uri="{BB962C8B-B14F-4D97-AF65-F5344CB8AC3E}">
        <p14:creationId xmlns:p14="http://schemas.microsoft.com/office/powerpoint/2010/main" val="227773114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give me the function which helps in drag and drop</a:t>
            </a:r>
          </a:p>
          <a:p>
            <a:r>
              <a:rPr lang="en-US" dirty="0"/>
              <a:t>Answer: You can use the </a:t>
            </a:r>
            <a:r>
              <a:rPr lang="en-IN" dirty="0" err="1">
                <a:highlight>
                  <a:srgbClr val="FFFF00"/>
                </a:highlight>
              </a:rPr>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
        <p:nvSpPr>
          <p:cNvPr id="4" name="Date Placeholder 3">
            <a:extLst>
              <a:ext uri="{FF2B5EF4-FFF2-40B4-BE49-F238E27FC236}">
                <a16:creationId xmlns:a16="http://schemas.microsoft.com/office/drawing/2014/main" id="{14F6CA23-F9A8-4B28-9313-FD16A58AFE8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3FFC4C-4F28-463A-B9DD-9268A8A9FE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D497EA-2E2D-4D99-B898-DB7044D8121A}"/>
              </a:ext>
            </a:extLst>
          </p:cNvPr>
          <p:cNvSpPr>
            <a:spLocks noGrp="1"/>
          </p:cNvSpPr>
          <p:nvPr>
            <p:ph type="sldNum" sz="quarter" idx="12"/>
          </p:nvPr>
        </p:nvSpPr>
        <p:spPr/>
        <p:txBody>
          <a:bodyPr/>
          <a:lstStyle/>
          <a:p>
            <a:fld id="{A193C64B-2574-4D3D-B044-92D68AAEF81F}" type="slidenum">
              <a:rPr lang="en-IN" smtClean="0"/>
              <a:t>194</a:t>
            </a:fld>
            <a:endParaRPr lang="en-IN"/>
          </a:p>
        </p:txBody>
      </p:sp>
    </p:spTree>
    <p:extLst>
      <p:ext uri="{BB962C8B-B14F-4D97-AF65-F5344CB8AC3E}">
        <p14:creationId xmlns:p14="http://schemas.microsoft.com/office/powerpoint/2010/main" val="9411408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a:t>
            </a:r>
            <a:r>
              <a:rPr lang="en-US" dirty="0"/>
              <a:t>(selector, text) method to simulate typing text into an element. </a:t>
            </a:r>
          </a:p>
          <a:p>
            <a:pPr lvl="1"/>
            <a:r>
              <a:rPr lang="en-US" dirty="0"/>
              <a:t>Example: await </a:t>
            </a:r>
            <a:r>
              <a:rPr lang="en-US" dirty="0" err="1">
                <a:highlight>
                  <a:srgbClr val="FFFF00"/>
                </a:highlight>
              </a:rPr>
              <a:t>page.fill</a:t>
            </a:r>
            <a:r>
              <a:rPr lang="en-US" dirty="0"/>
              <a:t>(&lt;SOME_LOCATOR&gt;), 'Hello, World!’).</a:t>
            </a:r>
          </a:p>
          <a:p>
            <a:pPr lvl="1"/>
            <a:r>
              <a:rPr lang="en-US" dirty="0"/>
              <a:t>Await </a:t>
            </a:r>
            <a:r>
              <a:rPr lang="en-US" dirty="0" err="1"/>
              <a:t>page.locator</a:t>
            </a:r>
            <a:r>
              <a:rPr lang="en-US" dirty="0"/>
              <a:t>(&lt;SOME_LOCATOR&gt;).</a:t>
            </a:r>
            <a:r>
              <a:rPr lang="en-US" dirty="0">
                <a:highlight>
                  <a:srgbClr val="FFFF00"/>
                </a:highlight>
              </a:rPr>
              <a:t>fill</a:t>
            </a:r>
            <a:r>
              <a:rPr lang="en-US" dirty="0"/>
              <a:t>(“This is the text”);</a:t>
            </a:r>
            <a:endParaRPr lang="en-IN" dirty="0"/>
          </a:p>
        </p:txBody>
      </p:sp>
      <p:sp>
        <p:nvSpPr>
          <p:cNvPr id="4" name="Date Placeholder 3">
            <a:extLst>
              <a:ext uri="{FF2B5EF4-FFF2-40B4-BE49-F238E27FC236}">
                <a16:creationId xmlns:a16="http://schemas.microsoft.com/office/drawing/2014/main" id="{46D990F0-5145-49E9-91E5-E565A261D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4128F3-773C-4C6E-B623-E3B41D156B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52AF89-DD2E-463C-8AF7-4FC4EC59B573}"/>
              </a:ext>
            </a:extLst>
          </p:cNvPr>
          <p:cNvSpPr>
            <a:spLocks noGrp="1"/>
          </p:cNvSpPr>
          <p:nvPr>
            <p:ph type="sldNum" sz="quarter" idx="12"/>
          </p:nvPr>
        </p:nvSpPr>
        <p:spPr/>
        <p:txBody>
          <a:bodyPr/>
          <a:lstStyle/>
          <a:p>
            <a:fld id="{A193C64B-2574-4D3D-B044-92D68AAEF81F}" type="slidenum">
              <a:rPr lang="en-IN" smtClean="0"/>
              <a:t>195</a:t>
            </a:fld>
            <a:endParaRPr lang="en-IN"/>
          </a:p>
        </p:txBody>
      </p:sp>
    </p:spTree>
    <p:extLst>
      <p:ext uri="{BB962C8B-B14F-4D97-AF65-F5344CB8AC3E}">
        <p14:creationId xmlns:p14="http://schemas.microsoft.com/office/powerpoint/2010/main" val="83383087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a:t>
            </a:r>
            <a:r>
              <a:rPr lang="en-US" dirty="0">
                <a:highlight>
                  <a:srgbClr val="FFFF00"/>
                </a:highlight>
              </a:rPr>
              <a:t>Jest</a:t>
            </a:r>
            <a:r>
              <a:rPr lang="en-US" dirty="0"/>
              <a:t>, </a:t>
            </a:r>
            <a:r>
              <a:rPr lang="en-US" dirty="0">
                <a:highlight>
                  <a:srgbClr val="FFFF00"/>
                </a:highlight>
              </a:rPr>
              <a:t>Mocha</a:t>
            </a:r>
            <a:r>
              <a:rPr lang="en-US" dirty="0"/>
              <a:t>, or </a:t>
            </a:r>
            <a:r>
              <a:rPr lang="en-US" dirty="0">
                <a:highlight>
                  <a:srgbClr val="FFFF00"/>
                </a:highlight>
              </a:rPr>
              <a:t>Chai</a:t>
            </a:r>
            <a:r>
              <a:rPr lang="en-US" dirty="0"/>
              <a:t>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14CAD58-A0CC-40BD-96F2-1406A0598F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39BAE9B-B2A8-493B-8BAC-08D6AEC11B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5310B5-59CF-4982-998C-5B7A625EFEB3}"/>
              </a:ext>
            </a:extLst>
          </p:cNvPr>
          <p:cNvSpPr>
            <a:spLocks noGrp="1"/>
          </p:cNvSpPr>
          <p:nvPr>
            <p:ph type="sldNum" sz="quarter" idx="12"/>
          </p:nvPr>
        </p:nvSpPr>
        <p:spPr/>
        <p:txBody>
          <a:bodyPr/>
          <a:lstStyle/>
          <a:p>
            <a:fld id="{A193C64B-2574-4D3D-B044-92D68AAEF81F}" type="slidenum">
              <a:rPr lang="en-IN" smtClean="0"/>
              <a:t>196</a:t>
            </a:fld>
            <a:endParaRPr lang="en-IN"/>
          </a:p>
        </p:txBody>
      </p:sp>
    </p:spTree>
    <p:extLst>
      <p:ext uri="{BB962C8B-B14F-4D97-AF65-F5344CB8AC3E}">
        <p14:creationId xmlns:p14="http://schemas.microsoft.com/office/powerpoint/2010/main" val="24323247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
        <p:nvSpPr>
          <p:cNvPr id="4" name="Date Placeholder 3">
            <a:extLst>
              <a:ext uri="{FF2B5EF4-FFF2-40B4-BE49-F238E27FC236}">
                <a16:creationId xmlns:a16="http://schemas.microsoft.com/office/drawing/2014/main" id="{8562D5F1-0573-44B1-9B8F-357C0DD059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7BAB4D-2F85-4B66-A5B7-E767E4AE9A0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4A08D5D-8F56-4ECB-8FEC-B09A3490920C}"/>
              </a:ext>
            </a:extLst>
          </p:cNvPr>
          <p:cNvSpPr>
            <a:spLocks noGrp="1"/>
          </p:cNvSpPr>
          <p:nvPr>
            <p:ph type="sldNum" sz="quarter" idx="12"/>
          </p:nvPr>
        </p:nvSpPr>
        <p:spPr/>
        <p:txBody>
          <a:bodyPr/>
          <a:lstStyle/>
          <a:p>
            <a:fld id="{A193C64B-2574-4D3D-B044-92D68AAEF81F}" type="slidenum">
              <a:rPr lang="en-IN" smtClean="0"/>
              <a:t>197</a:t>
            </a:fld>
            <a:endParaRPr lang="en-IN"/>
          </a:p>
        </p:txBody>
      </p:sp>
    </p:spTree>
    <p:extLst>
      <p:ext uri="{BB962C8B-B14F-4D97-AF65-F5344CB8AC3E}">
        <p14:creationId xmlns:p14="http://schemas.microsoft.com/office/powerpoint/2010/main" val="2110222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t>
            </a:r>
            <a:r>
              <a:rPr lang="en-US" dirty="0">
                <a:highlight>
                  <a:srgbClr val="FFFF00"/>
                </a:highlight>
              </a:rPr>
              <a:t>alert</a:t>
            </a:r>
            <a:r>
              <a:rPr lang="en-US" dirty="0"/>
              <a:t>, </a:t>
            </a:r>
            <a:r>
              <a:rPr lang="en-US" dirty="0">
                <a:highlight>
                  <a:srgbClr val="FFFF00"/>
                </a:highlight>
              </a:rPr>
              <a:t>confirm</a:t>
            </a:r>
            <a:r>
              <a:rPr lang="en-US" dirty="0"/>
              <a:t>, and </a:t>
            </a:r>
            <a:r>
              <a:rPr lang="en-US" dirty="0">
                <a:highlight>
                  <a:srgbClr val="FFFF00"/>
                </a:highlight>
              </a:rPr>
              <a:t>prompt</a:t>
            </a:r>
            <a:r>
              <a:rPr lang="en-US" dirty="0"/>
              <a:t>.</a:t>
            </a:r>
          </a:p>
          <a:p>
            <a:r>
              <a:rPr lang="en-US" dirty="0"/>
              <a:t>You can use the intercepted dialog object to </a:t>
            </a:r>
            <a:r>
              <a:rPr lang="en-US" dirty="0">
                <a:highlight>
                  <a:srgbClr val="FFFF00"/>
                </a:highlight>
              </a:rPr>
              <a:t>accept</a:t>
            </a:r>
            <a:r>
              <a:rPr lang="en-US" dirty="0"/>
              <a:t>, </a:t>
            </a:r>
            <a:r>
              <a:rPr lang="en-US" dirty="0">
                <a:highlight>
                  <a:srgbClr val="FFFF00"/>
                </a:highlight>
              </a:rPr>
              <a:t>dismiss</a:t>
            </a:r>
            <a:r>
              <a:rPr lang="en-US" dirty="0"/>
              <a:t>, or provide </a:t>
            </a:r>
            <a:r>
              <a:rPr lang="en-US" dirty="0">
                <a:highlight>
                  <a:srgbClr val="FFFF00"/>
                </a:highlight>
              </a:rPr>
              <a:t>input</a:t>
            </a:r>
            <a:r>
              <a:rPr lang="en-US" dirty="0"/>
              <a:t> to the dialogs.</a:t>
            </a:r>
          </a:p>
          <a:p>
            <a:pPr lvl="1"/>
            <a:r>
              <a:rPr lang="en-US" dirty="0" err="1">
                <a:solidFill>
                  <a:srgbClr val="FF0000"/>
                </a:solidFill>
              </a:rPr>
              <a:t>npx</a:t>
            </a:r>
            <a:r>
              <a:rPr lang="en-US" dirty="0">
                <a:solidFill>
                  <a:srgbClr val="FF0000"/>
                </a:solidFill>
              </a:rPr>
              <a:t> playwright test --project=chromium -g "@dismiss"  </a:t>
            </a:r>
            <a:r>
              <a:rPr lang="en-IN" dirty="0">
                <a:solidFill>
                  <a:srgbClr val="FF0000"/>
                </a:solidFill>
              </a:rPr>
              <a:t>--headed</a:t>
            </a:r>
          </a:p>
          <a:p>
            <a:pPr lvl="1"/>
            <a:endParaRPr lang="en-US" dirty="0">
              <a:solidFill>
                <a:srgbClr val="FF0000"/>
              </a:solidFill>
            </a:endParaRPr>
          </a:p>
        </p:txBody>
      </p:sp>
      <p:sp>
        <p:nvSpPr>
          <p:cNvPr id="4" name="Date Placeholder 3">
            <a:extLst>
              <a:ext uri="{FF2B5EF4-FFF2-40B4-BE49-F238E27FC236}">
                <a16:creationId xmlns:a16="http://schemas.microsoft.com/office/drawing/2014/main" id="{39AC566F-4145-408E-B25E-A2FC29C22B4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1CC98B-02CB-4CA9-9D22-32A5900C2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7EA995-9444-46A4-9FEB-2D8CDAB61880}"/>
              </a:ext>
            </a:extLst>
          </p:cNvPr>
          <p:cNvSpPr>
            <a:spLocks noGrp="1"/>
          </p:cNvSpPr>
          <p:nvPr>
            <p:ph type="sldNum" sz="quarter" idx="12"/>
          </p:nvPr>
        </p:nvSpPr>
        <p:spPr/>
        <p:txBody>
          <a:bodyPr/>
          <a:lstStyle/>
          <a:p>
            <a:fld id="{A193C64B-2574-4D3D-B044-92D68AAEF81F}" type="slidenum">
              <a:rPr lang="en-IN" smtClean="0"/>
              <a:t>199</a:t>
            </a:fld>
            <a:endParaRPr lang="en-IN"/>
          </a:p>
        </p:txBody>
      </p:sp>
    </p:spTree>
    <p:extLst>
      <p:ext uri="{BB962C8B-B14F-4D97-AF65-F5344CB8AC3E}">
        <p14:creationId xmlns:p14="http://schemas.microsoft.com/office/powerpoint/2010/main" val="187153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710F-F788-42CB-B602-80DAAC1429ED}"/>
              </a:ext>
            </a:extLst>
          </p:cNvPr>
          <p:cNvSpPr>
            <a:spLocks noGrp="1"/>
          </p:cNvSpPr>
          <p:nvPr>
            <p:ph type="title"/>
          </p:nvPr>
        </p:nvSpPr>
        <p:spPr/>
        <p:txBody>
          <a:bodyPr/>
          <a:lstStyle/>
          <a:p>
            <a:r>
              <a:rPr lang="en-US" dirty="0"/>
              <a:t>allure</a:t>
            </a:r>
            <a:endParaRPr lang="en-IN" dirty="0"/>
          </a:p>
        </p:txBody>
      </p:sp>
      <p:pic>
        <p:nvPicPr>
          <p:cNvPr id="7" name="Content Placeholder 6">
            <a:extLst>
              <a:ext uri="{FF2B5EF4-FFF2-40B4-BE49-F238E27FC236}">
                <a16:creationId xmlns:a16="http://schemas.microsoft.com/office/drawing/2014/main" id="{A98CEC24-61CF-4931-AE0F-A360F66CBC75}"/>
              </a:ext>
            </a:extLst>
          </p:cNvPr>
          <p:cNvPicPr>
            <a:picLocks noGrp="1" noChangeAspect="1"/>
          </p:cNvPicPr>
          <p:nvPr>
            <p:ph idx="1"/>
          </p:nvPr>
        </p:nvPicPr>
        <p:blipFill>
          <a:blip r:embed="rId2"/>
          <a:stretch>
            <a:fillRect/>
          </a:stretch>
        </p:blipFill>
        <p:spPr>
          <a:xfrm>
            <a:off x="1451579" y="2087087"/>
            <a:ext cx="6906589" cy="3019846"/>
          </a:xfrm>
          <a:prstGeom prst="rect">
            <a:avLst/>
          </a:prstGeom>
        </p:spPr>
      </p:pic>
      <p:sp>
        <p:nvSpPr>
          <p:cNvPr id="4" name="Date Placeholder 3">
            <a:extLst>
              <a:ext uri="{FF2B5EF4-FFF2-40B4-BE49-F238E27FC236}">
                <a16:creationId xmlns:a16="http://schemas.microsoft.com/office/drawing/2014/main" id="{DE61B893-3226-46E9-8876-2A5B31F186F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E7CD16-4907-4621-9975-F878CBEF0DA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E92BA2-6542-4437-BB9C-8222CC9FD2B5}"/>
              </a:ext>
            </a:extLst>
          </p:cNvPr>
          <p:cNvSpPr>
            <a:spLocks noGrp="1"/>
          </p:cNvSpPr>
          <p:nvPr>
            <p:ph type="sldNum" sz="quarter" idx="12"/>
          </p:nvPr>
        </p:nvSpPr>
        <p:spPr/>
        <p:txBody>
          <a:bodyPr/>
          <a:lstStyle/>
          <a:p>
            <a:fld id="{A193C64B-2574-4D3D-B044-92D68AAEF81F}" type="slidenum">
              <a:rPr lang="en-IN" smtClean="0"/>
              <a:t>20</a:t>
            </a:fld>
            <a:endParaRPr lang="en-IN"/>
          </a:p>
        </p:txBody>
      </p:sp>
    </p:spTree>
    <p:extLst>
      <p:ext uri="{BB962C8B-B14F-4D97-AF65-F5344CB8AC3E}">
        <p14:creationId xmlns:p14="http://schemas.microsoft.com/office/powerpoint/2010/main" val="349249769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pPr lvl="1"/>
            <a:r>
              <a:rPr lang="en-US" dirty="0">
                <a:solidFill>
                  <a:srgbClr val="FF0000"/>
                </a:solidFill>
              </a:rPr>
              <a:t>//</a:t>
            </a:r>
            <a:r>
              <a:rPr lang="en-US" dirty="0" err="1">
                <a:solidFill>
                  <a:srgbClr val="FF0000"/>
                </a:solidFill>
              </a:rPr>
              <a:t>npx</a:t>
            </a:r>
            <a:r>
              <a:rPr lang="en-US" dirty="0">
                <a:solidFill>
                  <a:srgbClr val="FF0000"/>
                </a:solidFill>
              </a:rPr>
              <a:t> playwright test --project=chromium -g "@</a:t>
            </a:r>
            <a:r>
              <a:rPr lang="en-US" dirty="0" err="1">
                <a:solidFill>
                  <a:srgbClr val="FF0000"/>
                </a:solidFill>
              </a:rPr>
              <a:t>openNewWindow</a:t>
            </a:r>
            <a:r>
              <a:rPr lang="en-US" dirty="0">
                <a:solidFill>
                  <a:srgbClr val="FF0000"/>
                </a:solidFill>
              </a:rPr>
              <a:t>" --headed</a:t>
            </a:r>
          </a:p>
          <a:p>
            <a:pPr lvl="1"/>
            <a:endParaRPr lang="en-US" dirty="0"/>
          </a:p>
          <a:p>
            <a:pPr lvl="1"/>
            <a:endParaRPr lang="en-US" dirty="0"/>
          </a:p>
          <a:p>
            <a:endParaRPr lang="en-IN" dirty="0"/>
          </a:p>
          <a:p>
            <a:endParaRPr lang="en-IN" dirty="0"/>
          </a:p>
        </p:txBody>
      </p:sp>
      <p:sp>
        <p:nvSpPr>
          <p:cNvPr id="4" name="Date Placeholder 3">
            <a:extLst>
              <a:ext uri="{FF2B5EF4-FFF2-40B4-BE49-F238E27FC236}">
                <a16:creationId xmlns:a16="http://schemas.microsoft.com/office/drawing/2014/main" id="{B7F4744D-6F3A-4797-9691-743ACE7286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7CFD4CB-56A7-44A0-AEE9-4FAE56CC9F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0DA1A0-1771-4A9D-A586-99BF6BA8CF0F}"/>
              </a:ext>
            </a:extLst>
          </p:cNvPr>
          <p:cNvSpPr>
            <a:spLocks noGrp="1"/>
          </p:cNvSpPr>
          <p:nvPr>
            <p:ph type="sldNum" sz="quarter" idx="12"/>
          </p:nvPr>
        </p:nvSpPr>
        <p:spPr/>
        <p:txBody>
          <a:bodyPr/>
          <a:lstStyle/>
          <a:p>
            <a:fld id="{A193C64B-2574-4D3D-B044-92D68AAEF81F}" type="slidenum">
              <a:rPr lang="en-IN" smtClean="0"/>
              <a:t>200</a:t>
            </a:fld>
            <a:endParaRPr lang="en-IN"/>
          </a:p>
        </p:txBody>
      </p:sp>
    </p:spTree>
    <p:extLst>
      <p:ext uri="{BB962C8B-B14F-4D97-AF65-F5344CB8AC3E}">
        <p14:creationId xmlns:p14="http://schemas.microsoft.com/office/powerpoint/2010/main" val="292666157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US" dirty="0"/>
          </a:p>
          <a:p>
            <a:pPr lvl="1"/>
            <a:r>
              <a:rPr lang="en-US" dirty="0" err="1">
                <a:solidFill>
                  <a:srgbClr val="FF0000"/>
                </a:solidFill>
              </a:rPr>
              <a:t>npx</a:t>
            </a:r>
            <a:r>
              <a:rPr lang="en-US" dirty="0">
                <a:solidFill>
                  <a:srgbClr val="FF0000"/>
                </a:solidFill>
              </a:rPr>
              <a:t> playwright test --project=chromium -g "@dismiss" --headed</a:t>
            </a:r>
            <a:endParaRPr lang="en-IN" dirty="0">
              <a:solidFill>
                <a:srgbClr val="FF0000"/>
              </a:solidFill>
            </a:endParaRPr>
          </a:p>
        </p:txBody>
      </p:sp>
      <p:sp>
        <p:nvSpPr>
          <p:cNvPr id="4" name="Date Placeholder 3">
            <a:extLst>
              <a:ext uri="{FF2B5EF4-FFF2-40B4-BE49-F238E27FC236}">
                <a16:creationId xmlns:a16="http://schemas.microsoft.com/office/drawing/2014/main" id="{8D3E4ED5-A26C-4222-A68C-A15E478527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820724-8AC0-415C-AAAC-31FD798F538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9C1081-CD4C-407D-8E30-D4E5CD900BD0}"/>
              </a:ext>
            </a:extLst>
          </p:cNvPr>
          <p:cNvSpPr>
            <a:spLocks noGrp="1"/>
          </p:cNvSpPr>
          <p:nvPr>
            <p:ph type="sldNum" sz="quarter" idx="12"/>
          </p:nvPr>
        </p:nvSpPr>
        <p:spPr/>
        <p:txBody>
          <a:bodyPr/>
          <a:lstStyle/>
          <a:p>
            <a:fld id="{A193C64B-2574-4D3D-B044-92D68AAEF81F}" type="slidenum">
              <a:rPr lang="en-IN" smtClean="0"/>
              <a:t>201</a:t>
            </a:fld>
            <a:endParaRPr lang="en-IN"/>
          </a:p>
        </p:txBody>
      </p:sp>
    </p:spTree>
    <p:extLst>
      <p:ext uri="{BB962C8B-B14F-4D97-AF65-F5344CB8AC3E}">
        <p14:creationId xmlns:p14="http://schemas.microsoft.com/office/powerpoint/2010/main" val="34623081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on the page.</a:t>
            </a:r>
            <a:endParaRPr lang="en-IN" dirty="0"/>
          </a:p>
        </p:txBody>
      </p:sp>
      <p:sp>
        <p:nvSpPr>
          <p:cNvPr id="4" name="Date Placeholder 3">
            <a:extLst>
              <a:ext uri="{FF2B5EF4-FFF2-40B4-BE49-F238E27FC236}">
                <a16:creationId xmlns:a16="http://schemas.microsoft.com/office/drawing/2014/main" id="{F157A975-0355-4DB3-AF91-F6BF41F83F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64D76D5-3DBF-4268-AFDD-F3053C269B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6D4D648-2C79-4259-B1BA-90E5163FC6B9}"/>
              </a:ext>
            </a:extLst>
          </p:cNvPr>
          <p:cNvSpPr>
            <a:spLocks noGrp="1"/>
          </p:cNvSpPr>
          <p:nvPr>
            <p:ph type="sldNum" sz="quarter" idx="12"/>
          </p:nvPr>
        </p:nvSpPr>
        <p:spPr/>
        <p:txBody>
          <a:bodyPr/>
          <a:lstStyle/>
          <a:p>
            <a:fld id="{A193C64B-2574-4D3D-B044-92D68AAEF81F}" type="slidenum">
              <a:rPr lang="en-IN" smtClean="0"/>
              <a:t>203</a:t>
            </a:fld>
            <a:endParaRPr lang="en-IN"/>
          </a:p>
        </p:txBody>
      </p:sp>
    </p:spTree>
    <p:extLst>
      <p:ext uri="{BB962C8B-B14F-4D97-AF65-F5344CB8AC3E}">
        <p14:creationId xmlns:p14="http://schemas.microsoft.com/office/powerpoint/2010/main" val="364578431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
        <p:nvSpPr>
          <p:cNvPr id="4" name="Date Placeholder 3">
            <a:extLst>
              <a:ext uri="{FF2B5EF4-FFF2-40B4-BE49-F238E27FC236}">
                <a16:creationId xmlns:a16="http://schemas.microsoft.com/office/drawing/2014/main" id="{A28EE124-7229-4B00-94AF-6D566D959A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E57B09-5A9D-4369-89E7-2C8BE376B7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4799FB-6345-42C7-AD59-8D752304FEFA}"/>
              </a:ext>
            </a:extLst>
          </p:cNvPr>
          <p:cNvSpPr>
            <a:spLocks noGrp="1"/>
          </p:cNvSpPr>
          <p:nvPr>
            <p:ph type="sldNum" sz="quarter" idx="12"/>
          </p:nvPr>
        </p:nvSpPr>
        <p:spPr/>
        <p:txBody>
          <a:bodyPr/>
          <a:lstStyle/>
          <a:p>
            <a:fld id="{A193C64B-2574-4D3D-B044-92D68AAEF81F}" type="slidenum">
              <a:rPr lang="en-IN" smtClean="0"/>
              <a:t>204</a:t>
            </a:fld>
            <a:endParaRPr lang="en-IN"/>
          </a:p>
        </p:txBody>
      </p:sp>
    </p:spTree>
    <p:extLst>
      <p:ext uri="{BB962C8B-B14F-4D97-AF65-F5344CB8AC3E}">
        <p14:creationId xmlns:p14="http://schemas.microsoft.com/office/powerpoint/2010/main" val="412030021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a:t>
            </a:r>
            <a:r>
              <a:rPr lang="en-US" dirty="0" err="1">
                <a:highlight>
                  <a:srgbClr val="FFFF00"/>
                </a:highlight>
              </a:rPr>
              <a:t>waitForUrl</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7AB6E4-9DAE-416C-A07A-109F30DEBC9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310E4C6-65D7-468A-A0D2-DC3DF47B5A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A8D2C0F-21DB-4FF5-812F-0E3B1F3DD7E0}"/>
              </a:ext>
            </a:extLst>
          </p:cNvPr>
          <p:cNvSpPr>
            <a:spLocks noGrp="1"/>
          </p:cNvSpPr>
          <p:nvPr>
            <p:ph type="sldNum" sz="quarter" idx="12"/>
          </p:nvPr>
        </p:nvSpPr>
        <p:spPr/>
        <p:txBody>
          <a:bodyPr/>
          <a:lstStyle/>
          <a:p>
            <a:fld id="{A193C64B-2574-4D3D-B044-92D68AAEF81F}" type="slidenum">
              <a:rPr lang="en-IN" smtClean="0"/>
              <a:t>205</a:t>
            </a:fld>
            <a:endParaRPr lang="en-IN"/>
          </a:p>
        </p:txBody>
      </p:sp>
    </p:spTree>
    <p:extLst>
      <p:ext uri="{BB962C8B-B14F-4D97-AF65-F5344CB8AC3E}">
        <p14:creationId xmlns:p14="http://schemas.microsoft.com/office/powerpoint/2010/main" val="416974442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endParaRPr lang="en-IN" dirty="0"/>
          </a:p>
        </p:txBody>
      </p:sp>
      <p:sp>
        <p:nvSpPr>
          <p:cNvPr id="4" name="Date Placeholder 3">
            <a:extLst>
              <a:ext uri="{FF2B5EF4-FFF2-40B4-BE49-F238E27FC236}">
                <a16:creationId xmlns:a16="http://schemas.microsoft.com/office/drawing/2014/main" id="{AF0E49A9-EA2C-4764-A8D2-39488E359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1F822BF-0C3C-4086-8CDA-0DC8BB2FDE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A2F78A-16DC-4EB2-91A3-9109FA650B36}"/>
              </a:ext>
            </a:extLst>
          </p:cNvPr>
          <p:cNvSpPr>
            <a:spLocks noGrp="1"/>
          </p:cNvSpPr>
          <p:nvPr>
            <p:ph type="sldNum" sz="quarter" idx="12"/>
          </p:nvPr>
        </p:nvSpPr>
        <p:spPr/>
        <p:txBody>
          <a:bodyPr/>
          <a:lstStyle/>
          <a:p>
            <a:fld id="{A193C64B-2574-4D3D-B044-92D68AAEF81F}" type="slidenum">
              <a:rPr lang="en-IN" smtClean="0"/>
              <a:t>206</a:t>
            </a:fld>
            <a:endParaRPr lang="en-IN"/>
          </a:p>
        </p:txBody>
      </p:sp>
    </p:spTree>
    <p:extLst>
      <p:ext uri="{BB962C8B-B14F-4D97-AF65-F5344CB8AC3E}">
        <p14:creationId xmlns:p14="http://schemas.microsoft.com/office/powerpoint/2010/main" val="413017534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408F620F-5DE0-4F8E-B48A-A8F2A8B9B2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249FFB5-55CD-4041-BE68-EF3F678A2A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26E2A8-492A-45E9-968A-E1FE712D2917}"/>
              </a:ext>
            </a:extLst>
          </p:cNvPr>
          <p:cNvSpPr>
            <a:spLocks noGrp="1"/>
          </p:cNvSpPr>
          <p:nvPr>
            <p:ph type="sldNum" sz="quarter" idx="12"/>
          </p:nvPr>
        </p:nvSpPr>
        <p:spPr/>
        <p:txBody>
          <a:bodyPr/>
          <a:lstStyle/>
          <a:p>
            <a:fld id="{A193C64B-2574-4D3D-B044-92D68AAEF81F}" type="slidenum">
              <a:rPr lang="en-IN" smtClean="0"/>
              <a:t>207</a:t>
            </a:fld>
            <a:endParaRPr lang="en-IN"/>
          </a:p>
        </p:txBody>
      </p:sp>
    </p:spTree>
    <p:extLst>
      <p:ext uri="{BB962C8B-B14F-4D97-AF65-F5344CB8AC3E}">
        <p14:creationId xmlns:p14="http://schemas.microsoft.com/office/powerpoint/2010/main" val="329301173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p>
          <a:p>
            <a:endParaRPr lang="en-US" dirty="0"/>
          </a:p>
          <a:p>
            <a:pPr lvl="1"/>
            <a:r>
              <a:rPr lang="en-US" dirty="0" err="1">
                <a:solidFill>
                  <a:srgbClr val="FF0000"/>
                </a:solidFill>
              </a:rPr>
              <a:t>npx</a:t>
            </a:r>
            <a:r>
              <a:rPr lang="en-US" dirty="0">
                <a:solidFill>
                  <a:srgbClr val="FF0000"/>
                </a:solidFill>
              </a:rPr>
              <a:t> playwright test --project=chromium -g "@iframe" --headed</a:t>
            </a:r>
            <a:endParaRPr lang="en-IN" dirty="0">
              <a:solidFill>
                <a:srgbClr val="FF0000"/>
              </a:solidFill>
            </a:endParaRPr>
          </a:p>
        </p:txBody>
      </p:sp>
      <p:sp>
        <p:nvSpPr>
          <p:cNvPr id="4" name="Date Placeholder 3">
            <a:extLst>
              <a:ext uri="{FF2B5EF4-FFF2-40B4-BE49-F238E27FC236}">
                <a16:creationId xmlns:a16="http://schemas.microsoft.com/office/drawing/2014/main" id="{1D2FB093-25A5-4EE7-8C85-C45F0CBE692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1BA61C-FBE3-4539-A7D0-F9B66172B1E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68EEEC-E361-4C6F-9F93-19D8DB6CFF9B}"/>
              </a:ext>
            </a:extLst>
          </p:cNvPr>
          <p:cNvSpPr>
            <a:spLocks noGrp="1"/>
          </p:cNvSpPr>
          <p:nvPr>
            <p:ph type="sldNum" sz="quarter" idx="12"/>
          </p:nvPr>
        </p:nvSpPr>
        <p:spPr/>
        <p:txBody>
          <a:bodyPr/>
          <a:lstStyle/>
          <a:p>
            <a:fld id="{A193C64B-2574-4D3D-B044-92D68AAEF81F}" type="slidenum">
              <a:rPr lang="en-IN" smtClean="0"/>
              <a:t>208</a:t>
            </a:fld>
            <a:endParaRPr lang="en-IN"/>
          </a:p>
        </p:txBody>
      </p:sp>
    </p:spTree>
    <p:extLst>
      <p:ext uri="{BB962C8B-B14F-4D97-AF65-F5344CB8AC3E}">
        <p14:creationId xmlns:p14="http://schemas.microsoft.com/office/powerpoint/2010/main" val="311981575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9EC-2AF6-4774-8B5D-522A90A194D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CFCF7423-58B3-424A-94B3-4299576D83D8}"/>
              </a:ext>
            </a:extLst>
          </p:cNvPr>
          <p:cNvSpPr>
            <a:spLocks noGrp="1"/>
          </p:cNvSpPr>
          <p:nvPr>
            <p:ph idx="1"/>
          </p:nvPr>
        </p:nvSpPr>
        <p:spPr/>
        <p:txBody>
          <a:bodyPr>
            <a:normAutofit lnSpcReduction="10000"/>
          </a:bodyPr>
          <a:lstStyle/>
          <a:p>
            <a:r>
              <a:rPr lang="en-US" sz="2600" dirty="0"/>
              <a:t>Running tests in slow motion </a:t>
            </a:r>
          </a:p>
          <a:p>
            <a:r>
              <a:rPr lang="en-US" sz="2600" dirty="0"/>
              <a:t>Running tests in trace mode – creates trace.zip</a:t>
            </a:r>
          </a:p>
          <a:p>
            <a:r>
              <a:rPr lang="en-US" sz="2600" dirty="0"/>
              <a:t>Take screenshots </a:t>
            </a:r>
          </a:p>
          <a:p>
            <a:r>
              <a:rPr lang="en-US" sz="2600" dirty="0"/>
              <a:t>Record videos </a:t>
            </a:r>
          </a:p>
          <a:p>
            <a:r>
              <a:rPr lang="en-US" sz="2600" dirty="0"/>
              <a:t>Running in debug mode </a:t>
            </a:r>
          </a:p>
          <a:p>
            <a:r>
              <a:rPr lang="en-US" sz="2600" dirty="0"/>
              <a:t>Detailed Debugging using Playwright environment variables</a:t>
            </a:r>
            <a:endParaRPr lang="en-IN" dirty="0"/>
          </a:p>
        </p:txBody>
      </p:sp>
      <p:sp>
        <p:nvSpPr>
          <p:cNvPr id="4" name="Date Placeholder 3">
            <a:extLst>
              <a:ext uri="{FF2B5EF4-FFF2-40B4-BE49-F238E27FC236}">
                <a16:creationId xmlns:a16="http://schemas.microsoft.com/office/drawing/2014/main" id="{CD23DE4C-1694-4A76-891A-A1922C6AD1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1F4BA9-7E46-400B-BDA5-86657EC906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0CF31B-8308-4980-89A0-3D9A5D65BD1A}"/>
              </a:ext>
            </a:extLst>
          </p:cNvPr>
          <p:cNvSpPr>
            <a:spLocks noGrp="1"/>
          </p:cNvSpPr>
          <p:nvPr>
            <p:ph type="sldNum" sz="quarter" idx="12"/>
          </p:nvPr>
        </p:nvSpPr>
        <p:spPr/>
        <p:txBody>
          <a:bodyPr/>
          <a:lstStyle/>
          <a:p>
            <a:fld id="{A193C64B-2574-4D3D-B044-92D68AAEF81F}" type="slidenum">
              <a:rPr lang="en-IN" smtClean="0"/>
              <a:t>21</a:t>
            </a:fld>
            <a:endParaRPr lang="en-IN"/>
          </a:p>
        </p:txBody>
      </p:sp>
    </p:spTree>
    <p:extLst>
      <p:ext uri="{BB962C8B-B14F-4D97-AF65-F5344CB8AC3E}">
        <p14:creationId xmlns:p14="http://schemas.microsoft.com/office/powerpoint/2010/main" val="404153570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
        <p:nvSpPr>
          <p:cNvPr id="4" name="Date Placeholder 3">
            <a:extLst>
              <a:ext uri="{FF2B5EF4-FFF2-40B4-BE49-F238E27FC236}">
                <a16:creationId xmlns:a16="http://schemas.microsoft.com/office/drawing/2014/main" id="{CD17E5B2-3E54-4307-949D-84868E4056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31D19A3-5903-4410-AF1C-69042BADC15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9FC153C-3A61-441C-9C90-A44F9DE7B474}"/>
              </a:ext>
            </a:extLst>
          </p:cNvPr>
          <p:cNvSpPr>
            <a:spLocks noGrp="1"/>
          </p:cNvSpPr>
          <p:nvPr>
            <p:ph type="sldNum" sz="quarter" idx="12"/>
          </p:nvPr>
        </p:nvSpPr>
        <p:spPr/>
        <p:txBody>
          <a:bodyPr/>
          <a:lstStyle/>
          <a:p>
            <a:fld id="{A193C64B-2574-4D3D-B044-92D68AAEF81F}" type="slidenum">
              <a:rPr lang="en-IN" smtClean="0"/>
              <a:t>210</a:t>
            </a:fld>
            <a:endParaRPr lang="en-IN"/>
          </a:p>
        </p:txBody>
      </p:sp>
    </p:spTree>
    <p:extLst>
      <p:ext uri="{BB962C8B-B14F-4D97-AF65-F5344CB8AC3E}">
        <p14:creationId xmlns:p14="http://schemas.microsoft.com/office/powerpoint/2010/main" val="105089044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a:t>
            </a:r>
          </a:p>
          <a:p>
            <a:endParaRPr lang="en-IN" dirty="0"/>
          </a:p>
        </p:txBody>
      </p:sp>
      <p:sp>
        <p:nvSpPr>
          <p:cNvPr id="4" name="Date Placeholder 3">
            <a:extLst>
              <a:ext uri="{FF2B5EF4-FFF2-40B4-BE49-F238E27FC236}">
                <a16:creationId xmlns:a16="http://schemas.microsoft.com/office/drawing/2014/main" id="{98595C3D-0711-41D1-9DF5-C38451C75D7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687378-12E6-4CAA-8347-6E6DB0C76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9100D3D-53A9-4889-BCE2-DE9FB4C5B5F6}"/>
              </a:ext>
            </a:extLst>
          </p:cNvPr>
          <p:cNvSpPr>
            <a:spLocks noGrp="1"/>
          </p:cNvSpPr>
          <p:nvPr>
            <p:ph type="sldNum" sz="quarter" idx="12"/>
          </p:nvPr>
        </p:nvSpPr>
        <p:spPr/>
        <p:txBody>
          <a:bodyPr/>
          <a:lstStyle/>
          <a:p>
            <a:fld id="{A193C64B-2574-4D3D-B044-92D68AAEF81F}" type="slidenum">
              <a:rPr lang="en-IN" smtClean="0"/>
              <a:t>211</a:t>
            </a:fld>
            <a:endParaRPr lang="en-IN"/>
          </a:p>
        </p:txBody>
      </p:sp>
    </p:spTree>
    <p:extLst>
      <p:ext uri="{BB962C8B-B14F-4D97-AF65-F5344CB8AC3E}">
        <p14:creationId xmlns:p14="http://schemas.microsoft.com/office/powerpoint/2010/main" val="17550976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
        <p:nvSpPr>
          <p:cNvPr id="4" name="Date Placeholder 3">
            <a:extLst>
              <a:ext uri="{FF2B5EF4-FFF2-40B4-BE49-F238E27FC236}">
                <a16:creationId xmlns:a16="http://schemas.microsoft.com/office/drawing/2014/main" id="{66795C87-8CBB-4ABD-964C-394B10D60B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5CA7EED-2BA6-411B-A74C-9135C7FBEB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C2B7F-A5AB-4AF7-9CF4-AAA2CF1F11D7}"/>
              </a:ext>
            </a:extLst>
          </p:cNvPr>
          <p:cNvSpPr>
            <a:spLocks noGrp="1"/>
          </p:cNvSpPr>
          <p:nvPr>
            <p:ph type="sldNum" sz="quarter" idx="12"/>
          </p:nvPr>
        </p:nvSpPr>
        <p:spPr/>
        <p:txBody>
          <a:bodyPr/>
          <a:lstStyle/>
          <a:p>
            <a:fld id="{A193C64B-2574-4D3D-B044-92D68AAEF81F}" type="slidenum">
              <a:rPr lang="en-IN" smtClean="0"/>
              <a:t>212</a:t>
            </a:fld>
            <a:endParaRPr lang="en-IN"/>
          </a:p>
        </p:txBody>
      </p:sp>
    </p:spTree>
    <p:extLst>
      <p:ext uri="{BB962C8B-B14F-4D97-AF65-F5344CB8AC3E}">
        <p14:creationId xmlns:p14="http://schemas.microsoft.com/office/powerpoint/2010/main" val="142285021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Testing different scenarios such as successful responses, timeouts, or error conditions to ensure robustness.</a:t>
            </a:r>
          </a:p>
          <a:p>
            <a:pPr lvl="1"/>
            <a:r>
              <a:rPr lang="en-US" dirty="0" err="1">
                <a:highlight>
                  <a:srgbClr val="FFFF00"/>
                </a:highlight>
              </a:rPr>
              <a:t>npx</a:t>
            </a:r>
            <a:r>
              <a:rPr lang="en-US" dirty="0">
                <a:highlight>
                  <a:srgbClr val="FFFF00"/>
                </a:highlight>
              </a:rPr>
              <a:t> playwright test --project=chromium -g "@mock" --headed</a:t>
            </a:r>
            <a:endParaRPr lang="en-IN" dirty="0">
              <a:highlight>
                <a:srgbClr val="FFFF00"/>
              </a:highlight>
            </a:endParaRPr>
          </a:p>
        </p:txBody>
      </p:sp>
      <p:sp>
        <p:nvSpPr>
          <p:cNvPr id="4" name="Date Placeholder 3">
            <a:extLst>
              <a:ext uri="{FF2B5EF4-FFF2-40B4-BE49-F238E27FC236}">
                <a16:creationId xmlns:a16="http://schemas.microsoft.com/office/drawing/2014/main" id="{A2F4D90C-A482-428E-8E9B-06177CE461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65D1F9-D6A3-4979-B2AE-559DCD79EE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E516C8-99A6-43A7-9217-D066D888BB11}"/>
              </a:ext>
            </a:extLst>
          </p:cNvPr>
          <p:cNvSpPr>
            <a:spLocks noGrp="1"/>
          </p:cNvSpPr>
          <p:nvPr>
            <p:ph type="sldNum" sz="quarter" idx="12"/>
          </p:nvPr>
        </p:nvSpPr>
        <p:spPr/>
        <p:txBody>
          <a:bodyPr/>
          <a:lstStyle/>
          <a:p>
            <a:fld id="{A193C64B-2574-4D3D-B044-92D68AAEF81F}" type="slidenum">
              <a:rPr lang="en-IN" smtClean="0"/>
              <a:t>213</a:t>
            </a:fld>
            <a:endParaRPr lang="en-IN"/>
          </a:p>
        </p:txBody>
      </p:sp>
    </p:spTree>
    <p:extLst>
      <p:ext uri="{BB962C8B-B14F-4D97-AF65-F5344CB8AC3E}">
        <p14:creationId xmlns:p14="http://schemas.microsoft.com/office/powerpoint/2010/main" val="4782770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
        <p:nvSpPr>
          <p:cNvPr id="4" name="Date Placeholder 3">
            <a:extLst>
              <a:ext uri="{FF2B5EF4-FFF2-40B4-BE49-F238E27FC236}">
                <a16:creationId xmlns:a16="http://schemas.microsoft.com/office/drawing/2014/main" id="{9CF53632-2ED3-44DA-B7E3-49C34F536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49E7FF-945E-4607-984D-174DAE70FB9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846E335-D6A3-48FC-9E43-D40BBB726676}"/>
              </a:ext>
            </a:extLst>
          </p:cNvPr>
          <p:cNvSpPr>
            <a:spLocks noGrp="1"/>
          </p:cNvSpPr>
          <p:nvPr>
            <p:ph type="sldNum" sz="quarter" idx="12"/>
          </p:nvPr>
        </p:nvSpPr>
        <p:spPr/>
        <p:txBody>
          <a:bodyPr/>
          <a:lstStyle/>
          <a:p>
            <a:fld id="{A193C64B-2574-4D3D-B044-92D68AAEF81F}" type="slidenum">
              <a:rPr lang="en-IN" smtClean="0"/>
              <a:t>214</a:t>
            </a:fld>
            <a:endParaRPr lang="en-IN"/>
          </a:p>
        </p:txBody>
      </p:sp>
    </p:spTree>
    <p:extLst>
      <p:ext uri="{BB962C8B-B14F-4D97-AF65-F5344CB8AC3E}">
        <p14:creationId xmlns:p14="http://schemas.microsoft.com/office/powerpoint/2010/main" val="192784055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
        <p:nvSpPr>
          <p:cNvPr id="4" name="Date Placeholder 3">
            <a:extLst>
              <a:ext uri="{FF2B5EF4-FFF2-40B4-BE49-F238E27FC236}">
                <a16:creationId xmlns:a16="http://schemas.microsoft.com/office/drawing/2014/main" id="{EB9650E6-D844-4285-BAB0-C59CFB6DF6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9AA4F5-4558-4693-B707-6450658ED7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1280DA-759D-428A-9022-FA506CF5F6B0}"/>
              </a:ext>
            </a:extLst>
          </p:cNvPr>
          <p:cNvSpPr>
            <a:spLocks noGrp="1"/>
          </p:cNvSpPr>
          <p:nvPr>
            <p:ph type="sldNum" sz="quarter" idx="12"/>
          </p:nvPr>
        </p:nvSpPr>
        <p:spPr/>
        <p:txBody>
          <a:bodyPr/>
          <a:lstStyle/>
          <a:p>
            <a:fld id="{A193C64B-2574-4D3D-B044-92D68AAEF81F}" type="slidenum">
              <a:rPr lang="en-IN" smtClean="0"/>
              <a:t>215</a:t>
            </a:fld>
            <a:endParaRPr lang="en-IN"/>
          </a:p>
        </p:txBody>
      </p:sp>
    </p:spTree>
    <p:extLst>
      <p:ext uri="{BB962C8B-B14F-4D97-AF65-F5344CB8AC3E}">
        <p14:creationId xmlns:p14="http://schemas.microsoft.com/office/powerpoint/2010/main" val="193793854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
        <p:nvSpPr>
          <p:cNvPr id="4" name="Date Placeholder 3">
            <a:extLst>
              <a:ext uri="{FF2B5EF4-FFF2-40B4-BE49-F238E27FC236}">
                <a16:creationId xmlns:a16="http://schemas.microsoft.com/office/drawing/2014/main" id="{0409699A-4BF7-4A5B-8FEC-673BEE46CE6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4D0C90-C7F7-4ADD-9DF3-EA30EED8159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27E13F-CC10-4746-BC66-26D9D1DC98D8}"/>
              </a:ext>
            </a:extLst>
          </p:cNvPr>
          <p:cNvSpPr>
            <a:spLocks noGrp="1"/>
          </p:cNvSpPr>
          <p:nvPr>
            <p:ph type="sldNum" sz="quarter" idx="12"/>
          </p:nvPr>
        </p:nvSpPr>
        <p:spPr/>
        <p:txBody>
          <a:bodyPr/>
          <a:lstStyle/>
          <a:p>
            <a:fld id="{A193C64B-2574-4D3D-B044-92D68AAEF81F}" type="slidenum">
              <a:rPr lang="en-IN" smtClean="0"/>
              <a:t>217</a:t>
            </a:fld>
            <a:endParaRPr lang="en-IN"/>
          </a:p>
        </p:txBody>
      </p:sp>
    </p:spTree>
    <p:extLst>
      <p:ext uri="{BB962C8B-B14F-4D97-AF65-F5344CB8AC3E}">
        <p14:creationId xmlns:p14="http://schemas.microsoft.com/office/powerpoint/2010/main" val="138927276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r>
              <a:rPr lang="en-US" dirty="0"/>
              <a:t>Code – Mock </a:t>
            </a:r>
            <a:r>
              <a:rPr lang="en-US" dirty="0" err="1"/>
              <a:t>resposne</a:t>
            </a:r>
            <a:endParaRPr lang="en-IN" dirty="0"/>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t>route.</a:t>
            </a:r>
            <a:r>
              <a:rPr lang="en-IN" dirty="0" err="1">
                <a:highlight>
                  <a:srgbClr val="FFFF00"/>
                </a:highlight>
              </a:rPr>
              <a:t>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E1FA6621-E48C-4CE4-AA4A-8FA353120E5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3865DF-C748-41B4-8944-7A1675FBBB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A544AF-FBF1-4E39-BA7D-87659CDC2DD5}"/>
              </a:ext>
            </a:extLst>
          </p:cNvPr>
          <p:cNvSpPr>
            <a:spLocks noGrp="1"/>
          </p:cNvSpPr>
          <p:nvPr>
            <p:ph type="sldNum" sz="quarter" idx="12"/>
          </p:nvPr>
        </p:nvSpPr>
        <p:spPr/>
        <p:txBody>
          <a:bodyPr/>
          <a:lstStyle/>
          <a:p>
            <a:fld id="{A193C64B-2574-4D3D-B044-92D68AAEF81F}" type="slidenum">
              <a:rPr lang="en-IN" smtClean="0"/>
              <a:t>218</a:t>
            </a:fld>
            <a:endParaRPr lang="en-IN"/>
          </a:p>
        </p:txBody>
      </p:sp>
    </p:spTree>
    <p:extLst>
      <p:ext uri="{BB962C8B-B14F-4D97-AF65-F5344CB8AC3E}">
        <p14:creationId xmlns:p14="http://schemas.microsoft.com/office/powerpoint/2010/main" val="294235624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opens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a:t>
            </a:r>
            <a:endParaRPr lang="en-IN" dirty="0"/>
          </a:p>
        </p:txBody>
      </p:sp>
      <p:sp>
        <p:nvSpPr>
          <p:cNvPr id="4" name="Date Placeholder 3">
            <a:extLst>
              <a:ext uri="{FF2B5EF4-FFF2-40B4-BE49-F238E27FC236}">
                <a16:creationId xmlns:a16="http://schemas.microsoft.com/office/drawing/2014/main" id="{D0C8735E-F8EA-4F4B-A5E7-29324468DD7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8036096-0C17-455A-B566-AFEFBFE8AB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D81FDB-8AC4-4293-BB42-332CF1AE7CE3}"/>
              </a:ext>
            </a:extLst>
          </p:cNvPr>
          <p:cNvSpPr>
            <a:spLocks noGrp="1"/>
          </p:cNvSpPr>
          <p:nvPr>
            <p:ph type="sldNum" sz="quarter" idx="12"/>
          </p:nvPr>
        </p:nvSpPr>
        <p:spPr/>
        <p:txBody>
          <a:bodyPr/>
          <a:lstStyle/>
          <a:p>
            <a:fld id="{A193C64B-2574-4D3D-B044-92D68AAEF81F}" type="slidenum">
              <a:rPr lang="en-IN" smtClean="0"/>
              <a:t>219</a:t>
            </a:fld>
            <a:endParaRPr lang="en-IN"/>
          </a:p>
        </p:txBody>
      </p:sp>
    </p:spTree>
    <p:extLst>
      <p:ext uri="{BB962C8B-B14F-4D97-AF65-F5344CB8AC3E}">
        <p14:creationId xmlns:p14="http://schemas.microsoft.com/office/powerpoint/2010/main" val="3827862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 new page opening </a:t>
            </a:r>
          </a:p>
          <a:p>
            <a:r>
              <a:rPr lang="en-US" dirty="0" err="1"/>
              <a:t>Urls</a:t>
            </a:r>
            <a:r>
              <a:rPr lang="en-US" dirty="0"/>
              <a:t> opening in new tab, new window even will show hack which will transition from chrome to </a:t>
            </a:r>
            <a:r>
              <a:rPr lang="en-US" dirty="0" err="1"/>
              <a:t>webkit</a:t>
            </a:r>
            <a:r>
              <a:rPr lang="en-US" dirty="0"/>
              <a:t> browser for opening new page</a:t>
            </a:r>
          </a:p>
          <a:p>
            <a:pPr lvl="1"/>
            <a:r>
              <a:rPr lang="en-US" dirty="0"/>
              <a:t>i.e. parent window Chrome</a:t>
            </a:r>
          </a:p>
          <a:p>
            <a:pPr lvl="1"/>
            <a:r>
              <a:rPr lang="en-US" dirty="0"/>
              <a:t>Child window </a:t>
            </a:r>
            <a:r>
              <a:rPr lang="en-US" dirty="0" err="1"/>
              <a:t>Webkit</a:t>
            </a:r>
            <a:endParaRPr lang="en-IN" dirty="0"/>
          </a:p>
        </p:txBody>
      </p:sp>
      <p:sp>
        <p:nvSpPr>
          <p:cNvPr id="4" name="Date Placeholder 3">
            <a:extLst>
              <a:ext uri="{FF2B5EF4-FFF2-40B4-BE49-F238E27FC236}">
                <a16:creationId xmlns:a16="http://schemas.microsoft.com/office/drawing/2014/main" id="{C47C5A43-A214-49B5-A0A3-65C4E96E22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76CFF5B-B7EC-4E6F-BA85-5C09B5CDB6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3F416F-A1FB-4ED5-896D-F9EDBCB6D935}"/>
              </a:ext>
            </a:extLst>
          </p:cNvPr>
          <p:cNvSpPr>
            <a:spLocks noGrp="1"/>
          </p:cNvSpPr>
          <p:nvPr>
            <p:ph type="sldNum" sz="quarter" idx="12"/>
          </p:nvPr>
        </p:nvSpPr>
        <p:spPr/>
        <p:txBody>
          <a:bodyPr/>
          <a:lstStyle/>
          <a:p>
            <a:fld id="{A193C64B-2574-4D3D-B044-92D68AAEF81F}" type="slidenum">
              <a:rPr lang="en-IN" smtClean="0"/>
              <a:t>22</a:t>
            </a:fld>
            <a:endParaRPr lang="en-IN"/>
          </a:p>
        </p:txBody>
      </p:sp>
    </p:spTree>
    <p:extLst>
      <p:ext uri="{BB962C8B-B14F-4D97-AF65-F5344CB8AC3E}">
        <p14:creationId xmlns:p14="http://schemas.microsoft.com/office/powerpoint/2010/main" val="280503586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How can you interact with Iframes in Playwright?</a:t>
            </a:r>
          </a:p>
          <a:p>
            <a:r>
              <a:rPr lang="en-US" dirty="0"/>
              <a:t>Answer:  iframes are independent HTML documents embedded within another HTML document. In Playwright, you can interact with iframes using the </a:t>
            </a:r>
            <a:r>
              <a:rPr lang="en-US" dirty="0" err="1">
                <a:highlight>
                  <a:srgbClr val="FFFF00"/>
                </a:highlight>
              </a:rPr>
              <a:t>page.frames</a:t>
            </a:r>
            <a:r>
              <a:rPr lang="en-US" dirty="0">
                <a:highlight>
                  <a:srgbClr val="FFFF00"/>
                </a:highlight>
              </a:rPr>
              <a:t>() </a:t>
            </a:r>
            <a:r>
              <a:rPr lang="en-US" dirty="0"/>
              <a:t>method to access frame elements and perform actions within them.</a:t>
            </a:r>
          </a:p>
          <a:p>
            <a:pPr lvl="1"/>
            <a:r>
              <a:rPr lang="en-IN" dirty="0"/>
              <a:t>frame = </a:t>
            </a:r>
            <a:r>
              <a:rPr lang="en-IN" dirty="0" err="1"/>
              <a:t>page.frame</a:t>
            </a:r>
            <a:r>
              <a:rPr lang="en-IN" dirty="0"/>
              <a:t>(name="frame-name")</a:t>
            </a:r>
          </a:p>
          <a:p>
            <a:pPr lvl="1"/>
            <a:r>
              <a:rPr lang="en-IN" dirty="0"/>
              <a:t>frame = </a:t>
            </a:r>
            <a:r>
              <a:rPr lang="en-IN" dirty="0" err="1"/>
              <a:t>page.frame</a:t>
            </a:r>
            <a:r>
              <a:rPr lang="en-IN" dirty="0"/>
              <a:t>(</a:t>
            </a:r>
            <a:r>
              <a:rPr lang="en-IN" dirty="0" err="1"/>
              <a:t>url</a:t>
            </a:r>
            <a:r>
              <a:rPr lang="en-IN" dirty="0"/>
              <a:t>=r".*domain.*")</a:t>
            </a:r>
          </a:p>
          <a:p>
            <a:pPr lvl="1"/>
            <a:r>
              <a:rPr lang="en-US" dirty="0"/>
              <a:t>locator = </a:t>
            </a:r>
            <a:r>
              <a:rPr lang="en-US" dirty="0" err="1"/>
              <a:t>page.frame_locator</a:t>
            </a:r>
            <a:r>
              <a:rPr lang="en-US" dirty="0"/>
              <a:t>("#my-iframe").</a:t>
            </a:r>
            <a:r>
              <a:rPr lang="en-US" dirty="0" err="1"/>
              <a:t>get_by_text</a:t>
            </a:r>
            <a:r>
              <a:rPr lang="en-US" dirty="0"/>
              <a:t>("Submit")</a:t>
            </a:r>
            <a:br>
              <a:rPr lang="en-US" dirty="0"/>
            </a:br>
            <a:r>
              <a:rPr lang="en-US" dirty="0"/>
              <a:t>await </a:t>
            </a:r>
            <a:r>
              <a:rPr lang="en-US" dirty="0" err="1"/>
              <a:t>locator.click</a:t>
            </a:r>
            <a:r>
              <a:rPr lang="en-US" dirty="0"/>
              <a:t>()</a:t>
            </a:r>
            <a:endParaRPr lang="en-IN" dirty="0"/>
          </a:p>
        </p:txBody>
      </p:sp>
      <p:sp>
        <p:nvSpPr>
          <p:cNvPr id="4" name="Date Placeholder 3">
            <a:extLst>
              <a:ext uri="{FF2B5EF4-FFF2-40B4-BE49-F238E27FC236}">
                <a16:creationId xmlns:a16="http://schemas.microsoft.com/office/drawing/2014/main" id="{93D5478C-3F9D-4753-8552-29DE394227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DC3EE2-6DCE-4E0C-BE77-5CEA21EAB43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C16683-A974-4835-A710-BF0948FA032B}"/>
              </a:ext>
            </a:extLst>
          </p:cNvPr>
          <p:cNvSpPr>
            <a:spLocks noGrp="1"/>
          </p:cNvSpPr>
          <p:nvPr>
            <p:ph type="sldNum" sz="quarter" idx="12"/>
          </p:nvPr>
        </p:nvSpPr>
        <p:spPr/>
        <p:txBody>
          <a:bodyPr/>
          <a:lstStyle/>
          <a:p>
            <a:fld id="{A193C64B-2574-4D3D-B044-92D68AAEF81F}" type="slidenum">
              <a:rPr lang="en-IN" smtClean="0"/>
              <a:t>220</a:t>
            </a:fld>
            <a:endParaRPr lang="en-IN"/>
          </a:p>
        </p:txBody>
      </p:sp>
    </p:spTree>
    <p:extLst>
      <p:ext uri="{BB962C8B-B14F-4D97-AF65-F5344CB8AC3E}">
        <p14:creationId xmlns:p14="http://schemas.microsoft.com/office/powerpoint/2010/main" val="228349910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
        <p:nvSpPr>
          <p:cNvPr id="4" name="Date Placeholder 3">
            <a:extLst>
              <a:ext uri="{FF2B5EF4-FFF2-40B4-BE49-F238E27FC236}">
                <a16:creationId xmlns:a16="http://schemas.microsoft.com/office/drawing/2014/main" id="{62EA40D6-2A58-4FA5-A118-2274A2E7FDB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067137-3B31-4F7C-91A7-3AF04DA3EA5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EC73F7-BA4F-4307-BA6D-B537068C35FF}"/>
              </a:ext>
            </a:extLst>
          </p:cNvPr>
          <p:cNvSpPr>
            <a:spLocks noGrp="1"/>
          </p:cNvSpPr>
          <p:nvPr>
            <p:ph type="sldNum" sz="quarter" idx="12"/>
          </p:nvPr>
        </p:nvSpPr>
        <p:spPr/>
        <p:txBody>
          <a:bodyPr/>
          <a:lstStyle/>
          <a:p>
            <a:fld id="{A193C64B-2574-4D3D-B044-92D68AAEF81F}" type="slidenum">
              <a:rPr lang="en-IN" smtClean="0"/>
              <a:t>221</a:t>
            </a:fld>
            <a:endParaRPr lang="en-IN"/>
          </a:p>
        </p:txBody>
      </p:sp>
    </p:spTree>
    <p:extLst>
      <p:ext uri="{BB962C8B-B14F-4D97-AF65-F5344CB8AC3E}">
        <p14:creationId xmlns:p14="http://schemas.microsoft.com/office/powerpoint/2010/main" val="192531501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which method help you intercept network requests in Playwright?</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a:t>
            </a:r>
            <a:endParaRPr lang="en-IN" dirty="0"/>
          </a:p>
        </p:txBody>
      </p:sp>
      <p:sp>
        <p:nvSpPr>
          <p:cNvPr id="4" name="Date Placeholder 3">
            <a:extLst>
              <a:ext uri="{FF2B5EF4-FFF2-40B4-BE49-F238E27FC236}">
                <a16:creationId xmlns:a16="http://schemas.microsoft.com/office/drawing/2014/main" id="{BFC53F9B-9B50-422B-B44C-CEF92E1B91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F6E351-CA3D-480F-9343-2D392FF4E7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91AF6E-F059-4CB4-AC8B-DA8FD7EC2198}"/>
              </a:ext>
            </a:extLst>
          </p:cNvPr>
          <p:cNvSpPr>
            <a:spLocks noGrp="1"/>
          </p:cNvSpPr>
          <p:nvPr>
            <p:ph type="sldNum" sz="quarter" idx="12"/>
          </p:nvPr>
        </p:nvSpPr>
        <p:spPr/>
        <p:txBody>
          <a:bodyPr/>
          <a:lstStyle/>
          <a:p>
            <a:fld id="{A193C64B-2574-4D3D-B044-92D68AAEF81F}" type="slidenum">
              <a:rPr lang="en-IN" smtClean="0"/>
              <a:t>222</a:t>
            </a:fld>
            <a:endParaRPr lang="en-IN"/>
          </a:p>
        </p:txBody>
      </p:sp>
    </p:spTree>
    <p:extLst>
      <p:ext uri="{BB962C8B-B14F-4D97-AF65-F5344CB8AC3E}">
        <p14:creationId xmlns:p14="http://schemas.microsoft.com/office/powerpoint/2010/main" val="380534005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p>
          <a:p>
            <a:pPr lvl="1"/>
            <a:r>
              <a:rPr lang="en-US" dirty="0" err="1">
                <a:solidFill>
                  <a:srgbClr val="FF0000"/>
                </a:solidFill>
              </a:rPr>
              <a:t>npx</a:t>
            </a:r>
            <a:r>
              <a:rPr lang="en-US" dirty="0">
                <a:solidFill>
                  <a:srgbClr val="FF0000"/>
                </a:solidFill>
              </a:rPr>
              <a:t> playwright test --project=chromium -g "@login" –headed</a:t>
            </a:r>
          </a:p>
          <a:p>
            <a:pPr lvl="1"/>
            <a:r>
              <a:rPr lang="en-US" dirty="0" err="1">
                <a:solidFill>
                  <a:srgbClr val="FF0000"/>
                </a:solidFill>
              </a:rPr>
              <a:t>npx</a:t>
            </a:r>
            <a:r>
              <a:rPr lang="en-US" dirty="0">
                <a:solidFill>
                  <a:srgbClr val="FF0000"/>
                </a:solidFill>
              </a:rPr>
              <a:t> playwright test --project=chromium -g "@</a:t>
            </a:r>
            <a:r>
              <a:rPr lang="en-US" dirty="0" err="1">
                <a:solidFill>
                  <a:srgbClr val="FF0000"/>
                </a:solidFill>
              </a:rPr>
              <a:t>storageStateLogin</a:t>
            </a:r>
            <a:r>
              <a:rPr lang="en-US" dirty="0">
                <a:solidFill>
                  <a:srgbClr val="FF0000"/>
                </a:solidFill>
              </a:rPr>
              <a:t>" </a:t>
            </a:r>
            <a:endParaRPr lang="en-US" dirty="0">
              <a:solidFill>
                <a:srgbClr val="FF0000"/>
              </a:solidFill>
              <a:highlight>
                <a:srgbClr val="FFFF00"/>
              </a:highlight>
            </a:endParaRPr>
          </a:p>
          <a:p>
            <a:pPr lvl="1"/>
            <a:endParaRPr lang="en-IN" dirty="0">
              <a:highlight>
                <a:srgbClr val="FFFF00"/>
              </a:highlight>
            </a:endParaRPr>
          </a:p>
        </p:txBody>
      </p:sp>
      <p:sp>
        <p:nvSpPr>
          <p:cNvPr id="4" name="Date Placeholder 3">
            <a:extLst>
              <a:ext uri="{FF2B5EF4-FFF2-40B4-BE49-F238E27FC236}">
                <a16:creationId xmlns:a16="http://schemas.microsoft.com/office/drawing/2014/main" id="{BEF1B51D-90BA-4C32-AF17-65B51C06601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ED43792-6111-4682-A7E0-968E19FF8B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FB3516C-F6C6-4AB1-B518-378E5459D4B2}"/>
              </a:ext>
            </a:extLst>
          </p:cNvPr>
          <p:cNvSpPr>
            <a:spLocks noGrp="1"/>
          </p:cNvSpPr>
          <p:nvPr>
            <p:ph type="sldNum" sz="quarter" idx="12"/>
          </p:nvPr>
        </p:nvSpPr>
        <p:spPr/>
        <p:txBody>
          <a:bodyPr/>
          <a:lstStyle/>
          <a:p>
            <a:fld id="{A193C64B-2574-4D3D-B044-92D68AAEF81F}" type="slidenum">
              <a:rPr lang="en-IN" smtClean="0"/>
              <a:t>224</a:t>
            </a:fld>
            <a:endParaRPr lang="en-IN"/>
          </a:p>
        </p:txBody>
      </p:sp>
    </p:spTree>
    <p:extLst>
      <p:ext uri="{BB962C8B-B14F-4D97-AF65-F5344CB8AC3E}">
        <p14:creationId xmlns:p14="http://schemas.microsoft.com/office/powerpoint/2010/main" val="23218770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
        <p:nvSpPr>
          <p:cNvPr id="4" name="Date Placeholder 3">
            <a:extLst>
              <a:ext uri="{FF2B5EF4-FFF2-40B4-BE49-F238E27FC236}">
                <a16:creationId xmlns:a16="http://schemas.microsoft.com/office/drawing/2014/main" id="{F27A2B84-F24E-4AEF-AA06-139BDBC1147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2432A2-12CA-4EC4-96A8-D1AFC0AE42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D28635-10F7-4FD9-8F72-F23E9C690336}"/>
              </a:ext>
            </a:extLst>
          </p:cNvPr>
          <p:cNvSpPr>
            <a:spLocks noGrp="1"/>
          </p:cNvSpPr>
          <p:nvPr>
            <p:ph type="sldNum" sz="quarter" idx="12"/>
          </p:nvPr>
        </p:nvSpPr>
        <p:spPr/>
        <p:txBody>
          <a:bodyPr/>
          <a:lstStyle/>
          <a:p>
            <a:fld id="{A193C64B-2574-4D3D-B044-92D68AAEF81F}" type="slidenum">
              <a:rPr lang="en-IN" smtClean="0"/>
              <a:t>225</a:t>
            </a:fld>
            <a:endParaRPr lang="en-IN"/>
          </a:p>
        </p:txBody>
      </p:sp>
    </p:spTree>
    <p:extLst>
      <p:ext uri="{BB962C8B-B14F-4D97-AF65-F5344CB8AC3E}">
        <p14:creationId xmlns:p14="http://schemas.microsoft.com/office/powerpoint/2010/main" val="823761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p:txBody>
      </p:sp>
      <p:sp>
        <p:nvSpPr>
          <p:cNvPr id="4" name="Date Placeholder 3">
            <a:extLst>
              <a:ext uri="{FF2B5EF4-FFF2-40B4-BE49-F238E27FC236}">
                <a16:creationId xmlns:a16="http://schemas.microsoft.com/office/drawing/2014/main" id="{228936DF-DE18-4E66-A6E8-266C1F51E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614DA7-7B89-42A2-B31A-B37997CB23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5E14A90-8E5F-4D50-A100-3067F872FD11}"/>
              </a:ext>
            </a:extLst>
          </p:cNvPr>
          <p:cNvSpPr>
            <a:spLocks noGrp="1"/>
          </p:cNvSpPr>
          <p:nvPr>
            <p:ph type="sldNum" sz="quarter" idx="12"/>
          </p:nvPr>
        </p:nvSpPr>
        <p:spPr/>
        <p:txBody>
          <a:bodyPr/>
          <a:lstStyle/>
          <a:p>
            <a:fld id="{A193C64B-2574-4D3D-B044-92D68AAEF81F}" type="slidenum">
              <a:rPr lang="en-IN" smtClean="0"/>
              <a:t>226</a:t>
            </a:fld>
            <a:endParaRPr lang="en-IN"/>
          </a:p>
        </p:txBody>
      </p:sp>
    </p:spTree>
    <p:extLst>
      <p:ext uri="{BB962C8B-B14F-4D97-AF65-F5344CB8AC3E}">
        <p14:creationId xmlns:p14="http://schemas.microsoft.com/office/powerpoint/2010/main" val="267814150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
        <p:nvSpPr>
          <p:cNvPr id="4" name="Date Placeholder 3">
            <a:extLst>
              <a:ext uri="{FF2B5EF4-FFF2-40B4-BE49-F238E27FC236}">
                <a16:creationId xmlns:a16="http://schemas.microsoft.com/office/drawing/2014/main" id="{6F0E1D16-D272-49BA-878E-BA42DD3B173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BEA41A-E63D-454E-A052-7BE9083DC2A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C22B50-DB6C-47C2-81A4-AFFE572F9782}"/>
              </a:ext>
            </a:extLst>
          </p:cNvPr>
          <p:cNvSpPr>
            <a:spLocks noGrp="1"/>
          </p:cNvSpPr>
          <p:nvPr>
            <p:ph type="sldNum" sz="quarter" idx="12"/>
          </p:nvPr>
        </p:nvSpPr>
        <p:spPr/>
        <p:txBody>
          <a:bodyPr/>
          <a:lstStyle/>
          <a:p>
            <a:fld id="{A193C64B-2574-4D3D-B044-92D68AAEF81F}" type="slidenum">
              <a:rPr lang="en-IN" smtClean="0"/>
              <a:t>228</a:t>
            </a:fld>
            <a:endParaRPr lang="en-IN"/>
          </a:p>
        </p:txBody>
      </p:sp>
    </p:spTree>
    <p:extLst>
      <p:ext uri="{BB962C8B-B14F-4D97-AF65-F5344CB8AC3E}">
        <p14:creationId xmlns:p14="http://schemas.microsoft.com/office/powerpoint/2010/main" val="355029019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
        <p:nvSpPr>
          <p:cNvPr id="4" name="Date Placeholder 3">
            <a:extLst>
              <a:ext uri="{FF2B5EF4-FFF2-40B4-BE49-F238E27FC236}">
                <a16:creationId xmlns:a16="http://schemas.microsoft.com/office/drawing/2014/main" id="{366D959C-517D-4B41-9388-AC99684E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D606EF-0BB3-4908-91D7-50D2A66E73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D62B6E-7EFA-4C7B-809B-E353970004E5}"/>
              </a:ext>
            </a:extLst>
          </p:cNvPr>
          <p:cNvSpPr>
            <a:spLocks noGrp="1"/>
          </p:cNvSpPr>
          <p:nvPr>
            <p:ph type="sldNum" sz="quarter" idx="12"/>
          </p:nvPr>
        </p:nvSpPr>
        <p:spPr/>
        <p:txBody>
          <a:bodyPr/>
          <a:lstStyle/>
          <a:p>
            <a:fld id="{A193C64B-2574-4D3D-B044-92D68AAEF81F}" type="slidenum">
              <a:rPr lang="en-IN" smtClean="0"/>
              <a:t>229</a:t>
            </a:fld>
            <a:endParaRPr lang="en-IN"/>
          </a:p>
        </p:txBody>
      </p:sp>
    </p:spTree>
    <p:extLst>
      <p:ext uri="{BB962C8B-B14F-4D97-AF65-F5344CB8AC3E}">
        <p14:creationId xmlns:p14="http://schemas.microsoft.com/office/powerpoint/2010/main" val="293359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Working with API </a:t>
            </a:r>
          </a:p>
          <a:p>
            <a:r>
              <a:rPr lang="en-US" dirty="0"/>
              <a:t>Getting JWT Token using API request </a:t>
            </a:r>
          </a:p>
          <a:p>
            <a:r>
              <a:rPr lang="en-US" dirty="0"/>
              <a:t>Handling logged in non logged in users</a:t>
            </a:r>
          </a:p>
          <a:p>
            <a:r>
              <a:rPr lang="en-US" dirty="0"/>
              <a:t>Restricted page mgt </a:t>
            </a:r>
            <a:r>
              <a:rPr lang="en-US" dirty="0" err="1"/>
              <a:t>etc</a:t>
            </a:r>
            <a:endParaRPr lang="en-IN" dirty="0"/>
          </a:p>
        </p:txBody>
      </p:sp>
      <p:sp>
        <p:nvSpPr>
          <p:cNvPr id="4" name="Date Placeholder 3">
            <a:extLst>
              <a:ext uri="{FF2B5EF4-FFF2-40B4-BE49-F238E27FC236}">
                <a16:creationId xmlns:a16="http://schemas.microsoft.com/office/drawing/2014/main" id="{16639D32-1790-4474-8C4D-6D3CB3C6D8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B8F8ED-0A99-431F-A591-C9AA5B222C0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D044F43-ED59-40BD-A894-D609F2698A83}"/>
              </a:ext>
            </a:extLst>
          </p:cNvPr>
          <p:cNvSpPr>
            <a:spLocks noGrp="1"/>
          </p:cNvSpPr>
          <p:nvPr>
            <p:ph type="sldNum" sz="quarter" idx="12"/>
          </p:nvPr>
        </p:nvSpPr>
        <p:spPr/>
        <p:txBody>
          <a:bodyPr/>
          <a:lstStyle/>
          <a:p>
            <a:fld id="{A193C64B-2574-4D3D-B044-92D68AAEF81F}" type="slidenum">
              <a:rPr lang="en-IN" smtClean="0"/>
              <a:t>23</a:t>
            </a:fld>
            <a:endParaRPr lang="en-IN"/>
          </a:p>
        </p:txBody>
      </p:sp>
    </p:spTree>
    <p:extLst>
      <p:ext uri="{BB962C8B-B14F-4D97-AF65-F5344CB8AC3E}">
        <p14:creationId xmlns:p14="http://schemas.microsoft.com/office/powerpoint/2010/main" val="391287115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
        <p:nvSpPr>
          <p:cNvPr id="4" name="Date Placeholder 3">
            <a:extLst>
              <a:ext uri="{FF2B5EF4-FFF2-40B4-BE49-F238E27FC236}">
                <a16:creationId xmlns:a16="http://schemas.microsoft.com/office/drawing/2014/main" id="{ECA3F41E-4FBF-4195-9D4D-AB32A77C3A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D38EA6-C5AE-4BAA-A6EE-1D3A59AB4E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7E7279-8BB6-404C-B7B4-A4B7ED2F4532}"/>
              </a:ext>
            </a:extLst>
          </p:cNvPr>
          <p:cNvSpPr>
            <a:spLocks noGrp="1"/>
          </p:cNvSpPr>
          <p:nvPr>
            <p:ph type="sldNum" sz="quarter" idx="12"/>
          </p:nvPr>
        </p:nvSpPr>
        <p:spPr/>
        <p:txBody>
          <a:bodyPr/>
          <a:lstStyle/>
          <a:p>
            <a:fld id="{A193C64B-2574-4D3D-B044-92D68AAEF81F}" type="slidenum">
              <a:rPr lang="en-IN" smtClean="0"/>
              <a:t>230</a:t>
            </a:fld>
            <a:endParaRPr lang="en-IN"/>
          </a:p>
        </p:txBody>
      </p:sp>
    </p:spTree>
    <p:extLst>
      <p:ext uri="{BB962C8B-B14F-4D97-AF65-F5344CB8AC3E}">
        <p14:creationId xmlns:p14="http://schemas.microsoft.com/office/powerpoint/2010/main" val="161846206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
        <p:nvSpPr>
          <p:cNvPr id="4" name="Date Placeholder 3">
            <a:extLst>
              <a:ext uri="{FF2B5EF4-FFF2-40B4-BE49-F238E27FC236}">
                <a16:creationId xmlns:a16="http://schemas.microsoft.com/office/drawing/2014/main" id="{2C75210D-069C-4DEB-970D-B62F85709C3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CBA25F-4763-494F-B356-8672C09BB6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0ED384-65E1-4EC7-8E0B-6F3656FE92B9}"/>
              </a:ext>
            </a:extLst>
          </p:cNvPr>
          <p:cNvSpPr>
            <a:spLocks noGrp="1"/>
          </p:cNvSpPr>
          <p:nvPr>
            <p:ph type="sldNum" sz="quarter" idx="12"/>
          </p:nvPr>
        </p:nvSpPr>
        <p:spPr/>
        <p:txBody>
          <a:bodyPr/>
          <a:lstStyle/>
          <a:p>
            <a:fld id="{A193C64B-2574-4D3D-B044-92D68AAEF81F}" type="slidenum">
              <a:rPr lang="en-IN" smtClean="0"/>
              <a:t>231</a:t>
            </a:fld>
            <a:endParaRPr lang="en-IN"/>
          </a:p>
        </p:txBody>
      </p:sp>
    </p:spTree>
    <p:extLst>
      <p:ext uri="{BB962C8B-B14F-4D97-AF65-F5344CB8AC3E}">
        <p14:creationId xmlns:p14="http://schemas.microsoft.com/office/powerpoint/2010/main" val="74887126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
        <p:nvSpPr>
          <p:cNvPr id="4" name="Date Placeholder 3">
            <a:extLst>
              <a:ext uri="{FF2B5EF4-FFF2-40B4-BE49-F238E27FC236}">
                <a16:creationId xmlns:a16="http://schemas.microsoft.com/office/drawing/2014/main" id="{91EF024B-A255-49B1-B69B-C3F1BFFE286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3B200D-2726-48B9-A9E5-BED4F81A6D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EB208D-F794-4934-A88F-CF21C21AF2EB}"/>
              </a:ext>
            </a:extLst>
          </p:cNvPr>
          <p:cNvSpPr>
            <a:spLocks noGrp="1"/>
          </p:cNvSpPr>
          <p:nvPr>
            <p:ph type="sldNum" sz="quarter" idx="12"/>
          </p:nvPr>
        </p:nvSpPr>
        <p:spPr/>
        <p:txBody>
          <a:bodyPr/>
          <a:lstStyle/>
          <a:p>
            <a:fld id="{A193C64B-2574-4D3D-B044-92D68AAEF81F}" type="slidenum">
              <a:rPr lang="en-IN" smtClean="0"/>
              <a:t>232</a:t>
            </a:fld>
            <a:endParaRPr lang="en-IN"/>
          </a:p>
        </p:txBody>
      </p:sp>
    </p:spTree>
    <p:extLst>
      <p:ext uri="{BB962C8B-B14F-4D97-AF65-F5344CB8AC3E}">
        <p14:creationId xmlns:p14="http://schemas.microsoft.com/office/powerpoint/2010/main" val="75599656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
        <p:nvSpPr>
          <p:cNvPr id="4" name="Date Placeholder 3">
            <a:extLst>
              <a:ext uri="{FF2B5EF4-FFF2-40B4-BE49-F238E27FC236}">
                <a16:creationId xmlns:a16="http://schemas.microsoft.com/office/drawing/2014/main" id="{B4C04C96-4F0B-4DA7-8AFD-172D39AE1D4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2203FF0-B86E-4ADF-9582-056EA2F4E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C4BDB8-46DE-4EE7-A0AF-8ED25FDCCD5B}"/>
              </a:ext>
            </a:extLst>
          </p:cNvPr>
          <p:cNvSpPr>
            <a:spLocks noGrp="1"/>
          </p:cNvSpPr>
          <p:nvPr>
            <p:ph type="sldNum" sz="quarter" idx="12"/>
          </p:nvPr>
        </p:nvSpPr>
        <p:spPr/>
        <p:txBody>
          <a:bodyPr/>
          <a:lstStyle/>
          <a:p>
            <a:fld id="{A193C64B-2574-4D3D-B044-92D68AAEF81F}" type="slidenum">
              <a:rPr lang="en-IN" smtClean="0"/>
              <a:t>233</a:t>
            </a:fld>
            <a:endParaRPr lang="en-IN"/>
          </a:p>
        </p:txBody>
      </p:sp>
    </p:spTree>
    <p:extLst>
      <p:ext uri="{BB962C8B-B14F-4D97-AF65-F5344CB8AC3E}">
        <p14:creationId xmlns:p14="http://schemas.microsoft.com/office/powerpoint/2010/main" val="363973606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
        <p:nvSpPr>
          <p:cNvPr id="4" name="Date Placeholder 3">
            <a:extLst>
              <a:ext uri="{FF2B5EF4-FFF2-40B4-BE49-F238E27FC236}">
                <a16:creationId xmlns:a16="http://schemas.microsoft.com/office/drawing/2014/main" id="{FD23ABBC-0643-456A-8383-3769B067537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9F6065-859C-4F3C-BE5D-56074B775E0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8AB949-7DEE-4005-9BA3-D59FB74E1FA4}"/>
              </a:ext>
            </a:extLst>
          </p:cNvPr>
          <p:cNvSpPr>
            <a:spLocks noGrp="1"/>
          </p:cNvSpPr>
          <p:nvPr>
            <p:ph type="sldNum" sz="quarter" idx="12"/>
          </p:nvPr>
        </p:nvSpPr>
        <p:spPr/>
        <p:txBody>
          <a:bodyPr/>
          <a:lstStyle/>
          <a:p>
            <a:fld id="{A193C64B-2574-4D3D-B044-92D68AAEF81F}" type="slidenum">
              <a:rPr lang="en-IN" smtClean="0"/>
              <a:t>234</a:t>
            </a:fld>
            <a:endParaRPr lang="en-IN"/>
          </a:p>
        </p:txBody>
      </p:sp>
    </p:spTree>
    <p:extLst>
      <p:ext uri="{BB962C8B-B14F-4D97-AF65-F5344CB8AC3E}">
        <p14:creationId xmlns:p14="http://schemas.microsoft.com/office/powerpoint/2010/main" val="314614110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
        <p:nvSpPr>
          <p:cNvPr id="4" name="Date Placeholder 3">
            <a:extLst>
              <a:ext uri="{FF2B5EF4-FFF2-40B4-BE49-F238E27FC236}">
                <a16:creationId xmlns:a16="http://schemas.microsoft.com/office/drawing/2014/main" id="{B96BBE40-8C4F-4501-A0E7-8075024940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775A5-662C-42C7-A871-C2FD9A0E9D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D76DCD4-CA20-47FD-A849-06730ADAD16B}"/>
              </a:ext>
            </a:extLst>
          </p:cNvPr>
          <p:cNvSpPr>
            <a:spLocks noGrp="1"/>
          </p:cNvSpPr>
          <p:nvPr>
            <p:ph type="sldNum" sz="quarter" idx="12"/>
          </p:nvPr>
        </p:nvSpPr>
        <p:spPr/>
        <p:txBody>
          <a:bodyPr/>
          <a:lstStyle/>
          <a:p>
            <a:fld id="{A193C64B-2574-4D3D-B044-92D68AAEF81F}" type="slidenum">
              <a:rPr lang="en-IN" smtClean="0"/>
              <a:t>236</a:t>
            </a:fld>
            <a:endParaRPr lang="en-IN"/>
          </a:p>
        </p:txBody>
      </p:sp>
    </p:spTree>
    <p:extLst>
      <p:ext uri="{BB962C8B-B14F-4D97-AF65-F5344CB8AC3E}">
        <p14:creationId xmlns:p14="http://schemas.microsoft.com/office/powerpoint/2010/main" val="30781233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r>
              <a:rPr lang="en-US" dirty="0"/>
              <a:t>Encapsulate common functionalities into reusable functions or helper classes.</a:t>
            </a:r>
          </a:p>
          <a:p>
            <a:r>
              <a:rPr lang="en-US" dirty="0"/>
              <a:t>Organize test scripts into logical modules based on functionality or feature sets.</a:t>
            </a:r>
            <a:endParaRPr lang="en-IN" dirty="0"/>
          </a:p>
        </p:txBody>
      </p:sp>
      <p:sp>
        <p:nvSpPr>
          <p:cNvPr id="4" name="Date Placeholder 3">
            <a:extLst>
              <a:ext uri="{FF2B5EF4-FFF2-40B4-BE49-F238E27FC236}">
                <a16:creationId xmlns:a16="http://schemas.microsoft.com/office/drawing/2014/main" id="{31864074-C601-4D11-93A2-E64D528195E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AB1389-531E-42C1-B4A7-7374704B634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BFE204-16E5-49CA-88D9-FEA432433B41}"/>
              </a:ext>
            </a:extLst>
          </p:cNvPr>
          <p:cNvSpPr>
            <a:spLocks noGrp="1"/>
          </p:cNvSpPr>
          <p:nvPr>
            <p:ph type="sldNum" sz="quarter" idx="12"/>
          </p:nvPr>
        </p:nvSpPr>
        <p:spPr/>
        <p:txBody>
          <a:bodyPr/>
          <a:lstStyle/>
          <a:p>
            <a:fld id="{A193C64B-2574-4D3D-B044-92D68AAEF81F}" type="slidenum">
              <a:rPr lang="en-IN" smtClean="0"/>
              <a:t>237</a:t>
            </a:fld>
            <a:endParaRPr lang="en-IN"/>
          </a:p>
        </p:txBody>
      </p:sp>
    </p:spTree>
    <p:extLst>
      <p:ext uri="{BB962C8B-B14F-4D97-AF65-F5344CB8AC3E}">
        <p14:creationId xmlns:p14="http://schemas.microsoft.com/office/powerpoint/2010/main" val="261860191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dirty="0"/>
              <a:t>Definition: Page Objects is a design pattern used in test automation where web pages are represented as objects in code, encapsulating their structure and behavior.</a:t>
            </a:r>
            <a:endParaRPr lang="en-IN" dirty="0"/>
          </a:p>
        </p:txBody>
      </p:sp>
      <p:sp>
        <p:nvSpPr>
          <p:cNvPr id="4" name="Date Placeholder 3">
            <a:extLst>
              <a:ext uri="{FF2B5EF4-FFF2-40B4-BE49-F238E27FC236}">
                <a16:creationId xmlns:a16="http://schemas.microsoft.com/office/drawing/2014/main" id="{73AB24BC-C671-4372-B3A4-9D344D7968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0715-1809-4D5F-B1E7-1B198A6D76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C899D9-578A-48ED-85B0-692DF065BF12}"/>
              </a:ext>
            </a:extLst>
          </p:cNvPr>
          <p:cNvSpPr>
            <a:spLocks noGrp="1"/>
          </p:cNvSpPr>
          <p:nvPr>
            <p:ph type="sldNum" sz="quarter" idx="12"/>
          </p:nvPr>
        </p:nvSpPr>
        <p:spPr/>
        <p:txBody>
          <a:bodyPr/>
          <a:lstStyle/>
          <a:p>
            <a:fld id="{A193C64B-2574-4D3D-B044-92D68AAEF81F}" type="slidenum">
              <a:rPr lang="en-IN" smtClean="0"/>
              <a:t>238</a:t>
            </a:fld>
            <a:endParaRPr lang="en-IN"/>
          </a:p>
        </p:txBody>
      </p:sp>
    </p:spTree>
    <p:extLst>
      <p:ext uri="{BB962C8B-B14F-4D97-AF65-F5344CB8AC3E}">
        <p14:creationId xmlns:p14="http://schemas.microsoft.com/office/powerpoint/2010/main" val="425236226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
        <p:nvSpPr>
          <p:cNvPr id="4" name="Date Placeholder 3">
            <a:extLst>
              <a:ext uri="{FF2B5EF4-FFF2-40B4-BE49-F238E27FC236}">
                <a16:creationId xmlns:a16="http://schemas.microsoft.com/office/drawing/2014/main" id="{BBEFD82A-67FF-4517-A258-2720739A15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2A03C5-BD0C-4972-B135-5D813EF1C1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EC9B827-DEF8-4CB1-ABF2-65441C4778B1}"/>
              </a:ext>
            </a:extLst>
          </p:cNvPr>
          <p:cNvSpPr>
            <a:spLocks noGrp="1"/>
          </p:cNvSpPr>
          <p:nvPr>
            <p:ph type="sldNum" sz="quarter" idx="12"/>
          </p:nvPr>
        </p:nvSpPr>
        <p:spPr/>
        <p:txBody>
          <a:bodyPr/>
          <a:lstStyle/>
          <a:p>
            <a:fld id="{A193C64B-2574-4D3D-B044-92D68AAEF81F}" type="slidenum">
              <a:rPr lang="en-IN" smtClean="0"/>
              <a:t>239</a:t>
            </a:fld>
            <a:endParaRPr lang="en-IN"/>
          </a:p>
        </p:txBody>
      </p:sp>
    </p:spTree>
    <p:extLst>
      <p:ext uri="{BB962C8B-B14F-4D97-AF65-F5344CB8AC3E}">
        <p14:creationId xmlns:p14="http://schemas.microsoft.com/office/powerpoint/2010/main" val="3168288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 - </a:t>
            </a:r>
            <a:r>
              <a:rPr lang="en-US" b="1" u="sng" dirty="0"/>
              <a:t>Student mgt project </a:t>
            </a:r>
            <a:br>
              <a:rPr lang="en-US" b="1" u="sng" dirty="0"/>
            </a:b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pPr lvl="1"/>
            <a:r>
              <a:rPr lang="en-US" dirty="0"/>
              <a:t>Add student</a:t>
            </a:r>
          </a:p>
          <a:p>
            <a:pPr lvl="1"/>
            <a:r>
              <a:rPr lang="en-US" dirty="0"/>
              <a:t>List student</a:t>
            </a:r>
          </a:p>
          <a:p>
            <a:pPr lvl="1"/>
            <a:r>
              <a:rPr lang="en-US" dirty="0"/>
              <a:t>Search</a:t>
            </a:r>
          </a:p>
          <a:p>
            <a:pPr lvl="1"/>
            <a:r>
              <a:rPr lang="en-US" dirty="0"/>
              <a:t>Pagination (Next and Previous page enable / disable and click)</a:t>
            </a:r>
          </a:p>
          <a:p>
            <a:pPr lvl="1"/>
            <a:r>
              <a:rPr lang="en-US" dirty="0"/>
              <a:t>Remove the student record</a:t>
            </a:r>
          </a:p>
          <a:p>
            <a:pPr lvl="1"/>
            <a:r>
              <a:rPr lang="en-US" dirty="0"/>
              <a:t>Display any specific record in alert box</a:t>
            </a:r>
          </a:p>
          <a:p>
            <a:pPr lvl="1"/>
            <a:r>
              <a:rPr lang="en-US" dirty="0"/>
              <a:t>Count number of records </a:t>
            </a:r>
          </a:p>
          <a:p>
            <a:pPr lvl="1"/>
            <a:r>
              <a:rPr lang="en-US" dirty="0"/>
              <a:t>Assertion of everything </a:t>
            </a:r>
          </a:p>
          <a:p>
            <a:pPr lvl="1"/>
            <a:endParaRPr lang="en-IN" dirty="0"/>
          </a:p>
        </p:txBody>
      </p:sp>
      <p:sp>
        <p:nvSpPr>
          <p:cNvPr id="4" name="Date Placeholder 3">
            <a:extLst>
              <a:ext uri="{FF2B5EF4-FFF2-40B4-BE49-F238E27FC236}">
                <a16:creationId xmlns:a16="http://schemas.microsoft.com/office/drawing/2014/main" id="{D7A93A52-2DED-4D79-8F0D-B1FD25AF081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790FACA-2FD7-48B2-940F-FFC8FE15C2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4C71C-A19A-4EE6-9611-BFFD4972CDDE}"/>
              </a:ext>
            </a:extLst>
          </p:cNvPr>
          <p:cNvSpPr>
            <a:spLocks noGrp="1"/>
          </p:cNvSpPr>
          <p:nvPr>
            <p:ph type="sldNum" sz="quarter" idx="12"/>
          </p:nvPr>
        </p:nvSpPr>
        <p:spPr/>
        <p:txBody>
          <a:bodyPr/>
          <a:lstStyle/>
          <a:p>
            <a:fld id="{A193C64B-2574-4D3D-B044-92D68AAEF81F}" type="slidenum">
              <a:rPr lang="en-IN" smtClean="0"/>
              <a:t>24</a:t>
            </a:fld>
            <a:endParaRPr lang="en-IN"/>
          </a:p>
        </p:txBody>
      </p:sp>
    </p:spTree>
    <p:extLst>
      <p:ext uri="{BB962C8B-B14F-4D97-AF65-F5344CB8AC3E}">
        <p14:creationId xmlns:p14="http://schemas.microsoft.com/office/powerpoint/2010/main" val="135550260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
        <p:nvSpPr>
          <p:cNvPr id="4" name="Date Placeholder 3">
            <a:extLst>
              <a:ext uri="{FF2B5EF4-FFF2-40B4-BE49-F238E27FC236}">
                <a16:creationId xmlns:a16="http://schemas.microsoft.com/office/drawing/2014/main" id="{8D59724D-675E-40C7-93E2-7BD74197963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205AE3-7CFC-479F-8E49-3B18B0458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729C18C-08D0-4EE1-9F28-D75E46C65D4A}"/>
              </a:ext>
            </a:extLst>
          </p:cNvPr>
          <p:cNvSpPr>
            <a:spLocks noGrp="1"/>
          </p:cNvSpPr>
          <p:nvPr>
            <p:ph type="sldNum" sz="quarter" idx="12"/>
          </p:nvPr>
        </p:nvSpPr>
        <p:spPr/>
        <p:txBody>
          <a:bodyPr/>
          <a:lstStyle/>
          <a:p>
            <a:fld id="{A193C64B-2574-4D3D-B044-92D68AAEF81F}" type="slidenum">
              <a:rPr lang="en-IN" smtClean="0"/>
              <a:t>240</a:t>
            </a:fld>
            <a:endParaRPr lang="en-IN"/>
          </a:p>
        </p:txBody>
      </p:sp>
    </p:spTree>
    <p:extLst>
      <p:ext uri="{BB962C8B-B14F-4D97-AF65-F5344CB8AC3E}">
        <p14:creationId xmlns:p14="http://schemas.microsoft.com/office/powerpoint/2010/main" val="3914714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r>
              <a:rPr lang="en-US" dirty="0"/>
              <a:t>POM</a:t>
            </a:r>
            <a:endParaRPr lang="en-IN" dirty="0"/>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US" dirty="0"/>
          </a:p>
          <a:p>
            <a:pPr lvl="1"/>
            <a:r>
              <a:rPr lang="en-US" dirty="0" err="1">
                <a:solidFill>
                  <a:srgbClr val="FF0000"/>
                </a:solidFill>
              </a:rPr>
              <a:t>npx</a:t>
            </a:r>
            <a:r>
              <a:rPr lang="en-US" dirty="0">
                <a:solidFill>
                  <a:srgbClr val="FF0000"/>
                </a:solidFill>
              </a:rPr>
              <a:t> playwright test -g "@pom" --project=chromium –headed //</a:t>
            </a:r>
            <a:r>
              <a:rPr lang="en-US">
                <a:solidFill>
                  <a:srgbClr val="FF0000"/>
                </a:solidFill>
              </a:rPr>
              <a:t>withoutMainClass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"@subtraction" --headed --workers=2 //</a:t>
            </a:r>
            <a:r>
              <a:rPr lang="en-US" dirty="0" err="1">
                <a:solidFill>
                  <a:srgbClr val="FF0000"/>
                </a:solidFill>
              </a:rPr>
              <a:t>withMainClass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a:t>
            </a:r>
            <a:r>
              <a:rPr lang="en-US" dirty="0" err="1">
                <a:solidFill>
                  <a:srgbClr val="FF0000"/>
                </a:solidFill>
              </a:rPr>
              <a:t>mainPom</a:t>
            </a:r>
            <a:r>
              <a:rPr lang="en-US" dirty="0">
                <a:solidFill>
                  <a:srgbClr val="FF0000"/>
                </a:solidFill>
              </a:rPr>
              <a:t>" --headed --workers=2 //</a:t>
            </a:r>
            <a:r>
              <a:rPr lang="en-US" dirty="0" err="1">
                <a:solidFill>
                  <a:srgbClr val="FF0000"/>
                </a:solidFill>
              </a:rPr>
              <a:t>withMainClass</a:t>
            </a:r>
            <a:endParaRPr lang="en-US" dirty="0">
              <a:solidFill>
                <a:srgbClr val="FF0000"/>
              </a:solidFill>
            </a:endParaRPr>
          </a:p>
          <a:p>
            <a:pPr lvl="1"/>
            <a:endParaRPr lang="en-IN" dirty="0">
              <a:solidFill>
                <a:srgbClr val="FF0000"/>
              </a:solidFill>
            </a:endParaRPr>
          </a:p>
        </p:txBody>
      </p:sp>
      <p:sp>
        <p:nvSpPr>
          <p:cNvPr id="4" name="Date Placeholder 3">
            <a:extLst>
              <a:ext uri="{FF2B5EF4-FFF2-40B4-BE49-F238E27FC236}">
                <a16:creationId xmlns:a16="http://schemas.microsoft.com/office/drawing/2014/main" id="{D84F7C25-AB60-422E-B550-EF9ED47977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9E48B-F01F-43C4-89A2-E84E5582348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B04674-2785-44C5-83EA-7252D4111489}"/>
              </a:ext>
            </a:extLst>
          </p:cNvPr>
          <p:cNvSpPr>
            <a:spLocks noGrp="1"/>
          </p:cNvSpPr>
          <p:nvPr>
            <p:ph type="sldNum" sz="quarter" idx="12"/>
          </p:nvPr>
        </p:nvSpPr>
        <p:spPr/>
        <p:txBody>
          <a:bodyPr/>
          <a:lstStyle/>
          <a:p>
            <a:fld id="{A193C64B-2574-4D3D-B044-92D68AAEF81F}" type="slidenum">
              <a:rPr lang="en-IN" smtClean="0"/>
              <a:t>242</a:t>
            </a:fld>
            <a:endParaRPr lang="en-IN"/>
          </a:p>
        </p:txBody>
      </p:sp>
    </p:spTree>
    <p:extLst>
      <p:ext uri="{BB962C8B-B14F-4D97-AF65-F5344CB8AC3E}">
        <p14:creationId xmlns:p14="http://schemas.microsoft.com/office/powerpoint/2010/main" val="79568486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7328-79F8-4546-90EF-FF586E2FA337}"/>
              </a:ext>
            </a:extLst>
          </p:cNvPr>
          <p:cNvSpPr>
            <a:spLocks noGrp="1"/>
          </p:cNvSpPr>
          <p:nvPr>
            <p:ph type="title"/>
          </p:nvPr>
        </p:nvSpPr>
        <p:spPr/>
        <p:txBody>
          <a:bodyPr/>
          <a:lstStyle/>
          <a:p>
            <a:r>
              <a:rPr lang="en-US" dirty="0"/>
              <a:t>POM class Example </a:t>
            </a:r>
            <a:endParaRPr lang="en-IN" dirty="0"/>
          </a:p>
        </p:txBody>
      </p:sp>
      <p:sp>
        <p:nvSpPr>
          <p:cNvPr id="3" name="Content Placeholder 2">
            <a:extLst>
              <a:ext uri="{FF2B5EF4-FFF2-40B4-BE49-F238E27FC236}">
                <a16:creationId xmlns:a16="http://schemas.microsoft.com/office/drawing/2014/main" id="{E7EA5A94-DC2C-4ECE-9655-6DE68DF4AC7F}"/>
              </a:ext>
            </a:extLst>
          </p:cNvPr>
          <p:cNvSpPr>
            <a:spLocks noGrp="1"/>
          </p:cNvSpPr>
          <p:nvPr>
            <p:ph idx="1"/>
          </p:nvPr>
        </p:nvSpPr>
        <p:spPr>
          <a:xfrm>
            <a:off x="1451580" y="2015732"/>
            <a:ext cx="3433036" cy="3450613"/>
          </a:xfrm>
        </p:spPr>
        <p:txBody>
          <a:bodyPr>
            <a:normAutofit fontScale="40000" lnSpcReduction="20000"/>
          </a:bodyPr>
          <a:lstStyle/>
          <a:p>
            <a:pPr marL="0" indent="0">
              <a:buNone/>
            </a:pPr>
            <a:r>
              <a:rPr lang="en-IN" sz="3500" dirty="0"/>
              <a:t>class </a:t>
            </a:r>
            <a:r>
              <a:rPr lang="en-IN" sz="3500" dirty="0" err="1"/>
              <a:t>LoginPage</a:t>
            </a:r>
            <a:r>
              <a:rPr lang="en-IN" sz="3500" dirty="0"/>
              <a:t> {</a:t>
            </a:r>
          </a:p>
          <a:p>
            <a:pPr marL="0" indent="0">
              <a:buNone/>
            </a:pPr>
            <a:r>
              <a:rPr lang="en-IN" sz="3500" dirty="0"/>
              <a:t>    constructor(page) {</a:t>
            </a:r>
          </a:p>
          <a:p>
            <a:pPr marL="0" indent="0">
              <a:buNone/>
            </a:pPr>
            <a:r>
              <a:rPr lang="en-IN" sz="3500" dirty="0"/>
              <a:t>        </a:t>
            </a:r>
            <a:r>
              <a:rPr lang="en-IN" sz="3500" dirty="0" err="1"/>
              <a:t>this.page</a:t>
            </a:r>
            <a:r>
              <a:rPr lang="en-IN" sz="3500" dirty="0"/>
              <a:t> = page;</a:t>
            </a:r>
          </a:p>
          <a:p>
            <a:pPr marL="0" indent="0">
              <a:buNone/>
            </a:pPr>
            <a:r>
              <a:rPr lang="en-IN" sz="3500" dirty="0"/>
              <a:t>    }</a:t>
            </a:r>
          </a:p>
          <a:p>
            <a:pPr marL="0" indent="0">
              <a:buNone/>
            </a:pPr>
            <a:r>
              <a:rPr lang="en-IN" sz="3500" dirty="0"/>
              <a:t>  // Element locators</a:t>
            </a:r>
          </a:p>
          <a:p>
            <a:pPr marL="0" indent="0">
              <a:buNone/>
            </a:pPr>
            <a:r>
              <a:rPr lang="en-IN" sz="3500" dirty="0"/>
              <a:t>    </a:t>
            </a:r>
            <a:r>
              <a:rPr lang="en-IN" sz="3500" dirty="0" err="1"/>
              <a:t>getUsernameInput</a:t>
            </a:r>
            <a:r>
              <a:rPr lang="en-IN" sz="3500" dirty="0"/>
              <a:t>() { return </a:t>
            </a:r>
            <a:r>
              <a:rPr lang="en-IN" sz="3500" dirty="0" err="1"/>
              <a:t>this.page.locator</a:t>
            </a:r>
            <a:r>
              <a:rPr lang="en-IN" sz="3500" dirty="0"/>
              <a:t>('#username'); }</a:t>
            </a:r>
          </a:p>
          <a:p>
            <a:pPr marL="0" indent="0">
              <a:buNone/>
            </a:pPr>
            <a:r>
              <a:rPr lang="en-IN" sz="3500" dirty="0"/>
              <a:t>    </a:t>
            </a:r>
            <a:r>
              <a:rPr lang="en-IN" sz="3500" dirty="0" err="1"/>
              <a:t>getPasswordInput</a:t>
            </a:r>
            <a:r>
              <a:rPr lang="en-IN" sz="3500" dirty="0"/>
              <a:t>() { return </a:t>
            </a:r>
            <a:r>
              <a:rPr lang="en-IN" sz="3500" dirty="0" err="1"/>
              <a:t>this.page.locator</a:t>
            </a:r>
            <a:r>
              <a:rPr lang="en-IN" sz="3500" dirty="0"/>
              <a:t>('#password'); }</a:t>
            </a:r>
          </a:p>
          <a:p>
            <a:pPr marL="0" indent="0">
              <a:buNone/>
            </a:pPr>
            <a:r>
              <a:rPr lang="en-IN" sz="3500" dirty="0"/>
              <a:t>    </a:t>
            </a:r>
            <a:r>
              <a:rPr lang="en-IN" sz="3500" dirty="0" err="1"/>
              <a:t>getLoginButton</a:t>
            </a:r>
            <a:r>
              <a:rPr lang="en-IN" sz="3500" dirty="0"/>
              <a:t>() { return </a:t>
            </a:r>
            <a:r>
              <a:rPr lang="en-IN" sz="3500" dirty="0" err="1"/>
              <a:t>this.page.locator</a:t>
            </a:r>
            <a:r>
              <a:rPr lang="en-IN" sz="3500" dirty="0"/>
              <a:t>('#</a:t>
            </a:r>
            <a:r>
              <a:rPr lang="en-IN" sz="3500" dirty="0" err="1"/>
              <a:t>loginButton</a:t>
            </a:r>
            <a:r>
              <a:rPr lang="en-IN" sz="3500" dirty="0"/>
              <a:t>'); }</a:t>
            </a:r>
            <a:r>
              <a:rPr lang="en-IN" dirty="0"/>
              <a:t>  </a:t>
            </a:r>
          </a:p>
        </p:txBody>
      </p:sp>
      <p:sp>
        <p:nvSpPr>
          <p:cNvPr id="4" name="Date Placeholder 3">
            <a:extLst>
              <a:ext uri="{FF2B5EF4-FFF2-40B4-BE49-F238E27FC236}">
                <a16:creationId xmlns:a16="http://schemas.microsoft.com/office/drawing/2014/main" id="{94A18472-D4A8-4245-BE34-59487E994DA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D9E2D3B-9525-4747-9E10-62BC803A71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4048DE-9234-432F-8B3C-0A039063B140}"/>
              </a:ext>
            </a:extLst>
          </p:cNvPr>
          <p:cNvSpPr>
            <a:spLocks noGrp="1"/>
          </p:cNvSpPr>
          <p:nvPr>
            <p:ph type="sldNum" sz="quarter" idx="12"/>
          </p:nvPr>
        </p:nvSpPr>
        <p:spPr/>
        <p:txBody>
          <a:bodyPr/>
          <a:lstStyle/>
          <a:p>
            <a:fld id="{A193C64B-2574-4D3D-B044-92D68AAEF81F}" type="slidenum">
              <a:rPr lang="en-IN" smtClean="0"/>
              <a:t>243</a:t>
            </a:fld>
            <a:endParaRPr lang="en-IN"/>
          </a:p>
        </p:txBody>
      </p:sp>
      <p:sp>
        <p:nvSpPr>
          <p:cNvPr id="7" name="Rectangle 6">
            <a:extLst>
              <a:ext uri="{FF2B5EF4-FFF2-40B4-BE49-F238E27FC236}">
                <a16:creationId xmlns:a16="http://schemas.microsoft.com/office/drawing/2014/main" id="{9F323AC4-3B17-4D42-AA70-E40AC6595A72}"/>
              </a:ext>
            </a:extLst>
          </p:cNvPr>
          <p:cNvSpPr/>
          <p:nvPr/>
        </p:nvSpPr>
        <p:spPr>
          <a:xfrm>
            <a:off x="5892800" y="1773026"/>
            <a:ext cx="6228862" cy="3693319"/>
          </a:xfrm>
          <a:prstGeom prst="rect">
            <a:avLst/>
          </a:prstGeom>
        </p:spPr>
        <p:txBody>
          <a:bodyPr wrap="square">
            <a:spAutoFit/>
          </a:bodyPr>
          <a:lstStyle/>
          <a:p>
            <a:r>
              <a:rPr lang="en-IN" dirty="0"/>
              <a:t> </a:t>
            </a:r>
          </a:p>
          <a:p>
            <a:r>
              <a:rPr lang="en-IN" dirty="0"/>
              <a:t>// Methods</a:t>
            </a:r>
          </a:p>
          <a:p>
            <a:r>
              <a:rPr lang="en-IN" dirty="0"/>
              <a:t>    async login(username, password) {</a:t>
            </a:r>
          </a:p>
          <a:p>
            <a:r>
              <a:rPr lang="en-IN" dirty="0"/>
              <a:t>        await </a:t>
            </a:r>
            <a:r>
              <a:rPr lang="en-IN" dirty="0" err="1"/>
              <a:t>this.usernameInput.type</a:t>
            </a:r>
            <a:r>
              <a:rPr lang="en-IN" dirty="0"/>
              <a:t>(username);</a:t>
            </a:r>
          </a:p>
          <a:p>
            <a:r>
              <a:rPr lang="en-IN" dirty="0"/>
              <a:t>        await </a:t>
            </a:r>
            <a:r>
              <a:rPr lang="en-IN" dirty="0" err="1"/>
              <a:t>this.passwordInput.type</a:t>
            </a:r>
            <a:r>
              <a:rPr lang="en-IN" dirty="0"/>
              <a:t>(password);</a:t>
            </a:r>
          </a:p>
          <a:p>
            <a:r>
              <a:rPr lang="en-IN" dirty="0"/>
              <a:t>        await </a:t>
            </a:r>
            <a:r>
              <a:rPr lang="en-IN" dirty="0" err="1"/>
              <a:t>this.loginButton.click</a:t>
            </a:r>
            <a:r>
              <a:rPr lang="en-IN" dirty="0"/>
              <a:t>();</a:t>
            </a:r>
          </a:p>
          <a:p>
            <a:r>
              <a:rPr lang="en-IN" dirty="0"/>
              <a:t>    }</a:t>
            </a:r>
          </a:p>
          <a:p>
            <a:r>
              <a:rPr lang="en-IN" dirty="0"/>
              <a:t>    async </a:t>
            </a:r>
            <a:r>
              <a:rPr lang="en-IN" dirty="0" err="1"/>
              <a:t>isLoggedIn</a:t>
            </a:r>
            <a:r>
              <a:rPr lang="en-IN" dirty="0"/>
              <a:t>() {</a:t>
            </a:r>
          </a:p>
          <a:p>
            <a:r>
              <a:rPr lang="en-IN" dirty="0"/>
              <a:t>        return await </a:t>
            </a:r>
            <a:r>
              <a:rPr lang="en-IN" dirty="0" err="1"/>
              <a:t>this.page.locator</a:t>
            </a:r>
            <a:r>
              <a:rPr lang="en-IN" dirty="0"/>
              <a:t>('#</a:t>
            </a:r>
            <a:r>
              <a:rPr lang="en-IN" dirty="0" err="1"/>
              <a:t>logoutButton</a:t>
            </a:r>
            <a:r>
              <a:rPr lang="en-IN" dirty="0"/>
              <a:t>').</a:t>
            </a:r>
            <a:r>
              <a:rPr lang="en-IN" dirty="0" err="1"/>
              <a:t>isHidden</a:t>
            </a:r>
            <a:r>
              <a:rPr lang="en-IN" dirty="0"/>
              <a:t>(); </a:t>
            </a:r>
          </a:p>
          <a:p>
            <a:r>
              <a:rPr lang="en-IN" dirty="0"/>
              <a:t>// Assuming logout button is visible only when logged in</a:t>
            </a:r>
          </a:p>
          <a:p>
            <a:r>
              <a:rPr lang="en-IN" dirty="0"/>
              <a:t>    }</a:t>
            </a:r>
          </a:p>
          <a:p>
            <a:r>
              <a:rPr lang="en-IN" dirty="0"/>
              <a:t>}</a:t>
            </a:r>
          </a:p>
          <a:p>
            <a:r>
              <a:rPr lang="en-IN" dirty="0" err="1"/>
              <a:t>module.exports</a:t>
            </a:r>
            <a:r>
              <a:rPr lang="en-IN" dirty="0"/>
              <a:t> = </a:t>
            </a:r>
            <a:r>
              <a:rPr lang="en-IN" dirty="0" err="1"/>
              <a:t>LoginPage</a:t>
            </a:r>
            <a:r>
              <a:rPr lang="en-IN" dirty="0"/>
              <a:t>;</a:t>
            </a:r>
          </a:p>
        </p:txBody>
      </p:sp>
    </p:spTree>
    <p:extLst>
      <p:ext uri="{BB962C8B-B14F-4D97-AF65-F5344CB8AC3E}">
        <p14:creationId xmlns:p14="http://schemas.microsoft.com/office/powerpoint/2010/main" val="71347278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
        <p:nvSpPr>
          <p:cNvPr id="4" name="Date Placeholder 3">
            <a:extLst>
              <a:ext uri="{FF2B5EF4-FFF2-40B4-BE49-F238E27FC236}">
                <a16:creationId xmlns:a16="http://schemas.microsoft.com/office/drawing/2014/main" id="{65536AA3-28D8-45D1-A262-A94502196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5ECD50F-DF93-4858-9B3D-D6DA5E6F19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905EC8-8731-4F70-9162-876C0735D0D1}"/>
              </a:ext>
            </a:extLst>
          </p:cNvPr>
          <p:cNvSpPr>
            <a:spLocks noGrp="1"/>
          </p:cNvSpPr>
          <p:nvPr>
            <p:ph type="sldNum" sz="quarter" idx="12"/>
          </p:nvPr>
        </p:nvSpPr>
        <p:spPr/>
        <p:txBody>
          <a:bodyPr/>
          <a:lstStyle/>
          <a:p>
            <a:fld id="{A193C64B-2574-4D3D-B044-92D68AAEF81F}" type="slidenum">
              <a:rPr lang="en-IN" smtClean="0"/>
              <a:t>244</a:t>
            </a:fld>
            <a:endParaRPr lang="en-IN"/>
          </a:p>
        </p:txBody>
      </p:sp>
    </p:spTree>
    <p:extLst>
      <p:ext uri="{BB962C8B-B14F-4D97-AF65-F5344CB8AC3E}">
        <p14:creationId xmlns:p14="http://schemas.microsoft.com/office/powerpoint/2010/main" val="300423313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
        <p:nvSpPr>
          <p:cNvPr id="4" name="Date Placeholder 3">
            <a:extLst>
              <a:ext uri="{FF2B5EF4-FFF2-40B4-BE49-F238E27FC236}">
                <a16:creationId xmlns:a16="http://schemas.microsoft.com/office/drawing/2014/main" id="{9DF86857-461F-440E-8308-E9A2C19DAD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D6E748-69FE-46E7-935D-55081578AE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6B3E7A-1DB1-49B0-95AC-60CA9AB45D52}"/>
              </a:ext>
            </a:extLst>
          </p:cNvPr>
          <p:cNvSpPr>
            <a:spLocks noGrp="1"/>
          </p:cNvSpPr>
          <p:nvPr>
            <p:ph type="sldNum" sz="quarter" idx="12"/>
          </p:nvPr>
        </p:nvSpPr>
        <p:spPr/>
        <p:txBody>
          <a:bodyPr/>
          <a:lstStyle/>
          <a:p>
            <a:fld id="{A193C64B-2574-4D3D-B044-92D68AAEF81F}" type="slidenum">
              <a:rPr lang="en-IN" smtClean="0"/>
              <a:t>245</a:t>
            </a:fld>
            <a:endParaRPr lang="en-IN"/>
          </a:p>
        </p:txBody>
      </p:sp>
    </p:spTree>
    <p:extLst>
      <p:ext uri="{BB962C8B-B14F-4D97-AF65-F5344CB8AC3E}">
        <p14:creationId xmlns:p14="http://schemas.microsoft.com/office/powerpoint/2010/main" val="418293778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
        <p:nvSpPr>
          <p:cNvPr id="4" name="Date Placeholder 3">
            <a:extLst>
              <a:ext uri="{FF2B5EF4-FFF2-40B4-BE49-F238E27FC236}">
                <a16:creationId xmlns:a16="http://schemas.microsoft.com/office/drawing/2014/main" id="{46CE09D9-DBD1-47EB-9EED-569EBC73D22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1083662-825B-43C8-9FD5-621D665412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5991C8-9100-49A1-8ADB-79E621B18E6B}"/>
              </a:ext>
            </a:extLst>
          </p:cNvPr>
          <p:cNvSpPr>
            <a:spLocks noGrp="1"/>
          </p:cNvSpPr>
          <p:nvPr>
            <p:ph type="sldNum" sz="quarter" idx="12"/>
          </p:nvPr>
        </p:nvSpPr>
        <p:spPr/>
        <p:txBody>
          <a:bodyPr/>
          <a:lstStyle/>
          <a:p>
            <a:fld id="{A193C64B-2574-4D3D-B044-92D68AAEF81F}" type="slidenum">
              <a:rPr lang="en-IN" smtClean="0"/>
              <a:t>246</a:t>
            </a:fld>
            <a:endParaRPr lang="en-IN"/>
          </a:p>
        </p:txBody>
      </p:sp>
    </p:spTree>
    <p:extLst>
      <p:ext uri="{BB962C8B-B14F-4D97-AF65-F5344CB8AC3E}">
        <p14:creationId xmlns:p14="http://schemas.microsoft.com/office/powerpoint/2010/main" val="369113439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3105-C4E1-4511-94CC-5E923158D638}"/>
              </a:ext>
            </a:extLst>
          </p:cNvPr>
          <p:cNvSpPr>
            <a:spLocks noGrp="1"/>
          </p:cNvSpPr>
          <p:nvPr>
            <p:ph type="title"/>
          </p:nvPr>
        </p:nvSpPr>
        <p:spPr/>
        <p:txBody>
          <a:bodyPr/>
          <a:lstStyle/>
          <a:p>
            <a:r>
              <a:rPr lang="en-US" dirty="0"/>
              <a:t>POM Login Class</a:t>
            </a:r>
            <a:endParaRPr lang="en-IN" dirty="0"/>
          </a:p>
        </p:txBody>
      </p:sp>
      <p:pic>
        <p:nvPicPr>
          <p:cNvPr id="7" name="Content Placeholder 6">
            <a:extLst>
              <a:ext uri="{FF2B5EF4-FFF2-40B4-BE49-F238E27FC236}">
                <a16:creationId xmlns:a16="http://schemas.microsoft.com/office/drawing/2014/main" id="{EDC72625-EBD4-4ECA-9A61-A474109C236C}"/>
              </a:ext>
            </a:extLst>
          </p:cNvPr>
          <p:cNvPicPr>
            <a:picLocks noGrp="1" noChangeAspect="1"/>
          </p:cNvPicPr>
          <p:nvPr>
            <p:ph idx="1"/>
          </p:nvPr>
        </p:nvPicPr>
        <p:blipFill>
          <a:blip r:embed="rId2"/>
          <a:stretch>
            <a:fillRect/>
          </a:stretch>
        </p:blipFill>
        <p:spPr>
          <a:xfrm>
            <a:off x="4016232" y="2016125"/>
            <a:ext cx="4473860" cy="3449638"/>
          </a:xfrm>
          <a:prstGeom prst="rect">
            <a:avLst/>
          </a:prstGeom>
        </p:spPr>
      </p:pic>
      <p:sp>
        <p:nvSpPr>
          <p:cNvPr id="4" name="Date Placeholder 3">
            <a:extLst>
              <a:ext uri="{FF2B5EF4-FFF2-40B4-BE49-F238E27FC236}">
                <a16:creationId xmlns:a16="http://schemas.microsoft.com/office/drawing/2014/main" id="{50C6E354-5884-4C0B-B2EF-BF0B39DCA4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5F8D602-0289-4062-85DE-A37E116EEF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FF4DF1D-DECA-4795-B1F0-0DD0A3B7F5D4}"/>
              </a:ext>
            </a:extLst>
          </p:cNvPr>
          <p:cNvSpPr>
            <a:spLocks noGrp="1"/>
          </p:cNvSpPr>
          <p:nvPr>
            <p:ph type="sldNum" sz="quarter" idx="12"/>
          </p:nvPr>
        </p:nvSpPr>
        <p:spPr/>
        <p:txBody>
          <a:bodyPr/>
          <a:lstStyle/>
          <a:p>
            <a:fld id="{A193C64B-2574-4D3D-B044-92D68AAEF81F}" type="slidenum">
              <a:rPr lang="en-IN" smtClean="0"/>
              <a:t>247</a:t>
            </a:fld>
            <a:endParaRPr lang="en-IN"/>
          </a:p>
        </p:txBody>
      </p:sp>
    </p:spTree>
    <p:extLst>
      <p:ext uri="{BB962C8B-B14F-4D97-AF65-F5344CB8AC3E}">
        <p14:creationId xmlns:p14="http://schemas.microsoft.com/office/powerpoint/2010/main" val="273598017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26D5-3150-44B7-A9AE-C61A192B4712}"/>
              </a:ext>
            </a:extLst>
          </p:cNvPr>
          <p:cNvSpPr>
            <a:spLocks noGrp="1"/>
          </p:cNvSpPr>
          <p:nvPr>
            <p:ph type="title"/>
          </p:nvPr>
        </p:nvSpPr>
        <p:spPr/>
        <p:txBody>
          <a:bodyPr/>
          <a:lstStyle/>
          <a:p>
            <a:r>
              <a:rPr lang="en-US" dirty="0"/>
              <a:t>Pom Home Page class</a:t>
            </a:r>
            <a:endParaRPr lang="en-IN" dirty="0"/>
          </a:p>
        </p:txBody>
      </p:sp>
      <p:pic>
        <p:nvPicPr>
          <p:cNvPr id="7" name="Content Placeholder 6">
            <a:extLst>
              <a:ext uri="{FF2B5EF4-FFF2-40B4-BE49-F238E27FC236}">
                <a16:creationId xmlns:a16="http://schemas.microsoft.com/office/drawing/2014/main" id="{910EFDB2-913B-454D-84EA-C101D08CB017}"/>
              </a:ext>
            </a:extLst>
          </p:cNvPr>
          <p:cNvPicPr>
            <a:picLocks noGrp="1" noChangeAspect="1"/>
          </p:cNvPicPr>
          <p:nvPr>
            <p:ph idx="1"/>
          </p:nvPr>
        </p:nvPicPr>
        <p:blipFill>
          <a:blip r:embed="rId2"/>
          <a:stretch>
            <a:fillRect/>
          </a:stretch>
        </p:blipFill>
        <p:spPr>
          <a:xfrm>
            <a:off x="3301600" y="2016125"/>
            <a:ext cx="5903124" cy="3449638"/>
          </a:xfrm>
          <a:prstGeom prst="rect">
            <a:avLst/>
          </a:prstGeom>
        </p:spPr>
      </p:pic>
      <p:sp>
        <p:nvSpPr>
          <p:cNvPr id="4" name="Date Placeholder 3">
            <a:extLst>
              <a:ext uri="{FF2B5EF4-FFF2-40B4-BE49-F238E27FC236}">
                <a16:creationId xmlns:a16="http://schemas.microsoft.com/office/drawing/2014/main" id="{20403E3C-654F-4B78-92F7-D568BB1C56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D7CCBA1-842E-4A3C-AAEF-3B9BE78CE18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F91743-04C2-4344-B03F-A58997C95DFA}"/>
              </a:ext>
            </a:extLst>
          </p:cNvPr>
          <p:cNvSpPr>
            <a:spLocks noGrp="1"/>
          </p:cNvSpPr>
          <p:nvPr>
            <p:ph type="sldNum" sz="quarter" idx="12"/>
          </p:nvPr>
        </p:nvSpPr>
        <p:spPr/>
        <p:txBody>
          <a:bodyPr/>
          <a:lstStyle/>
          <a:p>
            <a:fld id="{A193C64B-2574-4D3D-B044-92D68AAEF81F}" type="slidenum">
              <a:rPr lang="en-IN" smtClean="0"/>
              <a:t>248</a:t>
            </a:fld>
            <a:endParaRPr lang="en-IN"/>
          </a:p>
        </p:txBody>
      </p:sp>
    </p:spTree>
    <p:extLst>
      <p:ext uri="{BB962C8B-B14F-4D97-AF65-F5344CB8AC3E}">
        <p14:creationId xmlns:p14="http://schemas.microsoft.com/office/powerpoint/2010/main" val="113132539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FEE0-75A6-44EA-B8E8-1F44D80E1F7F}"/>
              </a:ext>
            </a:extLst>
          </p:cNvPr>
          <p:cNvSpPr>
            <a:spLocks noGrp="1"/>
          </p:cNvSpPr>
          <p:nvPr>
            <p:ph type="title"/>
          </p:nvPr>
        </p:nvSpPr>
        <p:spPr/>
        <p:txBody>
          <a:bodyPr/>
          <a:lstStyle/>
          <a:p>
            <a:r>
              <a:rPr lang="en-US" dirty="0"/>
              <a:t>Actual Pom usage</a:t>
            </a:r>
            <a:endParaRPr lang="en-IN" dirty="0"/>
          </a:p>
        </p:txBody>
      </p:sp>
      <p:pic>
        <p:nvPicPr>
          <p:cNvPr id="7" name="Content Placeholder 6">
            <a:extLst>
              <a:ext uri="{FF2B5EF4-FFF2-40B4-BE49-F238E27FC236}">
                <a16:creationId xmlns:a16="http://schemas.microsoft.com/office/drawing/2014/main" id="{2F008612-594D-4B07-81F0-4C4024EEE0C1}"/>
              </a:ext>
            </a:extLst>
          </p:cNvPr>
          <p:cNvPicPr>
            <a:picLocks noGrp="1" noChangeAspect="1"/>
          </p:cNvPicPr>
          <p:nvPr>
            <p:ph idx="1"/>
          </p:nvPr>
        </p:nvPicPr>
        <p:blipFill>
          <a:blip r:embed="rId2"/>
          <a:stretch>
            <a:fillRect/>
          </a:stretch>
        </p:blipFill>
        <p:spPr>
          <a:xfrm>
            <a:off x="3254638" y="2018702"/>
            <a:ext cx="4080669" cy="3449638"/>
          </a:xfrm>
          <a:prstGeom prst="rect">
            <a:avLst/>
          </a:prstGeom>
        </p:spPr>
      </p:pic>
      <p:sp>
        <p:nvSpPr>
          <p:cNvPr id="4" name="Date Placeholder 3">
            <a:extLst>
              <a:ext uri="{FF2B5EF4-FFF2-40B4-BE49-F238E27FC236}">
                <a16:creationId xmlns:a16="http://schemas.microsoft.com/office/drawing/2014/main" id="{CA05706B-9810-4B30-8C2F-4F1554959B1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4625453-449C-4DBD-BA11-2CE3A47B8D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F4905-CCE5-4D4C-932C-8FB20869058F}"/>
              </a:ext>
            </a:extLst>
          </p:cNvPr>
          <p:cNvSpPr>
            <a:spLocks noGrp="1"/>
          </p:cNvSpPr>
          <p:nvPr>
            <p:ph type="sldNum" sz="quarter" idx="12"/>
          </p:nvPr>
        </p:nvSpPr>
        <p:spPr/>
        <p:txBody>
          <a:bodyPr/>
          <a:lstStyle/>
          <a:p>
            <a:fld id="{A193C64B-2574-4D3D-B044-92D68AAEF81F}" type="slidenum">
              <a:rPr lang="en-IN" smtClean="0"/>
              <a:t>249</a:t>
            </a:fld>
            <a:endParaRPr lang="en-IN"/>
          </a:p>
        </p:txBody>
      </p:sp>
    </p:spTree>
    <p:extLst>
      <p:ext uri="{BB962C8B-B14F-4D97-AF65-F5344CB8AC3E}">
        <p14:creationId xmlns:p14="http://schemas.microsoft.com/office/powerpoint/2010/main" val="779988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pic>
        <p:nvPicPr>
          <p:cNvPr id="2" name="Picture 1">
            <a:extLst>
              <a:ext uri="{FF2B5EF4-FFF2-40B4-BE49-F238E27FC236}">
                <a16:creationId xmlns:a16="http://schemas.microsoft.com/office/drawing/2014/main" id="{0468525D-7B1D-4018-9D07-CBD4FC9AAEBF}"/>
              </a:ext>
            </a:extLst>
          </p:cNvPr>
          <p:cNvPicPr>
            <a:picLocks noChangeAspect="1"/>
          </p:cNvPicPr>
          <p:nvPr/>
        </p:nvPicPr>
        <p:blipFill>
          <a:blip r:embed="rId2"/>
          <a:stretch>
            <a:fillRect/>
          </a:stretch>
        </p:blipFill>
        <p:spPr>
          <a:xfrm>
            <a:off x="2417779" y="3531204"/>
            <a:ext cx="4486901" cy="2038635"/>
          </a:xfrm>
          <a:prstGeom prst="rect">
            <a:avLst/>
          </a:prstGeom>
        </p:spPr>
      </p:pic>
    </p:spTree>
    <p:extLst>
      <p:ext uri="{BB962C8B-B14F-4D97-AF65-F5344CB8AC3E}">
        <p14:creationId xmlns:p14="http://schemas.microsoft.com/office/powerpoint/2010/main" val="64762455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 of Flaky tests</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
        <p:nvSpPr>
          <p:cNvPr id="4" name="Date Placeholder 3">
            <a:extLst>
              <a:ext uri="{FF2B5EF4-FFF2-40B4-BE49-F238E27FC236}">
                <a16:creationId xmlns:a16="http://schemas.microsoft.com/office/drawing/2014/main" id="{A6CDA15C-A3C7-420A-B860-C0F9CB91EE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585EDE-6E42-446D-882A-32750C6253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9A7EBD-2128-4597-99FA-25CD035DC987}"/>
              </a:ext>
            </a:extLst>
          </p:cNvPr>
          <p:cNvSpPr>
            <a:spLocks noGrp="1"/>
          </p:cNvSpPr>
          <p:nvPr>
            <p:ph type="sldNum" sz="quarter" idx="12"/>
          </p:nvPr>
        </p:nvSpPr>
        <p:spPr/>
        <p:txBody>
          <a:bodyPr/>
          <a:lstStyle/>
          <a:p>
            <a:fld id="{A193C64B-2574-4D3D-B044-92D68AAEF81F}" type="slidenum">
              <a:rPr lang="en-IN" smtClean="0"/>
              <a:t>251</a:t>
            </a:fld>
            <a:endParaRPr lang="en-IN"/>
          </a:p>
        </p:txBody>
      </p:sp>
    </p:spTree>
    <p:extLst>
      <p:ext uri="{BB962C8B-B14F-4D97-AF65-F5344CB8AC3E}">
        <p14:creationId xmlns:p14="http://schemas.microsoft.com/office/powerpoint/2010/main" val="352588546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
        <p:nvSpPr>
          <p:cNvPr id="4" name="Date Placeholder 3">
            <a:extLst>
              <a:ext uri="{FF2B5EF4-FFF2-40B4-BE49-F238E27FC236}">
                <a16:creationId xmlns:a16="http://schemas.microsoft.com/office/drawing/2014/main" id="{034E6817-9953-4EC1-9DB7-1E475B0577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D8E006-884F-4DB2-A120-A81AB919E9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A6E265-4F5F-420D-B541-40C56FE81558}"/>
              </a:ext>
            </a:extLst>
          </p:cNvPr>
          <p:cNvSpPr>
            <a:spLocks noGrp="1"/>
          </p:cNvSpPr>
          <p:nvPr>
            <p:ph type="sldNum" sz="quarter" idx="12"/>
          </p:nvPr>
        </p:nvSpPr>
        <p:spPr/>
        <p:txBody>
          <a:bodyPr/>
          <a:lstStyle/>
          <a:p>
            <a:fld id="{A193C64B-2574-4D3D-B044-92D68AAEF81F}" type="slidenum">
              <a:rPr lang="en-IN" smtClean="0"/>
              <a:t>252</a:t>
            </a:fld>
            <a:endParaRPr lang="en-IN"/>
          </a:p>
        </p:txBody>
      </p:sp>
    </p:spTree>
    <p:extLst>
      <p:ext uri="{BB962C8B-B14F-4D97-AF65-F5344CB8AC3E}">
        <p14:creationId xmlns:p14="http://schemas.microsoft.com/office/powerpoint/2010/main" val="198088606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p:txBody>
      </p:sp>
      <p:sp>
        <p:nvSpPr>
          <p:cNvPr id="4" name="Date Placeholder 3">
            <a:extLst>
              <a:ext uri="{FF2B5EF4-FFF2-40B4-BE49-F238E27FC236}">
                <a16:creationId xmlns:a16="http://schemas.microsoft.com/office/drawing/2014/main" id="{FB8D290C-2277-478C-9A64-47C99787D7F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D3D002-11B1-4A58-80DF-7B48A49114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441B78A-F4C9-4160-B326-198FFC64E03D}"/>
              </a:ext>
            </a:extLst>
          </p:cNvPr>
          <p:cNvSpPr>
            <a:spLocks noGrp="1"/>
          </p:cNvSpPr>
          <p:nvPr>
            <p:ph type="sldNum" sz="quarter" idx="12"/>
          </p:nvPr>
        </p:nvSpPr>
        <p:spPr/>
        <p:txBody>
          <a:bodyPr/>
          <a:lstStyle/>
          <a:p>
            <a:fld id="{A193C64B-2574-4D3D-B044-92D68AAEF81F}" type="slidenum">
              <a:rPr lang="en-IN" smtClean="0"/>
              <a:t>253</a:t>
            </a:fld>
            <a:endParaRPr lang="en-IN"/>
          </a:p>
        </p:txBody>
      </p:sp>
    </p:spTree>
    <p:extLst>
      <p:ext uri="{BB962C8B-B14F-4D97-AF65-F5344CB8AC3E}">
        <p14:creationId xmlns:p14="http://schemas.microsoft.com/office/powerpoint/2010/main" val="76013420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
        <p:nvSpPr>
          <p:cNvPr id="4" name="Date Placeholder 3">
            <a:extLst>
              <a:ext uri="{FF2B5EF4-FFF2-40B4-BE49-F238E27FC236}">
                <a16:creationId xmlns:a16="http://schemas.microsoft.com/office/drawing/2014/main" id="{54C14E62-9ADA-443E-B6B4-1894E6B0B4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FCE36A-8DF0-4E1E-A3EB-A327B1CAED7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8D335D-1D16-4F35-929F-1FB36885F09B}"/>
              </a:ext>
            </a:extLst>
          </p:cNvPr>
          <p:cNvSpPr>
            <a:spLocks noGrp="1"/>
          </p:cNvSpPr>
          <p:nvPr>
            <p:ph type="sldNum" sz="quarter" idx="12"/>
          </p:nvPr>
        </p:nvSpPr>
        <p:spPr/>
        <p:txBody>
          <a:bodyPr/>
          <a:lstStyle/>
          <a:p>
            <a:fld id="{A193C64B-2574-4D3D-B044-92D68AAEF81F}" type="slidenum">
              <a:rPr lang="en-IN" smtClean="0"/>
              <a:t>254</a:t>
            </a:fld>
            <a:endParaRPr lang="en-IN"/>
          </a:p>
        </p:txBody>
      </p:sp>
    </p:spTree>
    <p:extLst>
      <p:ext uri="{BB962C8B-B14F-4D97-AF65-F5344CB8AC3E}">
        <p14:creationId xmlns:p14="http://schemas.microsoft.com/office/powerpoint/2010/main" val="203433590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
        <p:nvSpPr>
          <p:cNvPr id="4" name="Date Placeholder 3">
            <a:extLst>
              <a:ext uri="{FF2B5EF4-FFF2-40B4-BE49-F238E27FC236}">
                <a16:creationId xmlns:a16="http://schemas.microsoft.com/office/drawing/2014/main" id="{3228E25E-A951-428D-8CCE-14CB2F7FB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BF1445-F82D-4CB4-9C43-19E87BA4FC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06E1005-B294-48D4-BF87-8EE43FBFF1D1}"/>
              </a:ext>
            </a:extLst>
          </p:cNvPr>
          <p:cNvSpPr>
            <a:spLocks noGrp="1"/>
          </p:cNvSpPr>
          <p:nvPr>
            <p:ph type="sldNum" sz="quarter" idx="12"/>
          </p:nvPr>
        </p:nvSpPr>
        <p:spPr/>
        <p:txBody>
          <a:bodyPr/>
          <a:lstStyle/>
          <a:p>
            <a:fld id="{A193C64B-2574-4D3D-B044-92D68AAEF81F}" type="slidenum">
              <a:rPr lang="en-IN" smtClean="0"/>
              <a:t>255</a:t>
            </a:fld>
            <a:endParaRPr lang="en-IN"/>
          </a:p>
        </p:txBody>
      </p:sp>
    </p:spTree>
    <p:extLst>
      <p:ext uri="{BB962C8B-B14F-4D97-AF65-F5344CB8AC3E}">
        <p14:creationId xmlns:p14="http://schemas.microsoft.com/office/powerpoint/2010/main" val="25708760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
        <p:nvSpPr>
          <p:cNvPr id="4" name="Date Placeholder 3">
            <a:extLst>
              <a:ext uri="{FF2B5EF4-FFF2-40B4-BE49-F238E27FC236}">
                <a16:creationId xmlns:a16="http://schemas.microsoft.com/office/drawing/2014/main" id="{CD66709C-5EC7-49BF-8286-ACB20CB096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52183B0-6EC4-4650-8012-EF15E23A48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8C748F-DA1C-4E7F-86DD-1ADE2B60162E}"/>
              </a:ext>
            </a:extLst>
          </p:cNvPr>
          <p:cNvSpPr>
            <a:spLocks noGrp="1"/>
          </p:cNvSpPr>
          <p:nvPr>
            <p:ph type="sldNum" sz="quarter" idx="12"/>
          </p:nvPr>
        </p:nvSpPr>
        <p:spPr/>
        <p:txBody>
          <a:bodyPr/>
          <a:lstStyle/>
          <a:p>
            <a:fld id="{A193C64B-2574-4D3D-B044-92D68AAEF81F}" type="slidenum">
              <a:rPr lang="en-IN" smtClean="0"/>
              <a:t>256</a:t>
            </a:fld>
            <a:endParaRPr lang="en-IN"/>
          </a:p>
        </p:txBody>
      </p:sp>
    </p:spTree>
    <p:extLst>
      <p:ext uri="{BB962C8B-B14F-4D97-AF65-F5344CB8AC3E}">
        <p14:creationId xmlns:p14="http://schemas.microsoft.com/office/powerpoint/2010/main" val="267659703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
        <p:nvSpPr>
          <p:cNvPr id="4" name="Date Placeholder 3">
            <a:extLst>
              <a:ext uri="{FF2B5EF4-FFF2-40B4-BE49-F238E27FC236}">
                <a16:creationId xmlns:a16="http://schemas.microsoft.com/office/drawing/2014/main" id="{8E1BBE53-12D7-4F21-80A0-501455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823B19E-49DA-41B0-B027-38F0FF07D6D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63C84-A1E4-4C0C-8DB2-63EF0693B78E}"/>
              </a:ext>
            </a:extLst>
          </p:cNvPr>
          <p:cNvSpPr>
            <a:spLocks noGrp="1"/>
          </p:cNvSpPr>
          <p:nvPr>
            <p:ph type="sldNum" sz="quarter" idx="12"/>
          </p:nvPr>
        </p:nvSpPr>
        <p:spPr/>
        <p:txBody>
          <a:bodyPr/>
          <a:lstStyle/>
          <a:p>
            <a:fld id="{A193C64B-2574-4D3D-B044-92D68AAEF81F}" type="slidenum">
              <a:rPr lang="en-IN" smtClean="0"/>
              <a:t>257</a:t>
            </a:fld>
            <a:endParaRPr lang="en-IN"/>
          </a:p>
        </p:txBody>
      </p:sp>
    </p:spTree>
    <p:extLst>
      <p:ext uri="{BB962C8B-B14F-4D97-AF65-F5344CB8AC3E}">
        <p14:creationId xmlns:p14="http://schemas.microsoft.com/office/powerpoint/2010/main" val="185895250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
        <p:nvSpPr>
          <p:cNvPr id="4" name="Date Placeholder 3">
            <a:extLst>
              <a:ext uri="{FF2B5EF4-FFF2-40B4-BE49-F238E27FC236}">
                <a16:creationId xmlns:a16="http://schemas.microsoft.com/office/drawing/2014/main" id="{370C0429-45A9-44EC-B6F0-557FC18390B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F1DB6B-3183-4AB3-90B9-45CA5C5862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6E07D8-AFF4-4ECA-AEBE-B48D5BC4F00C}"/>
              </a:ext>
            </a:extLst>
          </p:cNvPr>
          <p:cNvSpPr>
            <a:spLocks noGrp="1"/>
          </p:cNvSpPr>
          <p:nvPr>
            <p:ph type="sldNum" sz="quarter" idx="12"/>
          </p:nvPr>
        </p:nvSpPr>
        <p:spPr/>
        <p:txBody>
          <a:bodyPr/>
          <a:lstStyle/>
          <a:p>
            <a:fld id="{A193C64B-2574-4D3D-B044-92D68AAEF81F}" type="slidenum">
              <a:rPr lang="en-IN" smtClean="0"/>
              <a:t>259</a:t>
            </a:fld>
            <a:endParaRPr lang="en-IN"/>
          </a:p>
        </p:txBody>
      </p:sp>
    </p:spTree>
    <p:extLst>
      <p:ext uri="{BB962C8B-B14F-4D97-AF65-F5344CB8AC3E}">
        <p14:creationId xmlns:p14="http://schemas.microsoft.com/office/powerpoint/2010/main" val="2883669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85000" lnSpcReduction="10000"/>
          </a:bodyPr>
          <a:lstStyle/>
          <a:p>
            <a:r>
              <a:rPr lang="en-US" b="1" dirty="0"/>
              <a:t>Playwright</a:t>
            </a:r>
            <a:r>
              <a:rPr lang="en-US" dirty="0"/>
              <a:t> is an open-source Node.js library for automating web browsers.</a:t>
            </a:r>
          </a:p>
          <a:p>
            <a:r>
              <a:rPr lang="en-US" dirty="0"/>
              <a:t>It provides a high-level API for automating actions in </a:t>
            </a:r>
            <a:r>
              <a:rPr lang="en-US" dirty="0">
                <a:highlight>
                  <a:srgbClr val="FFFF00"/>
                </a:highlight>
              </a:rPr>
              <a:t>Chromium</a:t>
            </a:r>
            <a:r>
              <a:rPr lang="en-US" dirty="0"/>
              <a:t>, </a:t>
            </a:r>
            <a:r>
              <a:rPr lang="en-US" dirty="0">
                <a:highlight>
                  <a:srgbClr val="FFFF00"/>
                </a:highlight>
              </a:rPr>
              <a:t>Firefox</a:t>
            </a:r>
            <a:r>
              <a:rPr lang="en-US" dirty="0"/>
              <a:t>, and </a:t>
            </a:r>
            <a:r>
              <a:rPr lang="en-US" dirty="0" err="1">
                <a:highlight>
                  <a:srgbClr val="FFFF00"/>
                </a:highlight>
              </a:rPr>
              <a:t>WebKit</a:t>
            </a:r>
            <a:r>
              <a:rPr lang="en-US" dirty="0"/>
              <a:t> browsers.</a:t>
            </a:r>
          </a:p>
          <a:p>
            <a:r>
              <a:rPr lang="en-US" dirty="0"/>
              <a:t>Playwright supports </a:t>
            </a:r>
            <a:r>
              <a:rPr lang="en-US" dirty="0">
                <a:highlight>
                  <a:srgbClr val="FFFF00"/>
                </a:highlight>
              </a:rPr>
              <a:t>cross-browser testing</a:t>
            </a:r>
            <a:r>
              <a:rPr lang="en-US" dirty="0"/>
              <a:t>, enabling developers to write tests once and run them across </a:t>
            </a:r>
            <a:r>
              <a:rPr lang="en-US" dirty="0">
                <a:highlight>
                  <a:srgbClr val="FFFF00"/>
                </a:highlight>
              </a:rPr>
              <a:t>multiple browsers</a:t>
            </a:r>
            <a:r>
              <a:rPr lang="en-US" dirty="0"/>
              <a:t>.</a:t>
            </a:r>
          </a:p>
          <a:p>
            <a:r>
              <a:rPr lang="en-US" dirty="0"/>
              <a:t>It offers powerful features such as </a:t>
            </a:r>
            <a:r>
              <a:rPr lang="en-US" dirty="0">
                <a:highlight>
                  <a:srgbClr val="FFFF00"/>
                </a:highlight>
              </a:rPr>
              <a:t>browser context isolation</a:t>
            </a:r>
            <a:r>
              <a:rPr lang="en-US" dirty="0"/>
              <a:t>, automatic </a:t>
            </a:r>
            <a:r>
              <a:rPr lang="en-US" dirty="0">
                <a:highlight>
                  <a:srgbClr val="FFFF00"/>
                </a:highlight>
              </a:rPr>
              <a:t>waiting</a:t>
            </a:r>
            <a:r>
              <a:rPr lang="en-US" dirty="0"/>
              <a:t>, and robust </a:t>
            </a:r>
            <a:r>
              <a:rPr lang="en-US" dirty="0">
                <a:highlight>
                  <a:srgbClr val="FFFF00"/>
                </a:highlight>
              </a:rPr>
              <a:t>debugging</a:t>
            </a:r>
            <a:r>
              <a:rPr lang="en-US" dirty="0"/>
              <a:t> capabilities.</a:t>
            </a:r>
          </a:p>
          <a:p>
            <a:r>
              <a:rPr lang="en-US" dirty="0"/>
              <a:t>Playwright is developed and maintained by </a:t>
            </a:r>
            <a:r>
              <a:rPr lang="en-US" dirty="0" err="1">
                <a:highlight>
                  <a:srgbClr val="FFFF00"/>
                </a:highlight>
              </a:rPr>
              <a:t>Microsoft</a:t>
            </a:r>
            <a:r>
              <a:rPr lang="en-US" dirty="0" err="1"/>
              <a:t>,providing</a:t>
            </a:r>
            <a:r>
              <a:rPr lang="en-US" dirty="0"/>
              <a:t> comprehensive documentation and active community support.</a:t>
            </a:r>
          </a:p>
          <a:p>
            <a:r>
              <a:rPr lang="en-US" dirty="0"/>
              <a:t>launched on 31 January 2020 (Just 4 years back)</a:t>
            </a:r>
          </a:p>
          <a:p>
            <a:endParaRPr lang="en-IN" dirty="0"/>
          </a:p>
        </p:txBody>
      </p:sp>
      <p:sp>
        <p:nvSpPr>
          <p:cNvPr id="4" name="Date Placeholder 3">
            <a:extLst>
              <a:ext uri="{FF2B5EF4-FFF2-40B4-BE49-F238E27FC236}">
                <a16:creationId xmlns:a16="http://schemas.microsoft.com/office/drawing/2014/main" id="{E50571B3-709C-44AF-998D-43DE957152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562F4F-4D32-490F-870F-C66B636BA8D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6302B1-3828-4793-9E39-56A266A474A1}"/>
              </a:ext>
            </a:extLst>
          </p:cNvPr>
          <p:cNvSpPr>
            <a:spLocks noGrp="1"/>
          </p:cNvSpPr>
          <p:nvPr>
            <p:ph type="sldNum" sz="quarter" idx="12"/>
          </p:nvPr>
        </p:nvSpPr>
        <p:spPr/>
        <p:txBody>
          <a:bodyPr/>
          <a:lstStyle/>
          <a:p>
            <a:fld id="{A193C64B-2574-4D3D-B044-92D68AAEF81F}" type="slidenum">
              <a:rPr lang="en-IN" smtClean="0"/>
              <a:t>26</a:t>
            </a:fld>
            <a:endParaRPr lang="en-IN"/>
          </a:p>
        </p:txBody>
      </p:sp>
    </p:spTree>
    <p:extLst>
      <p:ext uri="{BB962C8B-B14F-4D97-AF65-F5344CB8AC3E}">
        <p14:creationId xmlns:p14="http://schemas.microsoft.com/office/powerpoint/2010/main" val="170774244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
        <p:nvSpPr>
          <p:cNvPr id="4" name="Date Placeholder 3">
            <a:extLst>
              <a:ext uri="{FF2B5EF4-FFF2-40B4-BE49-F238E27FC236}">
                <a16:creationId xmlns:a16="http://schemas.microsoft.com/office/drawing/2014/main" id="{D1D0392D-3BA2-4938-B815-3FCE157B7D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FCB678-F4B5-4858-B44C-2C0AEEAB83B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A5164A-6D9A-49D6-961D-18226FC25655}"/>
              </a:ext>
            </a:extLst>
          </p:cNvPr>
          <p:cNvSpPr>
            <a:spLocks noGrp="1"/>
          </p:cNvSpPr>
          <p:nvPr>
            <p:ph type="sldNum" sz="quarter" idx="12"/>
          </p:nvPr>
        </p:nvSpPr>
        <p:spPr/>
        <p:txBody>
          <a:bodyPr/>
          <a:lstStyle/>
          <a:p>
            <a:fld id="{A193C64B-2574-4D3D-B044-92D68AAEF81F}" type="slidenum">
              <a:rPr lang="en-IN" smtClean="0"/>
              <a:t>260</a:t>
            </a:fld>
            <a:endParaRPr lang="en-IN"/>
          </a:p>
        </p:txBody>
      </p:sp>
    </p:spTree>
    <p:extLst>
      <p:ext uri="{BB962C8B-B14F-4D97-AF65-F5344CB8AC3E}">
        <p14:creationId xmlns:p14="http://schemas.microsoft.com/office/powerpoint/2010/main" val="366491762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
        <p:nvSpPr>
          <p:cNvPr id="4" name="Date Placeholder 3">
            <a:extLst>
              <a:ext uri="{FF2B5EF4-FFF2-40B4-BE49-F238E27FC236}">
                <a16:creationId xmlns:a16="http://schemas.microsoft.com/office/drawing/2014/main" id="{AE13D48B-5B42-4166-B8AC-E814E5B23B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9FCDF4-BEB0-42CF-98C5-0A92F9D88F7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E55A2B8-D097-4F25-87A6-4517E84679A9}"/>
              </a:ext>
            </a:extLst>
          </p:cNvPr>
          <p:cNvSpPr>
            <a:spLocks noGrp="1"/>
          </p:cNvSpPr>
          <p:nvPr>
            <p:ph type="sldNum" sz="quarter" idx="12"/>
          </p:nvPr>
        </p:nvSpPr>
        <p:spPr/>
        <p:txBody>
          <a:bodyPr/>
          <a:lstStyle/>
          <a:p>
            <a:fld id="{A193C64B-2574-4D3D-B044-92D68AAEF81F}" type="slidenum">
              <a:rPr lang="en-IN" smtClean="0"/>
              <a:t>261</a:t>
            </a:fld>
            <a:endParaRPr lang="en-IN"/>
          </a:p>
        </p:txBody>
      </p:sp>
    </p:spTree>
    <p:extLst>
      <p:ext uri="{BB962C8B-B14F-4D97-AF65-F5344CB8AC3E}">
        <p14:creationId xmlns:p14="http://schemas.microsoft.com/office/powerpoint/2010/main" val="39081446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
        <p:nvSpPr>
          <p:cNvPr id="4" name="Date Placeholder 3">
            <a:extLst>
              <a:ext uri="{FF2B5EF4-FFF2-40B4-BE49-F238E27FC236}">
                <a16:creationId xmlns:a16="http://schemas.microsoft.com/office/drawing/2014/main" id="{AD3AB0B9-4DBF-44AF-B676-5FC406F5F2A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BC302B-433B-40C2-8856-31667F818C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6CD0B8-D5E3-47F1-B6F0-9F2D2CCD96A3}"/>
              </a:ext>
            </a:extLst>
          </p:cNvPr>
          <p:cNvSpPr>
            <a:spLocks noGrp="1"/>
          </p:cNvSpPr>
          <p:nvPr>
            <p:ph type="sldNum" sz="quarter" idx="12"/>
          </p:nvPr>
        </p:nvSpPr>
        <p:spPr/>
        <p:txBody>
          <a:bodyPr/>
          <a:lstStyle/>
          <a:p>
            <a:fld id="{A193C64B-2574-4D3D-B044-92D68AAEF81F}" type="slidenum">
              <a:rPr lang="en-IN" smtClean="0"/>
              <a:t>262</a:t>
            </a:fld>
            <a:endParaRPr lang="en-IN"/>
          </a:p>
        </p:txBody>
      </p:sp>
    </p:spTree>
    <p:extLst>
      <p:ext uri="{BB962C8B-B14F-4D97-AF65-F5344CB8AC3E}">
        <p14:creationId xmlns:p14="http://schemas.microsoft.com/office/powerpoint/2010/main" val="306932402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
        <p:nvSpPr>
          <p:cNvPr id="4" name="Date Placeholder 3">
            <a:extLst>
              <a:ext uri="{FF2B5EF4-FFF2-40B4-BE49-F238E27FC236}">
                <a16:creationId xmlns:a16="http://schemas.microsoft.com/office/drawing/2014/main" id="{950FF429-69F7-4A09-A796-41BBAF6F68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1C32C1-6396-474C-B21C-8D6F42BC54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73FB29-9677-4E75-A0D5-57BF57434A00}"/>
              </a:ext>
            </a:extLst>
          </p:cNvPr>
          <p:cNvSpPr>
            <a:spLocks noGrp="1"/>
          </p:cNvSpPr>
          <p:nvPr>
            <p:ph type="sldNum" sz="quarter" idx="12"/>
          </p:nvPr>
        </p:nvSpPr>
        <p:spPr/>
        <p:txBody>
          <a:bodyPr/>
          <a:lstStyle/>
          <a:p>
            <a:fld id="{A193C64B-2574-4D3D-B044-92D68AAEF81F}" type="slidenum">
              <a:rPr lang="en-IN" smtClean="0"/>
              <a:t>263</a:t>
            </a:fld>
            <a:endParaRPr lang="en-IN"/>
          </a:p>
        </p:txBody>
      </p:sp>
    </p:spTree>
    <p:extLst>
      <p:ext uri="{BB962C8B-B14F-4D97-AF65-F5344CB8AC3E}">
        <p14:creationId xmlns:p14="http://schemas.microsoft.com/office/powerpoint/2010/main" val="182817175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
        <p:nvSpPr>
          <p:cNvPr id="4" name="Date Placeholder 3">
            <a:extLst>
              <a:ext uri="{FF2B5EF4-FFF2-40B4-BE49-F238E27FC236}">
                <a16:creationId xmlns:a16="http://schemas.microsoft.com/office/drawing/2014/main" id="{064C4D10-0D94-4EC9-B5DC-63BEF5B38A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13C5C1-C25A-4F37-9D0F-AB6953488F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B8F440-C685-493C-83DC-9577F644E967}"/>
              </a:ext>
            </a:extLst>
          </p:cNvPr>
          <p:cNvSpPr>
            <a:spLocks noGrp="1"/>
          </p:cNvSpPr>
          <p:nvPr>
            <p:ph type="sldNum" sz="quarter" idx="12"/>
          </p:nvPr>
        </p:nvSpPr>
        <p:spPr/>
        <p:txBody>
          <a:bodyPr/>
          <a:lstStyle/>
          <a:p>
            <a:fld id="{A193C64B-2574-4D3D-B044-92D68AAEF81F}" type="slidenum">
              <a:rPr lang="en-IN" smtClean="0"/>
              <a:t>264</a:t>
            </a:fld>
            <a:endParaRPr lang="en-IN"/>
          </a:p>
        </p:txBody>
      </p:sp>
    </p:spTree>
    <p:extLst>
      <p:ext uri="{BB962C8B-B14F-4D97-AF65-F5344CB8AC3E}">
        <p14:creationId xmlns:p14="http://schemas.microsoft.com/office/powerpoint/2010/main" val="31566034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
        <p:nvSpPr>
          <p:cNvPr id="4" name="Date Placeholder 3">
            <a:extLst>
              <a:ext uri="{FF2B5EF4-FFF2-40B4-BE49-F238E27FC236}">
                <a16:creationId xmlns:a16="http://schemas.microsoft.com/office/drawing/2014/main" id="{D0D86696-7D1C-43FB-9350-313709130D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037ADA-2C02-4A2D-8328-3966D46E27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57F0BA-B57E-4C07-8BE0-FC52C4204C8E}"/>
              </a:ext>
            </a:extLst>
          </p:cNvPr>
          <p:cNvSpPr>
            <a:spLocks noGrp="1"/>
          </p:cNvSpPr>
          <p:nvPr>
            <p:ph type="sldNum" sz="quarter" idx="12"/>
          </p:nvPr>
        </p:nvSpPr>
        <p:spPr/>
        <p:txBody>
          <a:bodyPr/>
          <a:lstStyle/>
          <a:p>
            <a:fld id="{A193C64B-2574-4D3D-B044-92D68AAEF81F}" type="slidenum">
              <a:rPr lang="en-IN" smtClean="0"/>
              <a:t>265</a:t>
            </a:fld>
            <a:endParaRPr lang="en-IN"/>
          </a:p>
        </p:txBody>
      </p:sp>
    </p:spTree>
    <p:extLst>
      <p:ext uri="{BB962C8B-B14F-4D97-AF65-F5344CB8AC3E}">
        <p14:creationId xmlns:p14="http://schemas.microsoft.com/office/powerpoint/2010/main" val="81510006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
        <p:nvSpPr>
          <p:cNvPr id="4" name="Date Placeholder 3">
            <a:extLst>
              <a:ext uri="{FF2B5EF4-FFF2-40B4-BE49-F238E27FC236}">
                <a16:creationId xmlns:a16="http://schemas.microsoft.com/office/drawing/2014/main" id="{C74819DB-2841-4330-876A-E09DADAC90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AC05F64-10ED-4673-A251-45AD0AE484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6C28B5-D061-4A28-828C-741BCA34772D}"/>
              </a:ext>
            </a:extLst>
          </p:cNvPr>
          <p:cNvSpPr>
            <a:spLocks noGrp="1"/>
          </p:cNvSpPr>
          <p:nvPr>
            <p:ph type="sldNum" sz="quarter" idx="12"/>
          </p:nvPr>
        </p:nvSpPr>
        <p:spPr/>
        <p:txBody>
          <a:bodyPr/>
          <a:lstStyle/>
          <a:p>
            <a:fld id="{A193C64B-2574-4D3D-B044-92D68AAEF81F}" type="slidenum">
              <a:rPr lang="en-IN" smtClean="0"/>
              <a:t>267</a:t>
            </a:fld>
            <a:endParaRPr lang="en-IN"/>
          </a:p>
        </p:txBody>
      </p:sp>
    </p:spTree>
    <p:extLst>
      <p:ext uri="{BB962C8B-B14F-4D97-AF65-F5344CB8AC3E}">
        <p14:creationId xmlns:p14="http://schemas.microsoft.com/office/powerpoint/2010/main" val="328389073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
        <p:nvSpPr>
          <p:cNvPr id="4" name="Date Placeholder 3">
            <a:extLst>
              <a:ext uri="{FF2B5EF4-FFF2-40B4-BE49-F238E27FC236}">
                <a16:creationId xmlns:a16="http://schemas.microsoft.com/office/drawing/2014/main" id="{DBB7705F-9773-4E36-98FA-BA13FD93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E73F1E-9B0F-46F6-BF9B-2C3C314259E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387135-F0C3-46B3-9C6C-75A4B705947C}"/>
              </a:ext>
            </a:extLst>
          </p:cNvPr>
          <p:cNvSpPr>
            <a:spLocks noGrp="1"/>
          </p:cNvSpPr>
          <p:nvPr>
            <p:ph type="sldNum" sz="quarter" idx="12"/>
          </p:nvPr>
        </p:nvSpPr>
        <p:spPr/>
        <p:txBody>
          <a:bodyPr/>
          <a:lstStyle/>
          <a:p>
            <a:fld id="{A193C64B-2574-4D3D-B044-92D68AAEF81F}" type="slidenum">
              <a:rPr lang="en-IN" smtClean="0"/>
              <a:t>269</a:t>
            </a:fld>
            <a:endParaRPr lang="en-IN"/>
          </a:p>
        </p:txBody>
      </p:sp>
    </p:spTree>
    <p:extLst>
      <p:ext uri="{BB962C8B-B14F-4D97-AF65-F5344CB8AC3E}">
        <p14:creationId xmlns:p14="http://schemas.microsoft.com/office/powerpoint/2010/main" val="382374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a:bodyPr>
          <a:lstStyle/>
          <a:p>
            <a:r>
              <a:rPr lang="en-US" dirty="0"/>
              <a:t>Playwright offers a high-level API for tasks like clicking buttons, filling forms, and navigating pages.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
        <p:nvSpPr>
          <p:cNvPr id="4" name="Date Placeholder 3">
            <a:extLst>
              <a:ext uri="{FF2B5EF4-FFF2-40B4-BE49-F238E27FC236}">
                <a16:creationId xmlns:a16="http://schemas.microsoft.com/office/drawing/2014/main" id="{A501FEAB-0F3D-486D-9E78-2A9F56AE78C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6D247E-FAF8-43B4-90B4-3E7C1848DE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BD7B4F-EDFA-48BD-B250-F82F4886CEBB}"/>
              </a:ext>
            </a:extLst>
          </p:cNvPr>
          <p:cNvSpPr>
            <a:spLocks noGrp="1"/>
          </p:cNvSpPr>
          <p:nvPr>
            <p:ph type="sldNum" sz="quarter" idx="12"/>
          </p:nvPr>
        </p:nvSpPr>
        <p:spPr/>
        <p:txBody>
          <a:bodyPr/>
          <a:lstStyle/>
          <a:p>
            <a:fld id="{A193C64B-2574-4D3D-B044-92D68AAEF81F}" type="slidenum">
              <a:rPr lang="en-IN" smtClean="0"/>
              <a:t>27</a:t>
            </a:fld>
            <a:endParaRPr lang="en-IN"/>
          </a:p>
        </p:txBody>
      </p:sp>
    </p:spTree>
    <p:extLst>
      <p:ext uri="{BB962C8B-B14F-4D97-AF65-F5344CB8AC3E}">
        <p14:creationId xmlns:p14="http://schemas.microsoft.com/office/powerpoint/2010/main" val="181900557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
        <p:nvSpPr>
          <p:cNvPr id="4" name="Date Placeholder 3">
            <a:extLst>
              <a:ext uri="{FF2B5EF4-FFF2-40B4-BE49-F238E27FC236}">
                <a16:creationId xmlns:a16="http://schemas.microsoft.com/office/drawing/2014/main" id="{20146F2B-D45F-4760-9085-EC1B6EBB4C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C1B67E-46A5-4017-B829-67E56AC14A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5DCB07-0257-4499-88E6-CA26A5E15684}"/>
              </a:ext>
            </a:extLst>
          </p:cNvPr>
          <p:cNvSpPr>
            <a:spLocks noGrp="1"/>
          </p:cNvSpPr>
          <p:nvPr>
            <p:ph type="sldNum" sz="quarter" idx="12"/>
          </p:nvPr>
        </p:nvSpPr>
        <p:spPr/>
        <p:txBody>
          <a:bodyPr/>
          <a:lstStyle/>
          <a:p>
            <a:fld id="{A193C64B-2574-4D3D-B044-92D68AAEF81F}" type="slidenum">
              <a:rPr lang="en-IN" smtClean="0"/>
              <a:t>270</a:t>
            </a:fld>
            <a:endParaRPr lang="en-IN"/>
          </a:p>
        </p:txBody>
      </p:sp>
    </p:spTree>
    <p:extLst>
      <p:ext uri="{BB962C8B-B14F-4D97-AF65-F5344CB8AC3E}">
        <p14:creationId xmlns:p14="http://schemas.microsoft.com/office/powerpoint/2010/main" val="365436808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a:bodyPr>
          <a:lstStyle/>
          <a:p>
            <a:r>
              <a:rPr lang="en-US" b="1" dirty="0"/>
              <a:t>Capture Baseline Screenshots:</a:t>
            </a:r>
            <a:endParaRPr lang="en-US" dirty="0"/>
          </a:p>
          <a:p>
            <a:r>
              <a:rPr lang="en-US" b="1" dirty="0"/>
              <a:t>Capture Test Screenshots</a:t>
            </a:r>
            <a:r>
              <a:rPr lang="en-US" dirty="0"/>
              <a:t>: </a:t>
            </a:r>
          </a:p>
          <a:p>
            <a:r>
              <a:rPr lang="en-US" b="1" dirty="0"/>
              <a:t>Perform Image Comparison:</a:t>
            </a:r>
            <a:endParaRPr lang="en-US" dirty="0"/>
          </a:p>
          <a:p>
            <a:r>
              <a:rPr lang="en-US" b="1" dirty="0"/>
              <a:t>Identify Differences: </a:t>
            </a:r>
          </a:p>
          <a:p>
            <a:r>
              <a:rPr lang="en-US" b="1" dirty="0"/>
              <a:t>Review and Analyze</a:t>
            </a:r>
            <a:r>
              <a:rPr lang="en-US" dirty="0"/>
              <a:t>:</a:t>
            </a:r>
            <a:endParaRPr lang="en-IN" dirty="0"/>
          </a:p>
        </p:txBody>
      </p:sp>
      <p:sp>
        <p:nvSpPr>
          <p:cNvPr id="4" name="Date Placeholder 3">
            <a:extLst>
              <a:ext uri="{FF2B5EF4-FFF2-40B4-BE49-F238E27FC236}">
                <a16:creationId xmlns:a16="http://schemas.microsoft.com/office/drawing/2014/main" id="{A6813063-5488-4012-ADFB-2D7B47B80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3C7F2E7-F88C-4E03-AEE2-C908C21A10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9D9919-70F8-4230-BF4D-4C69AD5BAABE}"/>
              </a:ext>
            </a:extLst>
          </p:cNvPr>
          <p:cNvSpPr>
            <a:spLocks noGrp="1"/>
          </p:cNvSpPr>
          <p:nvPr>
            <p:ph type="sldNum" sz="quarter" idx="12"/>
          </p:nvPr>
        </p:nvSpPr>
        <p:spPr/>
        <p:txBody>
          <a:bodyPr/>
          <a:lstStyle/>
          <a:p>
            <a:fld id="{A193C64B-2574-4D3D-B044-92D68AAEF81F}" type="slidenum">
              <a:rPr lang="en-IN" smtClean="0"/>
              <a:t>271</a:t>
            </a:fld>
            <a:endParaRPr lang="en-IN"/>
          </a:p>
        </p:txBody>
      </p:sp>
    </p:spTree>
    <p:extLst>
      <p:ext uri="{BB962C8B-B14F-4D97-AF65-F5344CB8AC3E}">
        <p14:creationId xmlns:p14="http://schemas.microsoft.com/office/powerpoint/2010/main" val="340304991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
        <p:nvSpPr>
          <p:cNvPr id="4" name="Date Placeholder 3">
            <a:extLst>
              <a:ext uri="{FF2B5EF4-FFF2-40B4-BE49-F238E27FC236}">
                <a16:creationId xmlns:a16="http://schemas.microsoft.com/office/drawing/2014/main" id="{053D7AC7-A47E-470C-AAF7-90EBEB891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903072-5D44-4633-8837-B7CFC1E3162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DF216B-58DC-452A-8DB2-65238BDD60B3}"/>
              </a:ext>
            </a:extLst>
          </p:cNvPr>
          <p:cNvSpPr>
            <a:spLocks noGrp="1"/>
          </p:cNvSpPr>
          <p:nvPr>
            <p:ph type="sldNum" sz="quarter" idx="12"/>
          </p:nvPr>
        </p:nvSpPr>
        <p:spPr/>
        <p:txBody>
          <a:bodyPr/>
          <a:lstStyle/>
          <a:p>
            <a:fld id="{A193C64B-2574-4D3D-B044-92D68AAEF81F}" type="slidenum">
              <a:rPr lang="en-IN" smtClean="0"/>
              <a:t>272</a:t>
            </a:fld>
            <a:endParaRPr lang="en-IN"/>
          </a:p>
        </p:txBody>
      </p:sp>
    </p:spTree>
    <p:extLst>
      <p:ext uri="{BB962C8B-B14F-4D97-AF65-F5344CB8AC3E}">
        <p14:creationId xmlns:p14="http://schemas.microsoft.com/office/powerpoint/2010/main" val="135712618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
        <p:nvSpPr>
          <p:cNvPr id="4" name="Date Placeholder 3">
            <a:extLst>
              <a:ext uri="{FF2B5EF4-FFF2-40B4-BE49-F238E27FC236}">
                <a16:creationId xmlns:a16="http://schemas.microsoft.com/office/drawing/2014/main" id="{6A8656A8-88D6-40F8-A6AD-7C05226F37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1A21EF2-8295-4FB0-AEC1-85702DEA288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160C263-A6A3-4556-9579-84FD11349CCE}"/>
              </a:ext>
            </a:extLst>
          </p:cNvPr>
          <p:cNvSpPr>
            <a:spLocks noGrp="1"/>
          </p:cNvSpPr>
          <p:nvPr>
            <p:ph type="sldNum" sz="quarter" idx="12"/>
          </p:nvPr>
        </p:nvSpPr>
        <p:spPr/>
        <p:txBody>
          <a:bodyPr/>
          <a:lstStyle/>
          <a:p>
            <a:fld id="{A193C64B-2574-4D3D-B044-92D68AAEF81F}" type="slidenum">
              <a:rPr lang="en-IN" smtClean="0"/>
              <a:t>273</a:t>
            </a:fld>
            <a:endParaRPr lang="en-IN"/>
          </a:p>
        </p:txBody>
      </p:sp>
    </p:spTree>
    <p:extLst>
      <p:ext uri="{BB962C8B-B14F-4D97-AF65-F5344CB8AC3E}">
        <p14:creationId xmlns:p14="http://schemas.microsoft.com/office/powerpoint/2010/main" val="68604500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
        <p:nvSpPr>
          <p:cNvPr id="4" name="Date Placeholder 3">
            <a:extLst>
              <a:ext uri="{FF2B5EF4-FFF2-40B4-BE49-F238E27FC236}">
                <a16:creationId xmlns:a16="http://schemas.microsoft.com/office/drawing/2014/main" id="{06B8BB3B-9001-4484-BFD2-0C8B6224AD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E080C-E56A-4702-8278-9EA3DFC84D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FAAC52D-798B-45C5-9D50-E200DA1FA7B7}"/>
              </a:ext>
            </a:extLst>
          </p:cNvPr>
          <p:cNvSpPr>
            <a:spLocks noGrp="1"/>
          </p:cNvSpPr>
          <p:nvPr>
            <p:ph type="sldNum" sz="quarter" idx="12"/>
          </p:nvPr>
        </p:nvSpPr>
        <p:spPr/>
        <p:txBody>
          <a:bodyPr/>
          <a:lstStyle/>
          <a:p>
            <a:fld id="{A193C64B-2574-4D3D-B044-92D68AAEF81F}" type="slidenum">
              <a:rPr lang="en-IN" smtClean="0"/>
              <a:t>274</a:t>
            </a:fld>
            <a:endParaRPr lang="en-IN"/>
          </a:p>
        </p:txBody>
      </p:sp>
    </p:spTree>
    <p:extLst>
      <p:ext uri="{BB962C8B-B14F-4D97-AF65-F5344CB8AC3E}">
        <p14:creationId xmlns:p14="http://schemas.microsoft.com/office/powerpoint/2010/main" val="316969810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
        <p:nvSpPr>
          <p:cNvPr id="4" name="Date Placeholder 3">
            <a:extLst>
              <a:ext uri="{FF2B5EF4-FFF2-40B4-BE49-F238E27FC236}">
                <a16:creationId xmlns:a16="http://schemas.microsoft.com/office/drawing/2014/main" id="{160C5FB4-2E62-4915-8F6E-3350631547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21B308-A47D-43F6-8538-366EFD798D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95B0680-20D5-4332-8232-ACE8A46E2672}"/>
              </a:ext>
            </a:extLst>
          </p:cNvPr>
          <p:cNvSpPr>
            <a:spLocks noGrp="1"/>
          </p:cNvSpPr>
          <p:nvPr>
            <p:ph type="sldNum" sz="quarter" idx="12"/>
          </p:nvPr>
        </p:nvSpPr>
        <p:spPr/>
        <p:txBody>
          <a:bodyPr/>
          <a:lstStyle/>
          <a:p>
            <a:fld id="{A193C64B-2574-4D3D-B044-92D68AAEF81F}" type="slidenum">
              <a:rPr lang="en-IN" smtClean="0"/>
              <a:t>275</a:t>
            </a:fld>
            <a:endParaRPr lang="en-IN"/>
          </a:p>
        </p:txBody>
      </p:sp>
    </p:spTree>
    <p:extLst>
      <p:ext uri="{BB962C8B-B14F-4D97-AF65-F5344CB8AC3E}">
        <p14:creationId xmlns:p14="http://schemas.microsoft.com/office/powerpoint/2010/main" val="300350959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
        <p:nvSpPr>
          <p:cNvPr id="4" name="Date Placeholder 3">
            <a:extLst>
              <a:ext uri="{FF2B5EF4-FFF2-40B4-BE49-F238E27FC236}">
                <a16:creationId xmlns:a16="http://schemas.microsoft.com/office/drawing/2014/main" id="{D0A84320-901F-4AFD-9D1A-5290578A9F1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0623AC-1405-47B2-ADA8-D9EDEFA498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2FC9DA-55DA-424E-A835-CFB9E7B9F72B}"/>
              </a:ext>
            </a:extLst>
          </p:cNvPr>
          <p:cNvSpPr>
            <a:spLocks noGrp="1"/>
          </p:cNvSpPr>
          <p:nvPr>
            <p:ph type="sldNum" sz="quarter" idx="12"/>
          </p:nvPr>
        </p:nvSpPr>
        <p:spPr/>
        <p:txBody>
          <a:bodyPr/>
          <a:lstStyle/>
          <a:p>
            <a:fld id="{A193C64B-2574-4D3D-B044-92D68AAEF81F}" type="slidenum">
              <a:rPr lang="en-IN" smtClean="0"/>
              <a:t>277</a:t>
            </a:fld>
            <a:endParaRPr lang="en-IN"/>
          </a:p>
        </p:txBody>
      </p:sp>
    </p:spTree>
    <p:extLst>
      <p:ext uri="{BB962C8B-B14F-4D97-AF65-F5344CB8AC3E}">
        <p14:creationId xmlns:p14="http://schemas.microsoft.com/office/powerpoint/2010/main" val="365833215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
        <p:nvSpPr>
          <p:cNvPr id="4" name="Date Placeholder 3">
            <a:extLst>
              <a:ext uri="{FF2B5EF4-FFF2-40B4-BE49-F238E27FC236}">
                <a16:creationId xmlns:a16="http://schemas.microsoft.com/office/drawing/2014/main" id="{ED25E2B3-F9AA-49FA-B925-0658A1E2F0A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7795E3A-73F0-4849-9B16-892BA5D6BF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556C374-EF30-41C4-8309-9D7DC01AD414}"/>
              </a:ext>
            </a:extLst>
          </p:cNvPr>
          <p:cNvSpPr>
            <a:spLocks noGrp="1"/>
          </p:cNvSpPr>
          <p:nvPr>
            <p:ph type="sldNum" sz="quarter" idx="12"/>
          </p:nvPr>
        </p:nvSpPr>
        <p:spPr/>
        <p:txBody>
          <a:bodyPr/>
          <a:lstStyle/>
          <a:p>
            <a:fld id="{A193C64B-2574-4D3D-B044-92D68AAEF81F}" type="slidenum">
              <a:rPr lang="en-IN" smtClean="0"/>
              <a:t>278</a:t>
            </a:fld>
            <a:endParaRPr lang="en-IN"/>
          </a:p>
        </p:txBody>
      </p:sp>
    </p:spTree>
    <p:extLst>
      <p:ext uri="{BB962C8B-B14F-4D97-AF65-F5344CB8AC3E}">
        <p14:creationId xmlns:p14="http://schemas.microsoft.com/office/powerpoint/2010/main" val="405634973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
        <p:nvSpPr>
          <p:cNvPr id="4" name="Date Placeholder 3">
            <a:extLst>
              <a:ext uri="{FF2B5EF4-FFF2-40B4-BE49-F238E27FC236}">
                <a16:creationId xmlns:a16="http://schemas.microsoft.com/office/drawing/2014/main" id="{EBFCB063-EF38-4414-9C25-3EEF6611D1F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1D05F34-DF3F-4282-86B2-B7D157BDF5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18E2E8-6C34-4359-9DB9-7435A3953A20}"/>
              </a:ext>
            </a:extLst>
          </p:cNvPr>
          <p:cNvSpPr>
            <a:spLocks noGrp="1"/>
          </p:cNvSpPr>
          <p:nvPr>
            <p:ph type="sldNum" sz="quarter" idx="12"/>
          </p:nvPr>
        </p:nvSpPr>
        <p:spPr/>
        <p:txBody>
          <a:bodyPr/>
          <a:lstStyle/>
          <a:p>
            <a:fld id="{A193C64B-2574-4D3D-B044-92D68AAEF81F}" type="slidenum">
              <a:rPr lang="en-IN" smtClean="0"/>
              <a:t>279</a:t>
            </a:fld>
            <a:endParaRPr lang="en-IN"/>
          </a:p>
        </p:txBody>
      </p:sp>
    </p:spTree>
    <p:extLst>
      <p:ext uri="{BB962C8B-B14F-4D97-AF65-F5344CB8AC3E}">
        <p14:creationId xmlns:p14="http://schemas.microsoft.com/office/powerpoint/2010/main" val="1911521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64307-AF13-42B2-8EA8-9F86BF4116E2}"/>
              </a:ext>
            </a:extLst>
          </p:cNvPr>
          <p:cNvSpPr>
            <a:spLocks noGrp="1"/>
          </p:cNvSpPr>
          <p:nvPr>
            <p:ph type="ctrTitle"/>
          </p:nvPr>
        </p:nvSpPr>
        <p:spPr/>
        <p:txBody>
          <a:bodyPr/>
          <a:lstStyle/>
          <a:p>
            <a:r>
              <a:rPr lang="en-US" dirty="0" err="1"/>
              <a:t>Comparision</a:t>
            </a:r>
            <a:endParaRPr lang="en-IN" dirty="0"/>
          </a:p>
        </p:txBody>
      </p:sp>
      <p:sp>
        <p:nvSpPr>
          <p:cNvPr id="7" name="Subtitle 6">
            <a:extLst>
              <a:ext uri="{FF2B5EF4-FFF2-40B4-BE49-F238E27FC236}">
                <a16:creationId xmlns:a16="http://schemas.microsoft.com/office/drawing/2014/main" id="{EF4F1B6C-0938-422C-B8FF-24196386EA69}"/>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4F9DD3E2-2060-4A86-A79A-5CF9072C5B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2A79F47-EEFB-48A5-8963-615E4F1DC7D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A5D91-AD15-423E-8FE7-58376B846C68}"/>
              </a:ext>
            </a:extLst>
          </p:cNvPr>
          <p:cNvSpPr>
            <a:spLocks noGrp="1"/>
          </p:cNvSpPr>
          <p:nvPr>
            <p:ph type="sldNum" sz="quarter" idx="12"/>
          </p:nvPr>
        </p:nvSpPr>
        <p:spPr/>
        <p:txBody>
          <a:bodyPr/>
          <a:lstStyle/>
          <a:p>
            <a:fld id="{A193C64B-2574-4D3D-B044-92D68AAEF81F}" type="slidenum">
              <a:rPr lang="en-IN" smtClean="0"/>
              <a:t>28</a:t>
            </a:fld>
            <a:endParaRPr lang="en-IN"/>
          </a:p>
        </p:txBody>
      </p:sp>
      <p:pic>
        <p:nvPicPr>
          <p:cNvPr id="8" name="Picture 7">
            <a:extLst>
              <a:ext uri="{FF2B5EF4-FFF2-40B4-BE49-F238E27FC236}">
                <a16:creationId xmlns:a16="http://schemas.microsoft.com/office/drawing/2014/main" id="{E189193C-6FC8-48B3-B50B-5D893284EA02}"/>
              </a:ext>
            </a:extLst>
          </p:cNvPr>
          <p:cNvPicPr>
            <a:picLocks noChangeAspect="1"/>
          </p:cNvPicPr>
          <p:nvPr/>
        </p:nvPicPr>
        <p:blipFill>
          <a:blip r:embed="rId2"/>
          <a:stretch>
            <a:fillRect/>
          </a:stretch>
        </p:blipFill>
        <p:spPr>
          <a:xfrm>
            <a:off x="2323850" y="3531808"/>
            <a:ext cx="3581900" cy="2029108"/>
          </a:xfrm>
          <a:prstGeom prst="rect">
            <a:avLst/>
          </a:prstGeom>
        </p:spPr>
      </p:pic>
      <p:pic>
        <p:nvPicPr>
          <p:cNvPr id="9" name="Picture 8">
            <a:extLst>
              <a:ext uri="{FF2B5EF4-FFF2-40B4-BE49-F238E27FC236}">
                <a16:creationId xmlns:a16="http://schemas.microsoft.com/office/drawing/2014/main" id="{0C9541E5-A272-4392-AB3E-AC0102767512}"/>
              </a:ext>
            </a:extLst>
          </p:cNvPr>
          <p:cNvPicPr>
            <a:picLocks noChangeAspect="1"/>
          </p:cNvPicPr>
          <p:nvPr/>
        </p:nvPicPr>
        <p:blipFill>
          <a:blip r:embed="rId3"/>
          <a:stretch>
            <a:fillRect/>
          </a:stretch>
        </p:blipFill>
        <p:spPr>
          <a:xfrm>
            <a:off x="7166776" y="3531204"/>
            <a:ext cx="3982006" cy="2152950"/>
          </a:xfrm>
          <a:prstGeom prst="rect">
            <a:avLst/>
          </a:prstGeom>
        </p:spPr>
      </p:pic>
    </p:spTree>
    <p:extLst>
      <p:ext uri="{BB962C8B-B14F-4D97-AF65-F5344CB8AC3E}">
        <p14:creationId xmlns:p14="http://schemas.microsoft.com/office/powerpoint/2010/main" val="65807870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
        <p:nvSpPr>
          <p:cNvPr id="4" name="Date Placeholder 3">
            <a:extLst>
              <a:ext uri="{FF2B5EF4-FFF2-40B4-BE49-F238E27FC236}">
                <a16:creationId xmlns:a16="http://schemas.microsoft.com/office/drawing/2014/main" id="{CE6C242B-00AE-4B02-9FE5-9F28EFC3C8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1C9DD5-E116-413D-9072-371BC5F9B4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99FA549-8177-4F25-988D-1AAFCA5D596C}"/>
              </a:ext>
            </a:extLst>
          </p:cNvPr>
          <p:cNvSpPr>
            <a:spLocks noGrp="1"/>
          </p:cNvSpPr>
          <p:nvPr>
            <p:ph type="sldNum" sz="quarter" idx="12"/>
          </p:nvPr>
        </p:nvSpPr>
        <p:spPr/>
        <p:txBody>
          <a:bodyPr/>
          <a:lstStyle/>
          <a:p>
            <a:fld id="{A193C64B-2574-4D3D-B044-92D68AAEF81F}" type="slidenum">
              <a:rPr lang="en-IN" smtClean="0"/>
              <a:t>280</a:t>
            </a:fld>
            <a:endParaRPr lang="en-IN"/>
          </a:p>
        </p:txBody>
      </p:sp>
    </p:spTree>
    <p:extLst>
      <p:ext uri="{BB962C8B-B14F-4D97-AF65-F5344CB8AC3E}">
        <p14:creationId xmlns:p14="http://schemas.microsoft.com/office/powerpoint/2010/main" val="219077591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
        <p:nvSpPr>
          <p:cNvPr id="4" name="Date Placeholder 3">
            <a:extLst>
              <a:ext uri="{FF2B5EF4-FFF2-40B4-BE49-F238E27FC236}">
                <a16:creationId xmlns:a16="http://schemas.microsoft.com/office/drawing/2014/main" id="{95E57839-9DCB-44BE-9953-F83492FC6AF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E4026B-08CD-4D3E-879F-11E75416617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10DD736-934E-4800-AC7C-7D85B8A28CFF}"/>
              </a:ext>
            </a:extLst>
          </p:cNvPr>
          <p:cNvSpPr>
            <a:spLocks noGrp="1"/>
          </p:cNvSpPr>
          <p:nvPr>
            <p:ph type="sldNum" sz="quarter" idx="12"/>
          </p:nvPr>
        </p:nvSpPr>
        <p:spPr/>
        <p:txBody>
          <a:bodyPr/>
          <a:lstStyle/>
          <a:p>
            <a:fld id="{A193C64B-2574-4D3D-B044-92D68AAEF81F}" type="slidenum">
              <a:rPr lang="en-IN" smtClean="0"/>
              <a:t>282</a:t>
            </a:fld>
            <a:endParaRPr lang="en-IN"/>
          </a:p>
        </p:txBody>
      </p:sp>
    </p:spTree>
    <p:extLst>
      <p:ext uri="{BB962C8B-B14F-4D97-AF65-F5344CB8AC3E}">
        <p14:creationId xmlns:p14="http://schemas.microsoft.com/office/powerpoint/2010/main" val="336647911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
        <p:nvSpPr>
          <p:cNvPr id="4" name="Date Placeholder 3">
            <a:extLst>
              <a:ext uri="{FF2B5EF4-FFF2-40B4-BE49-F238E27FC236}">
                <a16:creationId xmlns:a16="http://schemas.microsoft.com/office/drawing/2014/main" id="{6F18FBAB-3133-46F7-91C5-FBC661EE4CC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DBA4CA-9DE3-4DE2-99DF-40EB541F486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70860C-95BB-4589-8BAB-622FC3CE0EF9}"/>
              </a:ext>
            </a:extLst>
          </p:cNvPr>
          <p:cNvSpPr>
            <a:spLocks noGrp="1"/>
          </p:cNvSpPr>
          <p:nvPr>
            <p:ph type="sldNum" sz="quarter" idx="12"/>
          </p:nvPr>
        </p:nvSpPr>
        <p:spPr/>
        <p:txBody>
          <a:bodyPr/>
          <a:lstStyle/>
          <a:p>
            <a:fld id="{A193C64B-2574-4D3D-B044-92D68AAEF81F}" type="slidenum">
              <a:rPr lang="en-IN" smtClean="0"/>
              <a:t>283</a:t>
            </a:fld>
            <a:endParaRPr lang="en-IN"/>
          </a:p>
        </p:txBody>
      </p:sp>
    </p:spTree>
    <p:extLst>
      <p:ext uri="{BB962C8B-B14F-4D97-AF65-F5344CB8AC3E}">
        <p14:creationId xmlns:p14="http://schemas.microsoft.com/office/powerpoint/2010/main" val="386950544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
        <p:nvSpPr>
          <p:cNvPr id="4" name="Date Placeholder 3">
            <a:extLst>
              <a:ext uri="{FF2B5EF4-FFF2-40B4-BE49-F238E27FC236}">
                <a16:creationId xmlns:a16="http://schemas.microsoft.com/office/drawing/2014/main" id="{012CC12C-DC09-4458-86F5-52EB418D2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944954-6313-40D3-9F4A-303859DD97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88516E-8BC4-4EC7-B468-224512D36D45}"/>
              </a:ext>
            </a:extLst>
          </p:cNvPr>
          <p:cNvSpPr>
            <a:spLocks noGrp="1"/>
          </p:cNvSpPr>
          <p:nvPr>
            <p:ph type="sldNum" sz="quarter" idx="12"/>
          </p:nvPr>
        </p:nvSpPr>
        <p:spPr/>
        <p:txBody>
          <a:bodyPr/>
          <a:lstStyle/>
          <a:p>
            <a:fld id="{A193C64B-2574-4D3D-B044-92D68AAEF81F}" type="slidenum">
              <a:rPr lang="en-IN" smtClean="0"/>
              <a:t>284</a:t>
            </a:fld>
            <a:endParaRPr lang="en-IN"/>
          </a:p>
        </p:txBody>
      </p:sp>
    </p:spTree>
    <p:extLst>
      <p:ext uri="{BB962C8B-B14F-4D97-AF65-F5344CB8AC3E}">
        <p14:creationId xmlns:p14="http://schemas.microsoft.com/office/powerpoint/2010/main" val="218305151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
        <p:nvSpPr>
          <p:cNvPr id="4" name="Date Placeholder 3">
            <a:extLst>
              <a:ext uri="{FF2B5EF4-FFF2-40B4-BE49-F238E27FC236}">
                <a16:creationId xmlns:a16="http://schemas.microsoft.com/office/drawing/2014/main" id="{6B7F4817-2663-4C87-9352-449833DDD81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BE4EF2-79E7-4136-81BF-D12EC7EEF7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762C12-235A-421A-888D-1564B6CF76D0}"/>
              </a:ext>
            </a:extLst>
          </p:cNvPr>
          <p:cNvSpPr>
            <a:spLocks noGrp="1"/>
          </p:cNvSpPr>
          <p:nvPr>
            <p:ph type="sldNum" sz="quarter" idx="12"/>
          </p:nvPr>
        </p:nvSpPr>
        <p:spPr/>
        <p:txBody>
          <a:bodyPr/>
          <a:lstStyle/>
          <a:p>
            <a:fld id="{A193C64B-2574-4D3D-B044-92D68AAEF81F}" type="slidenum">
              <a:rPr lang="en-IN" smtClean="0"/>
              <a:t>285</a:t>
            </a:fld>
            <a:endParaRPr lang="en-IN"/>
          </a:p>
        </p:txBody>
      </p:sp>
    </p:spTree>
    <p:extLst>
      <p:ext uri="{BB962C8B-B14F-4D97-AF65-F5344CB8AC3E}">
        <p14:creationId xmlns:p14="http://schemas.microsoft.com/office/powerpoint/2010/main" val="345935624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
        <p:nvSpPr>
          <p:cNvPr id="4" name="Date Placeholder 3">
            <a:extLst>
              <a:ext uri="{FF2B5EF4-FFF2-40B4-BE49-F238E27FC236}">
                <a16:creationId xmlns:a16="http://schemas.microsoft.com/office/drawing/2014/main" id="{D934DDE8-7734-4CCA-B11B-E16C925D6B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0EE3CE-AE4D-4996-82E8-3524A3AC2B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6653D2-8A99-4ED5-8A47-88A5EAE46DB1}"/>
              </a:ext>
            </a:extLst>
          </p:cNvPr>
          <p:cNvSpPr>
            <a:spLocks noGrp="1"/>
          </p:cNvSpPr>
          <p:nvPr>
            <p:ph type="sldNum" sz="quarter" idx="12"/>
          </p:nvPr>
        </p:nvSpPr>
        <p:spPr/>
        <p:txBody>
          <a:bodyPr/>
          <a:lstStyle/>
          <a:p>
            <a:fld id="{A193C64B-2574-4D3D-B044-92D68AAEF81F}" type="slidenum">
              <a:rPr lang="en-IN" smtClean="0"/>
              <a:t>286</a:t>
            </a:fld>
            <a:endParaRPr lang="en-IN"/>
          </a:p>
        </p:txBody>
      </p:sp>
    </p:spTree>
    <p:extLst>
      <p:ext uri="{BB962C8B-B14F-4D97-AF65-F5344CB8AC3E}">
        <p14:creationId xmlns:p14="http://schemas.microsoft.com/office/powerpoint/2010/main" val="376006072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
        <p:nvSpPr>
          <p:cNvPr id="4" name="Date Placeholder 3">
            <a:extLst>
              <a:ext uri="{FF2B5EF4-FFF2-40B4-BE49-F238E27FC236}">
                <a16:creationId xmlns:a16="http://schemas.microsoft.com/office/drawing/2014/main" id="{910C9FD2-56CC-4E3C-8259-8CBCE5FB605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98C461-8553-46ED-A651-8C94FF77C3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1A0624-28B7-4911-BD96-513E2C51B2D2}"/>
              </a:ext>
            </a:extLst>
          </p:cNvPr>
          <p:cNvSpPr>
            <a:spLocks noGrp="1"/>
          </p:cNvSpPr>
          <p:nvPr>
            <p:ph type="sldNum" sz="quarter" idx="12"/>
          </p:nvPr>
        </p:nvSpPr>
        <p:spPr/>
        <p:txBody>
          <a:bodyPr/>
          <a:lstStyle/>
          <a:p>
            <a:fld id="{A193C64B-2574-4D3D-B044-92D68AAEF81F}" type="slidenum">
              <a:rPr lang="en-IN" smtClean="0"/>
              <a:t>287</a:t>
            </a:fld>
            <a:endParaRPr lang="en-IN"/>
          </a:p>
        </p:txBody>
      </p:sp>
    </p:spTree>
    <p:extLst>
      <p:ext uri="{BB962C8B-B14F-4D97-AF65-F5344CB8AC3E}">
        <p14:creationId xmlns:p14="http://schemas.microsoft.com/office/powerpoint/2010/main" val="48940605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
        <p:nvSpPr>
          <p:cNvPr id="4" name="Date Placeholder 3">
            <a:extLst>
              <a:ext uri="{FF2B5EF4-FFF2-40B4-BE49-F238E27FC236}">
                <a16:creationId xmlns:a16="http://schemas.microsoft.com/office/drawing/2014/main" id="{EAA2CF73-FB10-4697-A55A-7A757E7685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D7FA69-DA20-42E6-AFC4-618674C1588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E7848F-AAAB-4541-BECE-CC603AC42AC1}"/>
              </a:ext>
            </a:extLst>
          </p:cNvPr>
          <p:cNvSpPr>
            <a:spLocks noGrp="1"/>
          </p:cNvSpPr>
          <p:nvPr>
            <p:ph type="sldNum" sz="quarter" idx="12"/>
          </p:nvPr>
        </p:nvSpPr>
        <p:spPr/>
        <p:txBody>
          <a:bodyPr/>
          <a:lstStyle/>
          <a:p>
            <a:fld id="{A193C64B-2574-4D3D-B044-92D68AAEF81F}" type="slidenum">
              <a:rPr lang="en-IN" smtClean="0"/>
              <a:t>288</a:t>
            </a:fld>
            <a:endParaRPr lang="en-IN"/>
          </a:p>
        </p:txBody>
      </p:sp>
    </p:spTree>
    <p:extLst>
      <p:ext uri="{BB962C8B-B14F-4D97-AF65-F5344CB8AC3E}">
        <p14:creationId xmlns:p14="http://schemas.microsoft.com/office/powerpoint/2010/main" val="428460173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a:t>
            </a:r>
          </a:p>
          <a:p>
            <a:r>
              <a:rPr lang="en-US" dirty="0"/>
              <a:t>In Playwright, test reports can be generated using built-in reporting tools or integrated with third-party services. </a:t>
            </a:r>
          </a:p>
          <a:p>
            <a:r>
              <a:rPr lang="en-US" dirty="0"/>
              <a:t>Reports typically include information such as test outcomes, execution times, and error details, enabling teams to improve application quality and development processes.</a:t>
            </a:r>
            <a:endParaRPr lang="en-IN" dirty="0"/>
          </a:p>
        </p:txBody>
      </p:sp>
      <p:sp>
        <p:nvSpPr>
          <p:cNvPr id="4" name="Date Placeholder 3">
            <a:extLst>
              <a:ext uri="{FF2B5EF4-FFF2-40B4-BE49-F238E27FC236}">
                <a16:creationId xmlns:a16="http://schemas.microsoft.com/office/drawing/2014/main" id="{A9BD73C7-1E81-48B3-9DAF-BA2D3A68201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6EE0A53-E3C0-4A39-91EC-8445E779A3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B9283-39B1-43FD-BB39-50EF620DC329}"/>
              </a:ext>
            </a:extLst>
          </p:cNvPr>
          <p:cNvSpPr>
            <a:spLocks noGrp="1"/>
          </p:cNvSpPr>
          <p:nvPr>
            <p:ph type="sldNum" sz="quarter" idx="12"/>
          </p:nvPr>
        </p:nvSpPr>
        <p:spPr/>
        <p:txBody>
          <a:bodyPr/>
          <a:lstStyle/>
          <a:p>
            <a:fld id="{A193C64B-2574-4D3D-B044-92D68AAEF81F}" type="slidenum">
              <a:rPr lang="en-IN" smtClean="0"/>
              <a:t>289</a:t>
            </a:fld>
            <a:endParaRPr lang="en-IN"/>
          </a:p>
        </p:txBody>
      </p:sp>
    </p:spTree>
    <p:extLst>
      <p:ext uri="{BB962C8B-B14F-4D97-AF65-F5344CB8AC3E}">
        <p14:creationId xmlns:p14="http://schemas.microsoft.com/office/powerpoint/2010/main" val="2559966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a:extLst>
              <a:ext uri="{FF2B5EF4-FFF2-40B4-BE49-F238E27FC236}">
                <a16:creationId xmlns:a16="http://schemas.microsoft.com/office/drawing/2014/main" id="{B200E78C-4B18-4EB5-B842-71D3353557A9}"/>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BC2B17F7-A062-433E-A33C-3E5494A48A7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FFA0620D-FA2E-4295-9F77-750141223B82}"/>
              </a:ext>
            </a:extLst>
          </p:cNvPr>
          <p:cNvSpPr>
            <a:spLocks noGrp="1"/>
          </p:cNvSpPr>
          <p:nvPr>
            <p:ph type="sldNum" sz="quarter" idx="12"/>
          </p:nvPr>
        </p:nvSpPr>
        <p:spPr/>
        <p:txBody>
          <a:bodyPr/>
          <a:lstStyle/>
          <a:p>
            <a:fld id="{A193C64B-2574-4D3D-B044-92D68AAEF81F}" type="slidenum">
              <a:rPr lang="en-IN" smtClean="0"/>
              <a:t>29</a:t>
            </a:fld>
            <a:endParaRPr lang="en-IN"/>
          </a:p>
        </p:txBody>
      </p:sp>
    </p:spTree>
    <p:extLst>
      <p:ext uri="{BB962C8B-B14F-4D97-AF65-F5344CB8AC3E}">
        <p14:creationId xmlns:p14="http://schemas.microsoft.com/office/powerpoint/2010/main" val="1755798283"/>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fontScale="92500" lnSpcReduction="10000"/>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a:t>
            </a:r>
          </a:p>
          <a:p>
            <a:r>
              <a:rPr lang="en-US" dirty="0"/>
              <a:t>With platforms like GitHub Actions, Playwright tests can be integrated into CI/CD pipelines, allowing for automatic execution of tests on code changes and providing immediate feedback to developers. </a:t>
            </a:r>
          </a:p>
          <a:p>
            <a:r>
              <a:rPr lang="en-US" dirty="0"/>
              <a:t>This improves development efficiency, reduces time-to-market, and enhances overall software quality.</a:t>
            </a:r>
            <a:endParaRPr lang="en-IN" dirty="0"/>
          </a:p>
        </p:txBody>
      </p:sp>
      <p:sp>
        <p:nvSpPr>
          <p:cNvPr id="4" name="Date Placeholder 3">
            <a:extLst>
              <a:ext uri="{FF2B5EF4-FFF2-40B4-BE49-F238E27FC236}">
                <a16:creationId xmlns:a16="http://schemas.microsoft.com/office/drawing/2014/main" id="{4EE76D76-AE0C-4A0C-B6E2-5B36628D07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EEBA02-F2FF-4CBF-96B0-B3F8DD5E04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A876C3-2A73-4744-A53F-EAEBA508C190}"/>
              </a:ext>
            </a:extLst>
          </p:cNvPr>
          <p:cNvSpPr>
            <a:spLocks noGrp="1"/>
          </p:cNvSpPr>
          <p:nvPr>
            <p:ph type="sldNum" sz="quarter" idx="12"/>
          </p:nvPr>
        </p:nvSpPr>
        <p:spPr/>
        <p:txBody>
          <a:bodyPr/>
          <a:lstStyle/>
          <a:p>
            <a:fld id="{A193C64B-2574-4D3D-B044-92D68AAEF81F}" type="slidenum">
              <a:rPr lang="en-IN" smtClean="0"/>
              <a:t>290</a:t>
            </a:fld>
            <a:endParaRPr lang="en-IN"/>
          </a:p>
        </p:txBody>
      </p:sp>
    </p:spTree>
    <p:extLst>
      <p:ext uri="{BB962C8B-B14F-4D97-AF65-F5344CB8AC3E}">
        <p14:creationId xmlns:p14="http://schemas.microsoft.com/office/powerpoint/2010/main" val="416683878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
        <p:nvSpPr>
          <p:cNvPr id="4" name="Date Placeholder 3">
            <a:extLst>
              <a:ext uri="{FF2B5EF4-FFF2-40B4-BE49-F238E27FC236}">
                <a16:creationId xmlns:a16="http://schemas.microsoft.com/office/drawing/2014/main" id="{6CB7F98B-44EA-405E-BB55-0075A23CB5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E8193E9-F1E9-48BE-AF8F-C824006988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78ACE9-550A-45AC-934E-5959F7A6DD0B}"/>
              </a:ext>
            </a:extLst>
          </p:cNvPr>
          <p:cNvSpPr>
            <a:spLocks noGrp="1"/>
          </p:cNvSpPr>
          <p:nvPr>
            <p:ph type="sldNum" sz="quarter" idx="12"/>
          </p:nvPr>
        </p:nvSpPr>
        <p:spPr/>
        <p:txBody>
          <a:bodyPr/>
          <a:lstStyle/>
          <a:p>
            <a:fld id="{A193C64B-2574-4D3D-B044-92D68AAEF81F}" type="slidenum">
              <a:rPr lang="en-IN" smtClean="0"/>
              <a:t>292</a:t>
            </a:fld>
            <a:endParaRPr lang="en-IN"/>
          </a:p>
        </p:txBody>
      </p:sp>
    </p:spTree>
    <p:extLst>
      <p:ext uri="{BB962C8B-B14F-4D97-AF65-F5344CB8AC3E}">
        <p14:creationId xmlns:p14="http://schemas.microsoft.com/office/powerpoint/2010/main" val="29617865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
        <p:nvSpPr>
          <p:cNvPr id="4" name="Date Placeholder 3">
            <a:extLst>
              <a:ext uri="{FF2B5EF4-FFF2-40B4-BE49-F238E27FC236}">
                <a16:creationId xmlns:a16="http://schemas.microsoft.com/office/drawing/2014/main" id="{34FE407B-F406-4624-83A5-AE183E0F890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7FAC256-BB79-4DFF-9D8B-22E7E1C506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15911B-CA69-4AB3-B9BC-5A5516910303}"/>
              </a:ext>
            </a:extLst>
          </p:cNvPr>
          <p:cNvSpPr>
            <a:spLocks noGrp="1"/>
          </p:cNvSpPr>
          <p:nvPr>
            <p:ph type="sldNum" sz="quarter" idx="12"/>
          </p:nvPr>
        </p:nvSpPr>
        <p:spPr/>
        <p:txBody>
          <a:bodyPr/>
          <a:lstStyle/>
          <a:p>
            <a:fld id="{A193C64B-2574-4D3D-B044-92D68AAEF81F}" type="slidenum">
              <a:rPr lang="en-IN" smtClean="0"/>
              <a:t>293</a:t>
            </a:fld>
            <a:endParaRPr lang="en-IN"/>
          </a:p>
        </p:txBody>
      </p:sp>
    </p:spTree>
    <p:extLst>
      <p:ext uri="{BB962C8B-B14F-4D97-AF65-F5344CB8AC3E}">
        <p14:creationId xmlns:p14="http://schemas.microsoft.com/office/powerpoint/2010/main" val="172323222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
        <p:nvSpPr>
          <p:cNvPr id="4" name="Date Placeholder 3">
            <a:extLst>
              <a:ext uri="{FF2B5EF4-FFF2-40B4-BE49-F238E27FC236}">
                <a16:creationId xmlns:a16="http://schemas.microsoft.com/office/drawing/2014/main" id="{E2AFEC5E-7B8D-41E4-ACBC-E192D58209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C5463B-054F-4816-B6D2-66E3B01B52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9634857-8010-4331-BDDA-DE31C94E9B31}"/>
              </a:ext>
            </a:extLst>
          </p:cNvPr>
          <p:cNvSpPr>
            <a:spLocks noGrp="1"/>
          </p:cNvSpPr>
          <p:nvPr>
            <p:ph type="sldNum" sz="quarter" idx="12"/>
          </p:nvPr>
        </p:nvSpPr>
        <p:spPr/>
        <p:txBody>
          <a:bodyPr/>
          <a:lstStyle/>
          <a:p>
            <a:fld id="{A193C64B-2574-4D3D-B044-92D68AAEF81F}" type="slidenum">
              <a:rPr lang="en-IN" smtClean="0"/>
              <a:t>294</a:t>
            </a:fld>
            <a:endParaRPr lang="en-IN"/>
          </a:p>
        </p:txBody>
      </p:sp>
    </p:spTree>
    <p:extLst>
      <p:ext uri="{BB962C8B-B14F-4D97-AF65-F5344CB8AC3E}">
        <p14:creationId xmlns:p14="http://schemas.microsoft.com/office/powerpoint/2010/main" val="3479408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t>headless (</a:t>
            </a:r>
            <a:r>
              <a:rPr lang="en-US" dirty="0" err="1"/>
              <a:t>boolean</a:t>
            </a:r>
            <a:r>
              <a:rPr lang="en-US" dirty="0"/>
              <a:t>): Whether to run the browser in headless mode (true for headless, false for headed).</a:t>
            </a:r>
          </a:p>
          <a:p>
            <a:r>
              <a:rPr lang="en-US" dirty="0" err="1"/>
              <a:t>slowMo</a:t>
            </a:r>
            <a:r>
              <a:rPr lang="en-US" dirty="0"/>
              <a:t> (number): Slows down Playwright operations by the specified amount of milliseconds. This is useful for debugging and observing the test execution.</a:t>
            </a:r>
          </a:p>
          <a:p>
            <a:r>
              <a:rPr lang="en-US" dirty="0" err="1"/>
              <a:t>args</a:t>
            </a:r>
            <a:r>
              <a:rPr lang="en-US" dirty="0"/>
              <a:t> (string[]): Additional command-line arguments to pass to the browser instance.</a:t>
            </a:r>
          </a:p>
          <a:p>
            <a:r>
              <a:rPr lang="en-US" dirty="0" err="1"/>
              <a:t>executablePath</a:t>
            </a:r>
            <a:r>
              <a:rPr lang="en-US" dirty="0"/>
              <a:t> (string): Path to the browser executable to use instead of the bundled one.</a:t>
            </a:r>
          </a:p>
          <a:p>
            <a:pPr lvl="1"/>
            <a:endParaRPr lang="en-IN" dirty="0"/>
          </a:p>
        </p:txBody>
      </p:sp>
      <p:sp>
        <p:nvSpPr>
          <p:cNvPr id="4" name="Date Placeholder 3">
            <a:extLst>
              <a:ext uri="{FF2B5EF4-FFF2-40B4-BE49-F238E27FC236}">
                <a16:creationId xmlns:a16="http://schemas.microsoft.com/office/drawing/2014/main" id="{1CEE8188-93F0-437E-ADB6-777A424A91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B03C02-3BB4-4CA2-B928-2918E015BB7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63CE4E2-49B1-44F1-A1AD-E39420E782A3}"/>
              </a:ext>
            </a:extLst>
          </p:cNvPr>
          <p:cNvSpPr>
            <a:spLocks noGrp="1"/>
          </p:cNvSpPr>
          <p:nvPr>
            <p:ph type="sldNum" sz="quarter" idx="12"/>
          </p:nvPr>
        </p:nvSpPr>
        <p:spPr/>
        <p:txBody>
          <a:bodyPr/>
          <a:lstStyle/>
          <a:p>
            <a:fld id="{A193C64B-2574-4D3D-B044-92D68AAEF81F}" type="slidenum">
              <a:rPr lang="en-IN" smtClean="0"/>
              <a:t>295</a:t>
            </a:fld>
            <a:endParaRPr lang="en-IN"/>
          </a:p>
        </p:txBody>
      </p:sp>
    </p:spTree>
    <p:extLst>
      <p:ext uri="{BB962C8B-B14F-4D97-AF65-F5344CB8AC3E}">
        <p14:creationId xmlns:p14="http://schemas.microsoft.com/office/powerpoint/2010/main" val="185175553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b="1" dirty="0" err="1"/>
              <a:t>ignoreHTTPSErrors</a:t>
            </a:r>
            <a:r>
              <a:rPr lang="en-US" dirty="0"/>
              <a:t> (</a:t>
            </a:r>
            <a:r>
              <a:rPr lang="en-US" dirty="0" err="1"/>
              <a:t>boolean</a:t>
            </a:r>
            <a:r>
              <a:rPr lang="en-US" dirty="0"/>
              <a:t>): Whether to ignore HTTPS errors during navigation.</a:t>
            </a:r>
          </a:p>
          <a:p>
            <a:r>
              <a:rPr lang="en-US" b="1" dirty="0"/>
              <a:t>viewport</a:t>
            </a:r>
            <a:r>
              <a:rPr lang="en-US" dirty="0"/>
              <a:t> (</a:t>
            </a:r>
            <a:r>
              <a:rPr lang="en-US" dirty="0" err="1"/>
              <a:t>ViewportSize</a:t>
            </a:r>
            <a:r>
              <a:rPr lang="en-US" dirty="0"/>
              <a:t>): Specifies the initial browser viewport size.</a:t>
            </a:r>
          </a:p>
          <a:p>
            <a:r>
              <a:rPr lang="en-US" b="1" dirty="0" err="1"/>
              <a:t>defaultViewport</a:t>
            </a:r>
            <a:r>
              <a:rPr lang="en-US" dirty="0"/>
              <a:t> (</a:t>
            </a:r>
            <a:r>
              <a:rPr lang="en-US" dirty="0" err="1"/>
              <a:t>ViewportSize</a:t>
            </a:r>
            <a:r>
              <a:rPr lang="en-US" dirty="0"/>
              <a:t>): Specifies the default viewport size when the browser window is first opened.</a:t>
            </a:r>
          </a:p>
          <a:p>
            <a:r>
              <a:rPr lang="en-US" b="1" dirty="0" err="1"/>
              <a:t>userDataDir</a:t>
            </a:r>
            <a:r>
              <a:rPr lang="en-US" dirty="0"/>
              <a:t> (string): Path to a user data directory to use for the browser instance.</a:t>
            </a:r>
          </a:p>
          <a:p>
            <a:r>
              <a:rPr lang="en-US" b="1" dirty="0"/>
              <a:t>channel</a:t>
            </a:r>
            <a:r>
              <a:rPr lang="en-US" dirty="0"/>
              <a:t> (string): Channel to use for the browser instance (e.g., "chrome", "</a:t>
            </a:r>
            <a:r>
              <a:rPr lang="en-US" dirty="0" err="1"/>
              <a:t>firefox</a:t>
            </a:r>
            <a:r>
              <a:rPr lang="en-US" dirty="0"/>
              <a:t>", "</a:t>
            </a:r>
            <a:r>
              <a:rPr lang="en-US" dirty="0" err="1"/>
              <a:t>webkit</a:t>
            </a:r>
            <a:r>
              <a:rPr lang="en-US" dirty="0"/>
              <a:t>").</a:t>
            </a:r>
            <a:endParaRPr lang="en-IN" dirty="0"/>
          </a:p>
        </p:txBody>
      </p:sp>
      <p:sp>
        <p:nvSpPr>
          <p:cNvPr id="4" name="Date Placeholder 3">
            <a:extLst>
              <a:ext uri="{FF2B5EF4-FFF2-40B4-BE49-F238E27FC236}">
                <a16:creationId xmlns:a16="http://schemas.microsoft.com/office/drawing/2014/main" id="{298C1A04-2D24-4C01-A365-76CB0FD7C2C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DD14B3B-F274-4351-B907-D5A1226962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0DF0F7-755D-453F-9048-55E8A4028910}"/>
              </a:ext>
            </a:extLst>
          </p:cNvPr>
          <p:cNvSpPr>
            <a:spLocks noGrp="1"/>
          </p:cNvSpPr>
          <p:nvPr>
            <p:ph type="sldNum" sz="quarter" idx="12"/>
          </p:nvPr>
        </p:nvSpPr>
        <p:spPr/>
        <p:txBody>
          <a:bodyPr/>
          <a:lstStyle/>
          <a:p>
            <a:fld id="{A193C64B-2574-4D3D-B044-92D68AAEF81F}" type="slidenum">
              <a:rPr lang="en-IN" smtClean="0"/>
              <a:t>296</a:t>
            </a:fld>
            <a:endParaRPr lang="en-IN"/>
          </a:p>
        </p:txBody>
      </p:sp>
    </p:spTree>
    <p:extLst>
      <p:ext uri="{BB962C8B-B14F-4D97-AF65-F5344CB8AC3E}">
        <p14:creationId xmlns:p14="http://schemas.microsoft.com/office/powerpoint/2010/main" val="392407402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
        <p:nvSpPr>
          <p:cNvPr id="4" name="Date Placeholder 3">
            <a:extLst>
              <a:ext uri="{FF2B5EF4-FFF2-40B4-BE49-F238E27FC236}">
                <a16:creationId xmlns:a16="http://schemas.microsoft.com/office/drawing/2014/main" id="{BB80B480-6A89-4854-8EB7-954184C57A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07C8335-27F4-4F0D-AB33-4193E8AC23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D5E8F0-C297-4526-8A81-0B50C3965A89}"/>
              </a:ext>
            </a:extLst>
          </p:cNvPr>
          <p:cNvSpPr>
            <a:spLocks noGrp="1"/>
          </p:cNvSpPr>
          <p:nvPr>
            <p:ph type="sldNum" sz="quarter" idx="12"/>
          </p:nvPr>
        </p:nvSpPr>
        <p:spPr/>
        <p:txBody>
          <a:bodyPr/>
          <a:lstStyle/>
          <a:p>
            <a:fld id="{A193C64B-2574-4D3D-B044-92D68AAEF81F}" type="slidenum">
              <a:rPr lang="en-IN" smtClean="0"/>
              <a:t>297</a:t>
            </a:fld>
            <a:endParaRPr lang="en-IN"/>
          </a:p>
        </p:txBody>
      </p:sp>
    </p:spTree>
    <p:extLst>
      <p:ext uri="{BB962C8B-B14F-4D97-AF65-F5344CB8AC3E}">
        <p14:creationId xmlns:p14="http://schemas.microsoft.com/office/powerpoint/2010/main" val="253255751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b="1" dirty="0"/>
              <a:t>geolocation</a:t>
            </a:r>
            <a:r>
              <a:rPr lang="en-US" dirty="0"/>
              <a:t>: Grants or denies access to the Geolocation API.</a:t>
            </a:r>
          </a:p>
          <a:p>
            <a:r>
              <a:rPr lang="en-US" b="1" dirty="0"/>
              <a:t>notifications</a:t>
            </a:r>
            <a:r>
              <a:rPr lang="en-US" dirty="0"/>
              <a:t>: Grants or denies the ability to display notifications.</a:t>
            </a:r>
          </a:p>
          <a:p>
            <a:r>
              <a:rPr lang="en-US" b="1" dirty="0"/>
              <a:t>midi</a:t>
            </a:r>
            <a:r>
              <a:rPr lang="en-US" dirty="0"/>
              <a:t>: Grants or denies access to MIDI devices.</a:t>
            </a:r>
          </a:p>
          <a:p>
            <a:r>
              <a:rPr lang="en-US" b="1" dirty="0" err="1"/>
              <a:t>midiSysex</a:t>
            </a:r>
            <a:r>
              <a:rPr lang="en-US" dirty="0"/>
              <a:t>: Grants or denies access to MIDI devices for sending and receiving system exclusive messages.</a:t>
            </a:r>
          </a:p>
          <a:p>
            <a:r>
              <a:rPr lang="en-US" b="1" dirty="0"/>
              <a:t>push</a:t>
            </a:r>
            <a:r>
              <a:rPr lang="en-US" dirty="0"/>
              <a:t>: Grants or denies the ability to display push notifications.</a:t>
            </a:r>
            <a:endParaRPr lang="en-IN" dirty="0"/>
          </a:p>
        </p:txBody>
      </p:sp>
      <p:sp>
        <p:nvSpPr>
          <p:cNvPr id="4" name="Date Placeholder 3">
            <a:extLst>
              <a:ext uri="{FF2B5EF4-FFF2-40B4-BE49-F238E27FC236}">
                <a16:creationId xmlns:a16="http://schemas.microsoft.com/office/drawing/2014/main" id="{14F227A0-A7D8-4827-B74E-90CF474B75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220D60B-68BA-4E7C-B1E3-8F5A8F4D04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7CFF93-425E-4259-85C4-66018ECE649F}"/>
              </a:ext>
            </a:extLst>
          </p:cNvPr>
          <p:cNvSpPr>
            <a:spLocks noGrp="1"/>
          </p:cNvSpPr>
          <p:nvPr>
            <p:ph type="sldNum" sz="quarter" idx="12"/>
          </p:nvPr>
        </p:nvSpPr>
        <p:spPr/>
        <p:txBody>
          <a:bodyPr/>
          <a:lstStyle/>
          <a:p>
            <a:fld id="{A193C64B-2574-4D3D-B044-92D68AAEF81F}" type="slidenum">
              <a:rPr lang="en-IN" smtClean="0"/>
              <a:t>298</a:t>
            </a:fld>
            <a:endParaRPr lang="en-IN"/>
          </a:p>
        </p:txBody>
      </p:sp>
    </p:spTree>
    <p:extLst>
      <p:ext uri="{BB962C8B-B14F-4D97-AF65-F5344CB8AC3E}">
        <p14:creationId xmlns:p14="http://schemas.microsoft.com/office/powerpoint/2010/main" val="225336572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b="1" dirty="0"/>
              <a:t>camera</a:t>
            </a:r>
            <a:r>
              <a:rPr lang="en-US" dirty="0"/>
              <a:t>: Grants or denies access to the camera.</a:t>
            </a:r>
          </a:p>
          <a:p>
            <a:r>
              <a:rPr lang="en-US" b="1" dirty="0"/>
              <a:t>microphone</a:t>
            </a:r>
            <a:r>
              <a:rPr lang="en-US" dirty="0"/>
              <a:t>: Grants or denies access to the microphone.</a:t>
            </a:r>
          </a:p>
          <a:p>
            <a:r>
              <a:rPr lang="en-US" b="1" dirty="0" err="1"/>
              <a:t>backgroundSync</a:t>
            </a:r>
            <a:r>
              <a:rPr lang="en-US" dirty="0"/>
              <a:t>: Grants or denies access to background sync functionality.</a:t>
            </a:r>
          </a:p>
          <a:p>
            <a:r>
              <a:rPr lang="en-US" b="1" dirty="0" err="1"/>
              <a:t>ambientLightSensor</a:t>
            </a:r>
            <a:r>
              <a:rPr lang="en-US" dirty="0"/>
              <a:t>: Grants or denies access to the ambient light sensor.</a:t>
            </a:r>
          </a:p>
          <a:p>
            <a:endParaRPr lang="en-IN" dirty="0"/>
          </a:p>
        </p:txBody>
      </p:sp>
      <p:sp>
        <p:nvSpPr>
          <p:cNvPr id="4" name="Date Placeholder 3">
            <a:extLst>
              <a:ext uri="{FF2B5EF4-FFF2-40B4-BE49-F238E27FC236}">
                <a16:creationId xmlns:a16="http://schemas.microsoft.com/office/drawing/2014/main" id="{E67FB095-A4F1-48EF-8384-360937764B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1346C8-221A-4166-A5B8-CBF4D3EEE75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9CB269-E5C8-4AF8-8579-0CA842D449C1}"/>
              </a:ext>
            </a:extLst>
          </p:cNvPr>
          <p:cNvSpPr>
            <a:spLocks noGrp="1"/>
          </p:cNvSpPr>
          <p:nvPr>
            <p:ph type="sldNum" sz="quarter" idx="12"/>
          </p:nvPr>
        </p:nvSpPr>
        <p:spPr/>
        <p:txBody>
          <a:bodyPr/>
          <a:lstStyle/>
          <a:p>
            <a:fld id="{A193C64B-2574-4D3D-B044-92D68AAEF81F}" type="slidenum">
              <a:rPr lang="en-IN" smtClean="0"/>
              <a:t>299</a:t>
            </a:fld>
            <a:endParaRPr lang="en-IN"/>
          </a:p>
        </p:txBody>
      </p:sp>
    </p:spTree>
    <p:extLst>
      <p:ext uri="{BB962C8B-B14F-4D97-AF65-F5344CB8AC3E}">
        <p14:creationId xmlns:p14="http://schemas.microsoft.com/office/powerpoint/2010/main" val="112450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a:bodyPr>
          <a:lstStyle/>
          <a:p>
            <a:r>
              <a:rPr lang="en-US" dirty="0"/>
              <a:t>This Training will only cover automation using playwright &amp; </a:t>
            </a:r>
            <a:r>
              <a:rPr lang="en-US" dirty="0" err="1"/>
              <a:t>Javascript</a:t>
            </a:r>
            <a:endParaRPr lang="en-US" dirty="0"/>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should already know about JS, HTML and CSS </a:t>
            </a:r>
            <a:r>
              <a:rPr lang="en-US" dirty="0" err="1"/>
              <a:t>etc</a:t>
            </a:r>
            <a:endParaRPr lang="en-US" dirty="0"/>
          </a:p>
          <a:p>
            <a:r>
              <a:rPr lang="en-US" dirty="0"/>
              <a:t>Non technical people may not gain anything from this training</a:t>
            </a:r>
          </a:p>
          <a:p>
            <a:r>
              <a:rPr lang="en-US" dirty="0"/>
              <a:t>This training material is self created by trainer, not taken from any readymade template / website / any other source</a:t>
            </a:r>
          </a:p>
          <a:p>
            <a:endParaRPr lang="en-US" dirty="0"/>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3</a:t>
            </a:fld>
            <a:endParaRPr lang="en-IN"/>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
        <p:nvSpPr>
          <p:cNvPr id="4" name="Date Placeholder 3">
            <a:extLst>
              <a:ext uri="{FF2B5EF4-FFF2-40B4-BE49-F238E27FC236}">
                <a16:creationId xmlns:a16="http://schemas.microsoft.com/office/drawing/2014/main" id="{CC901818-EC25-4FEB-B16C-8BD899A252D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2C37C82-5CC5-4298-87F2-CE8F1F566E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E68CA5-E0DA-465D-BA83-B30DF47CCC82}"/>
              </a:ext>
            </a:extLst>
          </p:cNvPr>
          <p:cNvSpPr>
            <a:spLocks noGrp="1"/>
          </p:cNvSpPr>
          <p:nvPr>
            <p:ph type="sldNum" sz="quarter" idx="12"/>
          </p:nvPr>
        </p:nvSpPr>
        <p:spPr/>
        <p:txBody>
          <a:bodyPr/>
          <a:lstStyle/>
          <a:p>
            <a:fld id="{A193C64B-2574-4D3D-B044-92D68AAEF81F}" type="slidenum">
              <a:rPr lang="en-IN" smtClean="0"/>
              <a:t>30</a:t>
            </a:fld>
            <a:endParaRPr lang="en-IN"/>
          </a:p>
        </p:txBody>
      </p:sp>
    </p:spTree>
    <p:extLst>
      <p:ext uri="{BB962C8B-B14F-4D97-AF65-F5344CB8AC3E}">
        <p14:creationId xmlns:p14="http://schemas.microsoft.com/office/powerpoint/2010/main" val="178724325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b="1" dirty="0"/>
              <a:t>accelerometer</a:t>
            </a:r>
            <a:r>
              <a:rPr lang="en-US" dirty="0"/>
              <a:t>: Grants or denies access to the accelerometer.</a:t>
            </a:r>
          </a:p>
          <a:p>
            <a:r>
              <a:rPr lang="en-US" b="1" dirty="0"/>
              <a:t>gyroscope</a:t>
            </a:r>
            <a:r>
              <a:rPr lang="en-US" dirty="0"/>
              <a:t>: Grants or denies access to the gyroscope.</a:t>
            </a:r>
          </a:p>
          <a:p>
            <a:r>
              <a:rPr lang="en-US" b="1" dirty="0"/>
              <a:t>magnetometer</a:t>
            </a:r>
            <a:r>
              <a:rPr lang="en-US" dirty="0"/>
              <a:t>: Grants or denies access to the magnetometer.</a:t>
            </a:r>
          </a:p>
          <a:p>
            <a:r>
              <a:rPr lang="en-US" b="1" dirty="0" err="1"/>
              <a:t>clipboardReadWrite</a:t>
            </a:r>
            <a:r>
              <a:rPr lang="en-US" dirty="0"/>
              <a:t>: Grants or denies access to read and write from the clipboard.</a:t>
            </a:r>
          </a:p>
        </p:txBody>
      </p:sp>
      <p:sp>
        <p:nvSpPr>
          <p:cNvPr id="4" name="Date Placeholder 3">
            <a:extLst>
              <a:ext uri="{FF2B5EF4-FFF2-40B4-BE49-F238E27FC236}">
                <a16:creationId xmlns:a16="http://schemas.microsoft.com/office/drawing/2014/main" id="{A60DED87-08BE-4425-822E-68E032F8AE6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0CC752-D05C-4E94-97B5-A63CA13BBF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9150D4B-F31A-4122-9D90-C6D7B5B8E772}"/>
              </a:ext>
            </a:extLst>
          </p:cNvPr>
          <p:cNvSpPr>
            <a:spLocks noGrp="1"/>
          </p:cNvSpPr>
          <p:nvPr>
            <p:ph type="sldNum" sz="quarter" idx="12"/>
          </p:nvPr>
        </p:nvSpPr>
        <p:spPr/>
        <p:txBody>
          <a:bodyPr/>
          <a:lstStyle/>
          <a:p>
            <a:fld id="{A193C64B-2574-4D3D-B044-92D68AAEF81F}" type="slidenum">
              <a:rPr lang="en-IN" smtClean="0"/>
              <a:t>300</a:t>
            </a:fld>
            <a:endParaRPr lang="en-IN"/>
          </a:p>
        </p:txBody>
      </p:sp>
    </p:spTree>
    <p:extLst>
      <p:ext uri="{BB962C8B-B14F-4D97-AF65-F5344CB8AC3E}">
        <p14:creationId xmlns:p14="http://schemas.microsoft.com/office/powerpoint/2010/main" val="23728261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r>
              <a:rPr lang="en-IN" dirty="0"/>
              <a:t>use: {</a:t>
            </a:r>
          </a:p>
          <a:p>
            <a:r>
              <a:rPr lang="en-IN" dirty="0"/>
              <a:t>        permissions: {</a:t>
            </a:r>
          </a:p>
          <a:p>
            <a:r>
              <a:rPr lang="en-IN" dirty="0"/>
              <a:t>          geolocation: 'granted',</a:t>
            </a:r>
          </a:p>
          <a:p>
            <a:r>
              <a:rPr lang="en-IN" dirty="0"/>
              <a:t>          notifications: 'denied',</a:t>
            </a:r>
          </a:p>
          <a:p>
            <a:r>
              <a:rPr lang="en-IN" dirty="0"/>
              <a:t>          camera: 'prompt',</a:t>
            </a:r>
          </a:p>
          <a:p>
            <a:r>
              <a:rPr lang="en-IN" dirty="0"/>
              <a:t>          microphone: 'prompt',</a:t>
            </a:r>
          </a:p>
          <a:p>
            <a:r>
              <a:rPr lang="en-IN" dirty="0"/>
              <a:t>        },</a:t>
            </a:r>
          </a:p>
        </p:txBody>
      </p:sp>
      <p:sp>
        <p:nvSpPr>
          <p:cNvPr id="4" name="Date Placeholder 3">
            <a:extLst>
              <a:ext uri="{FF2B5EF4-FFF2-40B4-BE49-F238E27FC236}">
                <a16:creationId xmlns:a16="http://schemas.microsoft.com/office/drawing/2014/main" id="{B2962A0A-3DA9-414F-85FE-0A269C4E9C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750B5C-5D03-4626-B7CF-06FB0FEA88F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E16680E-D118-49E8-B4FB-4FD5A1A3F382}"/>
              </a:ext>
            </a:extLst>
          </p:cNvPr>
          <p:cNvSpPr>
            <a:spLocks noGrp="1"/>
          </p:cNvSpPr>
          <p:nvPr>
            <p:ph type="sldNum" sz="quarter" idx="12"/>
          </p:nvPr>
        </p:nvSpPr>
        <p:spPr/>
        <p:txBody>
          <a:bodyPr/>
          <a:lstStyle/>
          <a:p>
            <a:fld id="{A193C64B-2574-4D3D-B044-92D68AAEF81F}" type="slidenum">
              <a:rPr lang="en-IN" smtClean="0"/>
              <a:t>301</a:t>
            </a:fld>
            <a:endParaRPr lang="en-IN"/>
          </a:p>
        </p:txBody>
      </p:sp>
    </p:spTree>
    <p:extLst>
      <p:ext uri="{BB962C8B-B14F-4D97-AF65-F5344CB8AC3E}">
        <p14:creationId xmlns:p14="http://schemas.microsoft.com/office/powerpoint/2010/main" val="128927909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t>
            </a:r>
          </a:p>
          <a:p>
            <a:r>
              <a:rPr lang="en-US" dirty="0"/>
              <a:t>Additionally, Playwright allows you to emulate various devices like smartphones, tablets, or custom screen sizes for responsive testing.</a:t>
            </a:r>
            <a:endParaRPr lang="en-IN" dirty="0"/>
          </a:p>
        </p:txBody>
      </p:sp>
      <p:sp>
        <p:nvSpPr>
          <p:cNvPr id="4" name="Date Placeholder 3">
            <a:extLst>
              <a:ext uri="{FF2B5EF4-FFF2-40B4-BE49-F238E27FC236}">
                <a16:creationId xmlns:a16="http://schemas.microsoft.com/office/drawing/2014/main" id="{E4F73CFB-02AD-4B7D-9F16-36ECFB3EAFE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A15010E-AFA2-4A1F-BE70-51AFC944F9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1BEC6-D4B8-40D7-92DE-59AAEC4F6EAB}"/>
              </a:ext>
            </a:extLst>
          </p:cNvPr>
          <p:cNvSpPr>
            <a:spLocks noGrp="1"/>
          </p:cNvSpPr>
          <p:nvPr>
            <p:ph type="sldNum" sz="quarter" idx="12"/>
          </p:nvPr>
        </p:nvSpPr>
        <p:spPr/>
        <p:txBody>
          <a:bodyPr/>
          <a:lstStyle/>
          <a:p>
            <a:fld id="{A193C64B-2574-4D3D-B044-92D68AAEF81F}" type="slidenum">
              <a:rPr lang="en-IN" smtClean="0"/>
              <a:t>302</a:t>
            </a:fld>
            <a:endParaRPr lang="en-IN"/>
          </a:p>
        </p:txBody>
      </p:sp>
    </p:spTree>
    <p:extLst>
      <p:ext uri="{BB962C8B-B14F-4D97-AF65-F5344CB8AC3E}">
        <p14:creationId xmlns:p14="http://schemas.microsoft.com/office/powerpoint/2010/main" val="114001359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solidFill>
                  <a:srgbClr val="FF0000"/>
                </a:solidFill>
              </a:rPr>
              <a:t>Question: What does emulating devices in Playwright allow?</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
        <p:nvSpPr>
          <p:cNvPr id="4" name="Date Placeholder 3">
            <a:extLst>
              <a:ext uri="{FF2B5EF4-FFF2-40B4-BE49-F238E27FC236}">
                <a16:creationId xmlns:a16="http://schemas.microsoft.com/office/drawing/2014/main" id="{29ABD53A-2848-4EDC-AC7C-D6D45BD132F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798580-F79F-4A4F-94D1-B3322BE5130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251B8C-EACD-4F29-B626-355B6F96A94D}"/>
              </a:ext>
            </a:extLst>
          </p:cNvPr>
          <p:cNvSpPr>
            <a:spLocks noGrp="1"/>
          </p:cNvSpPr>
          <p:nvPr>
            <p:ph type="sldNum" sz="quarter" idx="12"/>
          </p:nvPr>
        </p:nvSpPr>
        <p:spPr/>
        <p:txBody>
          <a:bodyPr/>
          <a:lstStyle/>
          <a:p>
            <a:fld id="{A193C64B-2574-4D3D-B044-92D68AAEF81F}" type="slidenum">
              <a:rPr lang="en-IN" smtClean="0"/>
              <a:t>303</a:t>
            </a:fld>
            <a:endParaRPr lang="en-IN"/>
          </a:p>
        </p:txBody>
      </p:sp>
    </p:spTree>
    <p:extLst>
      <p:ext uri="{BB962C8B-B14F-4D97-AF65-F5344CB8AC3E}">
        <p14:creationId xmlns:p14="http://schemas.microsoft.com/office/powerpoint/2010/main" val="425573055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a:t>
            </a:r>
          </a:p>
          <a:p>
            <a:r>
              <a:rPr lang="en-US" dirty="0"/>
              <a:t>These options allow you to tailor the browser environment to match specific testing scenarios and requirements.</a:t>
            </a:r>
            <a:endParaRPr lang="en-IN" dirty="0"/>
          </a:p>
        </p:txBody>
      </p:sp>
      <p:sp>
        <p:nvSpPr>
          <p:cNvPr id="4" name="Date Placeholder 3">
            <a:extLst>
              <a:ext uri="{FF2B5EF4-FFF2-40B4-BE49-F238E27FC236}">
                <a16:creationId xmlns:a16="http://schemas.microsoft.com/office/drawing/2014/main" id="{855E99E5-5F1B-4ABA-8C03-C1E8D69A01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279B29-8E5A-4726-914C-E0B357650A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067ACA-BF45-4C41-998B-1050EF865BDC}"/>
              </a:ext>
            </a:extLst>
          </p:cNvPr>
          <p:cNvSpPr>
            <a:spLocks noGrp="1"/>
          </p:cNvSpPr>
          <p:nvPr>
            <p:ph type="sldNum" sz="quarter" idx="12"/>
          </p:nvPr>
        </p:nvSpPr>
        <p:spPr/>
        <p:txBody>
          <a:bodyPr/>
          <a:lstStyle/>
          <a:p>
            <a:fld id="{A193C64B-2574-4D3D-B044-92D68AAEF81F}" type="slidenum">
              <a:rPr lang="en-IN" smtClean="0"/>
              <a:t>304</a:t>
            </a:fld>
            <a:endParaRPr lang="en-IN"/>
          </a:p>
        </p:txBody>
      </p:sp>
    </p:spTree>
    <p:extLst>
      <p:ext uri="{BB962C8B-B14F-4D97-AF65-F5344CB8AC3E}">
        <p14:creationId xmlns:p14="http://schemas.microsoft.com/office/powerpoint/2010/main" val="3672271904"/>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Step 1: 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Step 2 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
        <p:nvSpPr>
          <p:cNvPr id="4" name="Date Placeholder 3">
            <a:extLst>
              <a:ext uri="{FF2B5EF4-FFF2-40B4-BE49-F238E27FC236}">
                <a16:creationId xmlns:a16="http://schemas.microsoft.com/office/drawing/2014/main" id="{9BC04329-BECE-449C-8376-1CBDFDC25E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389992-AC16-4C9D-AABD-76E50BB37E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33D164-A0EB-47B8-B4C6-B645F4535DBD}"/>
              </a:ext>
            </a:extLst>
          </p:cNvPr>
          <p:cNvSpPr>
            <a:spLocks noGrp="1"/>
          </p:cNvSpPr>
          <p:nvPr>
            <p:ph type="sldNum" sz="quarter" idx="12"/>
          </p:nvPr>
        </p:nvSpPr>
        <p:spPr/>
        <p:txBody>
          <a:bodyPr/>
          <a:lstStyle/>
          <a:p>
            <a:fld id="{A193C64B-2574-4D3D-B044-92D68AAEF81F}" type="slidenum">
              <a:rPr lang="en-IN" smtClean="0"/>
              <a:t>306</a:t>
            </a:fld>
            <a:endParaRPr lang="en-IN"/>
          </a:p>
        </p:txBody>
      </p:sp>
    </p:spTree>
    <p:extLst>
      <p:ext uri="{BB962C8B-B14F-4D97-AF65-F5344CB8AC3E}">
        <p14:creationId xmlns:p14="http://schemas.microsoft.com/office/powerpoint/2010/main" val="292245423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5B23-0D65-45E1-BBD4-C36856CD99DB}"/>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D2E97741-D4B0-4515-B604-5BF1E8E16208}"/>
              </a:ext>
            </a:extLst>
          </p:cNvPr>
          <p:cNvSpPr>
            <a:spLocks noGrp="1"/>
          </p:cNvSpPr>
          <p:nvPr>
            <p:ph idx="1"/>
          </p:nvPr>
        </p:nvSpPr>
        <p:spPr/>
        <p:txBody>
          <a:bodyPr>
            <a:normAutofit fontScale="92500" lnSpcReduction="20000"/>
          </a:bodyPr>
          <a:lstStyle/>
          <a:p>
            <a:r>
              <a:rPr lang="en-IN" dirty="0"/>
              <a:t>//Start Debugging in </a:t>
            </a:r>
            <a:r>
              <a:rPr lang="en-IN" dirty="0" err="1"/>
              <a:t>powershell</a:t>
            </a:r>
            <a:endParaRPr lang="en-IN" dirty="0"/>
          </a:p>
          <a:p>
            <a:r>
              <a:rPr lang="en-IN" dirty="0"/>
              <a:t>$</a:t>
            </a:r>
            <a:r>
              <a:rPr lang="en-IN" dirty="0" err="1"/>
              <a:t>env:DEBUG</a:t>
            </a:r>
            <a:r>
              <a:rPr lang="en-IN" dirty="0"/>
              <a:t>="</a:t>
            </a:r>
            <a:r>
              <a:rPr lang="en-IN" dirty="0" err="1"/>
              <a:t>pw:browser</a:t>
            </a:r>
            <a:r>
              <a:rPr lang="en-IN" dirty="0"/>
              <a:t>"</a:t>
            </a:r>
          </a:p>
          <a:p>
            <a:r>
              <a:rPr lang="en-IN" dirty="0"/>
              <a:t>$</a:t>
            </a:r>
            <a:r>
              <a:rPr lang="en-IN" dirty="0" err="1"/>
              <a:t>env:DEBUG</a:t>
            </a:r>
            <a:r>
              <a:rPr lang="en-IN" dirty="0"/>
              <a:t>="</a:t>
            </a:r>
            <a:r>
              <a:rPr lang="en-IN" dirty="0" err="1"/>
              <a:t>pw:channel</a:t>
            </a:r>
            <a:r>
              <a:rPr lang="en-IN" dirty="0"/>
              <a:t>"</a:t>
            </a:r>
          </a:p>
          <a:p>
            <a:r>
              <a:rPr lang="en-IN" dirty="0"/>
              <a:t>$</a:t>
            </a:r>
            <a:r>
              <a:rPr lang="en-IN" dirty="0" err="1"/>
              <a:t>env:DEBUG</a:t>
            </a:r>
            <a:r>
              <a:rPr lang="en-IN" dirty="0"/>
              <a:t>="</a:t>
            </a:r>
            <a:r>
              <a:rPr lang="en-IN" dirty="0" err="1"/>
              <a:t>pw:protocol</a:t>
            </a:r>
            <a:r>
              <a:rPr lang="en-IN" dirty="0"/>
              <a:t>"</a:t>
            </a:r>
          </a:p>
          <a:p>
            <a:r>
              <a:rPr lang="en-IN" dirty="0"/>
              <a:t>$</a:t>
            </a:r>
            <a:r>
              <a:rPr lang="en-IN" dirty="0" err="1"/>
              <a:t>env:DEBUG</a:t>
            </a:r>
            <a:r>
              <a:rPr lang="en-IN" dirty="0"/>
              <a:t>="</a:t>
            </a:r>
            <a:r>
              <a:rPr lang="en-IN" dirty="0" err="1"/>
              <a:t>pw:rpc</a:t>
            </a:r>
            <a:r>
              <a:rPr lang="en-IN" dirty="0"/>
              <a:t>"</a:t>
            </a:r>
          </a:p>
          <a:p>
            <a:r>
              <a:rPr lang="en-IN" dirty="0"/>
              <a:t>$</a:t>
            </a:r>
            <a:r>
              <a:rPr lang="en-IN" dirty="0" err="1"/>
              <a:t>env:DEBUG</a:t>
            </a:r>
            <a:r>
              <a:rPr lang="en-IN" dirty="0"/>
              <a:t>="</a:t>
            </a:r>
            <a:r>
              <a:rPr lang="en-IN" dirty="0" err="1"/>
              <a:t>pw:api</a:t>
            </a:r>
            <a:r>
              <a:rPr lang="en-IN" dirty="0"/>
              <a:t>"</a:t>
            </a:r>
          </a:p>
          <a:p>
            <a:r>
              <a:rPr lang="en-IN" dirty="0"/>
              <a:t>$</a:t>
            </a:r>
            <a:r>
              <a:rPr lang="en-IN" dirty="0" err="1"/>
              <a:t>env:DEBUG</a:t>
            </a:r>
            <a:r>
              <a:rPr lang="en-IN" dirty="0"/>
              <a:t>="</a:t>
            </a:r>
            <a:r>
              <a:rPr lang="en-IN" dirty="0" err="1"/>
              <a:t>pw:verbose</a:t>
            </a:r>
            <a:r>
              <a:rPr lang="en-IN" dirty="0"/>
              <a:t>"</a:t>
            </a:r>
          </a:p>
          <a:p>
            <a:r>
              <a:rPr lang="en-IN" dirty="0"/>
              <a:t>$</a:t>
            </a:r>
            <a:r>
              <a:rPr lang="en-IN" dirty="0" err="1"/>
              <a:t>env:DEBUG</a:t>
            </a:r>
            <a:r>
              <a:rPr lang="en-IN" dirty="0"/>
              <a:t>="</a:t>
            </a:r>
            <a:r>
              <a:rPr lang="en-IN" dirty="0" err="1"/>
              <a:t>pw:network</a:t>
            </a:r>
            <a:r>
              <a:rPr lang="en-IN" dirty="0"/>
              <a:t>"</a:t>
            </a:r>
          </a:p>
        </p:txBody>
      </p:sp>
      <p:sp>
        <p:nvSpPr>
          <p:cNvPr id="4" name="Date Placeholder 3">
            <a:extLst>
              <a:ext uri="{FF2B5EF4-FFF2-40B4-BE49-F238E27FC236}">
                <a16:creationId xmlns:a16="http://schemas.microsoft.com/office/drawing/2014/main" id="{921F4472-113A-424D-B08C-33EE01037B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6EE285-86E9-4D02-85D4-6EE8FA23F7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0AC104-C185-4C10-AEDB-06977EAD55CB}"/>
              </a:ext>
            </a:extLst>
          </p:cNvPr>
          <p:cNvSpPr>
            <a:spLocks noGrp="1"/>
          </p:cNvSpPr>
          <p:nvPr>
            <p:ph type="sldNum" sz="quarter" idx="12"/>
          </p:nvPr>
        </p:nvSpPr>
        <p:spPr/>
        <p:txBody>
          <a:bodyPr/>
          <a:lstStyle/>
          <a:p>
            <a:fld id="{A193C64B-2574-4D3D-B044-92D68AAEF81F}" type="slidenum">
              <a:rPr lang="en-IN" smtClean="0"/>
              <a:t>307</a:t>
            </a:fld>
            <a:endParaRPr lang="en-IN"/>
          </a:p>
        </p:txBody>
      </p:sp>
    </p:spTree>
    <p:extLst>
      <p:ext uri="{BB962C8B-B14F-4D97-AF65-F5344CB8AC3E}">
        <p14:creationId xmlns:p14="http://schemas.microsoft.com/office/powerpoint/2010/main" val="100401987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699B-8625-48AA-8F75-9E28406D2FC0}"/>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F44AF92-B42C-4C2C-BA01-F96104253AD5}"/>
              </a:ext>
            </a:extLst>
          </p:cNvPr>
          <p:cNvSpPr>
            <a:spLocks noGrp="1"/>
          </p:cNvSpPr>
          <p:nvPr>
            <p:ph idx="1"/>
          </p:nvPr>
        </p:nvSpPr>
        <p:spPr/>
        <p:txBody>
          <a:bodyPr>
            <a:normAutofit lnSpcReduction="10000"/>
          </a:bodyPr>
          <a:lstStyle/>
          <a:p>
            <a:r>
              <a:rPr lang="en-US" b="1" dirty="0" err="1"/>
              <a:t>pw:browser</a:t>
            </a:r>
            <a:r>
              <a:rPr lang="en-US" dirty="0"/>
              <a:t>: Debug output related to the browser instances managed by Playwright, including browser launch, page navigation, and page closing events.</a:t>
            </a:r>
          </a:p>
          <a:p>
            <a:endParaRPr lang="en-US" dirty="0"/>
          </a:p>
          <a:p>
            <a:r>
              <a:rPr lang="en-US" b="1" dirty="0" err="1"/>
              <a:t>pw:channel</a:t>
            </a:r>
            <a:r>
              <a:rPr lang="en-US" dirty="0"/>
              <a:t>: Debug output related to communication between Playwright's client and server components, including WebSocket messages and RPC calls.</a:t>
            </a:r>
          </a:p>
          <a:p>
            <a:endParaRPr lang="en-US" dirty="0"/>
          </a:p>
          <a:p>
            <a:r>
              <a:rPr lang="en-US" b="1" dirty="0" err="1"/>
              <a:t>pw:protocol</a:t>
            </a:r>
            <a:r>
              <a:rPr lang="en-US" dirty="0"/>
              <a:t>: Debug output related to the </a:t>
            </a:r>
            <a:r>
              <a:rPr lang="en-US" dirty="0" err="1"/>
              <a:t>DevTools</a:t>
            </a:r>
            <a:r>
              <a:rPr lang="en-US" dirty="0"/>
              <a:t> Protocol (CDP) messages exchanged between Playwright and the browser instances.</a:t>
            </a:r>
          </a:p>
          <a:p>
            <a:endParaRPr lang="en-US" dirty="0"/>
          </a:p>
        </p:txBody>
      </p:sp>
      <p:sp>
        <p:nvSpPr>
          <p:cNvPr id="4" name="Date Placeholder 3">
            <a:extLst>
              <a:ext uri="{FF2B5EF4-FFF2-40B4-BE49-F238E27FC236}">
                <a16:creationId xmlns:a16="http://schemas.microsoft.com/office/drawing/2014/main" id="{66962F39-6739-40C6-AB88-708C85553C5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2647C6-A19E-40C8-B324-5AB0A966BC0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B01189-7A78-4A59-A011-521D122989DE}"/>
              </a:ext>
            </a:extLst>
          </p:cNvPr>
          <p:cNvSpPr>
            <a:spLocks noGrp="1"/>
          </p:cNvSpPr>
          <p:nvPr>
            <p:ph type="sldNum" sz="quarter" idx="12"/>
          </p:nvPr>
        </p:nvSpPr>
        <p:spPr/>
        <p:txBody>
          <a:bodyPr/>
          <a:lstStyle/>
          <a:p>
            <a:fld id="{A193C64B-2574-4D3D-B044-92D68AAEF81F}" type="slidenum">
              <a:rPr lang="en-IN" smtClean="0"/>
              <a:t>308</a:t>
            </a:fld>
            <a:endParaRPr lang="en-IN"/>
          </a:p>
        </p:txBody>
      </p:sp>
    </p:spTree>
    <p:extLst>
      <p:ext uri="{BB962C8B-B14F-4D97-AF65-F5344CB8AC3E}">
        <p14:creationId xmlns:p14="http://schemas.microsoft.com/office/powerpoint/2010/main" val="299165095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25E5-0BE6-42EA-8ADA-61170E06D7ED}"/>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53F26C0-E6D0-4ED5-9A05-9ACA854BC584}"/>
              </a:ext>
            </a:extLst>
          </p:cNvPr>
          <p:cNvSpPr>
            <a:spLocks noGrp="1"/>
          </p:cNvSpPr>
          <p:nvPr>
            <p:ph idx="1"/>
          </p:nvPr>
        </p:nvSpPr>
        <p:spPr/>
        <p:txBody>
          <a:bodyPr>
            <a:normAutofit/>
          </a:bodyPr>
          <a:lstStyle/>
          <a:p>
            <a:r>
              <a:rPr lang="en-US" b="1" dirty="0" err="1"/>
              <a:t>pw:rpc</a:t>
            </a:r>
            <a:r>
              <a:rPr lang="en-US" dirty="0"/>
              <a:t>: Debug output related to Remote Procedure Calls (RPC) between Playwright's client and server components.</a:t>
            </a:r>
          </a:p>
          <a:p>
            <a:r>
              <a:rPr lang="en-US" b="1" dirty="0" err="1"/>
              <a:t>pw:api</a:t>
            </a:r>
            <a:r>
              <a:rPr lang="en-US" dirty="0"/>
              <a:t>: Debug output related to Playwright's JavaScript API, including method calls and their parameters.</a:t>
            </a:r>
          </a:p>
          <a:p>
            <a:r>
              <a:rPr lang="en-US" b="1" dirty="0" err="1"/>
              <a:t>pw:verbose</a:t>
            </a:r>
            <a:r>
              <a:rPr lang="en-US" b="1" dirty="0"/>
              <a:t>: </a:t>
            </a:r>
            <a:r>
              <a:rPr lang="en-US" dirty="0"/>
              <a:t>Enables verbose debug output, providing more detailed information compared to other debug options.</a:t>
            </a:r>
          </a:p>
          <a:p>
            <a:r>
              <a:rPr lang="en-US" b="1" dirty="0" err="1"/>
              <a:t>pw:network</a:t>
            </a:r>
            <a:r>
              <a:rPr lang="en-US" dirty="0"/>
              <a:t>: Debugging with </a:t>
            </a:r>
            <a:r>
              <a:rPr lang="en-US" dirty="0" err="1"/>
              <a:t>pw:network</a:t>
            </a:r>
            <a:r>
              <a:rPr lang="en-US" dirty="0"/>
              <a:t> is like becoming a detective in the world of web requests and responses.</a:t>
            </a:r>
            <a:endParaRPr lang="en-IN" dirty="0"/>
          </a:p>
          <a:p>
            <a:endParaRPr lang="en-IN" dirty="0"/>
          </a:p>
        </p:txBody>
      </p:sp>
      <p:sp>
        <p:nvSpPr>
          <p:cNvPr id="4" name="Date Placeholder 3">
            <a:extLst>
              <a:ext uri="{FF2B5EF4-FFF2-40B4-BE49-F238E27FC236}">
                <a16:creationId xmlns:a16="http://schemas.microsoft.com/office/drawing/2014/main" id="{47AD6C52-C3DF-488E-91C8-1482A07A74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3860256-985E-4237-A3FC-14954A681E3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BFC00C-24DE-4DDF-B936-575527DBC6ED}"/>
              </a:ext>
            </a:extLst>
          </p:cNvPr>
          <p:cNvSpPr>
            <a:spLocks noGrp="1"/>
          </p:cNvSpPr>
          <p:nvPr>
            <p:ph type="sldNum" sz="quarter" idx="12"/>
          </p:nvPr>
        </p:nvSpPr>
        <p:spPr/>
        <p:txBody>
          <a:bodyPr/>
          <a:lstStyle/>
          <a:p>
            <a:fld id="{A193C64B-2574-4D3D-B044-92D68AAEF81F}" type="slidenum">
              <a:rPr lang="en-IN" smtClean="0"/>
              <a:t>309</a:t>
            </a:fld>
            <a:endParaRPr lang="en-IN"/>
          </a:p>
        </p:txBody>
      </p:sp>
    </p:spTree>
    <p:extLst>
      <p:ext uri="{BB962C8B-B14F-4D97-AF65-F5344CB8AC3E}">
        <p14:creationId xmlns:p14="http://schemas.microsoft.com/office/powerpoint/2010/main" val="681988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
        <p:nvSpPr>
          <p:cNvPr id="4" name="Date Placeholder 3">
            <a:extLst>
              <a:ext uri="{FF2B5EF4-FFF2-40B4-BE49-F238E27FC236}">
                <a16:creationId xmlns:a16="http://schemas.microsoft.com/office/drawing/2014/main" id="{ACF4AC4C-F1DD-49BC-8E73-DF9BE0E5C9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3AE441-D8A7-4B2E-8C5D-58534230A9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31F339-E7C5-462B-ABAD-483E1F7FCBBF}"/>
              </a:ext>
            </a:extLst>
          </p:cNvPr>
          <p:cNvSpPr>
            <a:spLocks noGrp="1"/>
          </p:cNvSpPr>
          <p:nvPr>
            <p:ph type="sldNum" sz="quarter" idx="12"/>
          </p:nvPr>
        </p:nvSpPr>
        <p:spPr/>
        <p:txBody>
          <a:bodyPr/>
          <a:lstStyle/>
          <a:p>
            <a:fld id="{A193C64B-2574-4D3D-B044-92D68AAEF81F}" type="slidenum">
              <a:rPr lang="en-IN" smtClean="0"/>
              <a:t>31</a:t>
            </a:fld>
            <a:endParaRPr lang="en-IN"/>
          </a:p>
        </p:txBody>
      </p:sp>
    </p:spTree>
    <p:extLst>
      <p:ext uri="{BB962C8B-B14F-4D97-AF65-F5344CB8AC3E}">
        <p14:creationId xmlns:p14="http://schemas.microsoft.com/office/powerpoint/2010/main" val="149298316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3596-0BDD-48C7-AB61-D84994B86BC7}"/>
              </a:ext>
            </a:extLst>
          </p:cNvPr>
          <p:cNvSpPr>
            <a:spLocks noGrp="1"/>
          </p:cNvSpPr>
          <p:nvPr>
            <p:ph type="title"/>
          </p:nvPr>
        </p:nvSpPr>
        <p:spPr/>
        <p:txBody>
          <a:bodyPr/>
          <a:lstStyle/>
          <a:p>
            <a:r>
              <a:rPr lang="en-US" dirty="0"/>
              <a:t>//Remove Debugging in power shell</a:t>
            </a:r>
            <a:br>
              <a:rPr lang="en-US" dirty="0"/>
            </a:br>
            <a:endParaRPr lang="en-IN" dirty="0"/>
          </a:p>
        </p:txBody>
      </p:sp>
      <p:sp>
        <p:nvSpPr>
          <p:cNvPr id="3" name="Content Placeholder 2">
            <a:extLst>
              <a:ext uri="{FF2B5EF4-FFF2-40B4-BE49-F238E27FC236}">
                <a16:creationId xmlns:a16="http://schemas.microsoft.com/office/drawing/2014/main" id="{055D30B0-85F7-4A31-99FE-AA4D833A777B}"/>
              </a:ext>
            </a:extLst>
          </p:cNvPr>
          <p:cNvSpPr>
            <a:spLocks noGrp="1"/>
          </p:cNvSpPr>
          <p:nvPr>
            <p:ph idx="1"/>
          </p:nvPr>
        </p:nvSpPr>
        <p:spPr/>
        <p:txBody>
          <a:bodyPr/>
          <a:lstStyle/>
          <a:p>
            <a:r>
              <a:rPr lang="en-US" dirty="0"/>
              <a:t>//Remove Debugging in power shell</a:t>
            </a:r>
          </a:p>
          <a:p>
            <a:r>
              <a:rPr lang="en-US" dirty="0"/>
              <a:t>Remove-Item Env:\DEBUG</a:t>
            </a:r>
            <a:endParaRPr lang="en-IN" dirty="0"/>
          </a:p>
        </p:txBody>
      </p:sp>
      <p:sp>
        <p:nvSpPr>
          <p:cNvPr id="4" name="Date Placeholder 3">
            <a:extLst>
              <a:ext uri="{FF2B5EF4-FFF2-40B4-BE49-F238E27FC236}">
                <a16:creationId xmlns:a16="http://schemas.microsoft.com/office/drawing/2014/main" id="{D996685B-101C-40F0-B839-C216CF57EA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2B455CD-591A-4329-86FD-39DB77FE3B4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338FD1-D609-4721-ABB3-8D2F2768E83F}"/>
              </a:ext>
            </a:extLst>
          </p:cNvPr>
          <p:cNvSpPr>
            <a:spLocks noGrp="1"/>
          </p:cNvSpPr>
          <p:nvPr>
            <p:ph type="sldNum" sz="quarter" idx="12"/>
          </p:nvPr>
        </p:nvSpPr>
        <p:spPr/>
        <p:txBody>
          <a:bodyPr/>
          <a:lstStyle/>
          <a:p>
            <a:fld id="{A193C64B-2574-4D3D-B044-92D68AAEF81F}" type="slidenum">
              <a:rPr lang="en-IN" smtClean="0"/>
              <a:t>310</a:t>
            </a:fld>
            <a:endParaRPr lang="en-IN"/>
          </a:p>
        </p:txBody>
      </p:sp>
    </p:spTree>
    <p:extLst>
      <p:ext uri="{BB962C8B-B14F-4D97-AF65-F5344CB8AC3E}">
        <p14:creationId xmlns:p14="http://schemas.microsoft.com/office/powerpoint/2010/main" val="110302665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
        <p:nvSpPr>
          <p:cNvPr id="4" name="Date Placeholder 3">
            <a:extLst>
              <a:ext uri="{FF2B5EF4-FFF2-40B4-BE49-F238E27FC236}">
                <a16:creationId xmlns:a16="http://schemas.microsoft.com/office/drawing/2014/main" id="{057F4F2E-A66F-413C-85AC-040E0C3E7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5857D9-7177-4F2B-8B86-77B770BA41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394BEF-1915-47C3-8FF2-6FB20F93AF5D}"/>
              </a:ext>
            </a:extLst>
          </p:cNvPr>
          <p:cNvSpPr>
            <a:spLocks noGrp="1"/>
          </p:cNvSpPr>
          <p:nvPr>
            <p:ph type="sldNum" sz="quarter" idx="12"/>
          </p:nvPr>
        </p:nvSpPr>
        <p:spPr/>
        <p:txBody>
          <a:bodyPr/>
          <a:lstStyle/>
          <a:p>
            <a:fld id="{A193C64B-2574-4D3D-B044-92D68AAEF81F}" type="slidenum">
              <a:rPr lang="en-IN" smtClean="0"/>
              <a:t>311</a:t>
            </a:fld>
            <a:endParaRPr lang="en-IN"/>
          </a:p>
        </p:txBody>
      </p:sp>
    </p:spTree>
    <p:extLst>
      <p:ext uri="{BB962C8B-B14F-4D97-AF65-F5344CB8AC3E}">
        <p14:creationId xmlns:p14="http://schemas.microsoft.com/office/powerpoint/2010/main" val="922514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lnSpcReduction="10000"/>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solidFill>
                  <a:srgbClr val="FF0000"/>
                </a:solidFill>
              </a:rPr>
              <a:t>demo.playwright.dev</a:t>
            </a:r>
            <a:r>
              <a:rPr lang="en-IN" sz="2800" dirty="0">
                <a:solidFill>
                  <a:srgbClr val="FF0000"/>
                </a:solidFill>
              </a:rPr>
              <a:t>/</a:t>
            </a:r>
            <a:r>
              <a:rPr lang="en-IN" sz="2800" dirty="0" err="1">
                <a:solidFill>
                  <a:srgbClr val="FF0000"/>
                </a:solidFill>
              </a:rPr>
              <a:t>todomvc</a:t>
            </a:r>
            <a:endParaRPr lang="en-IN" sz="2800" dirty="0">
              <a:solidFill>
                <a:srgbClr val="FF0000"/>
              </a:solidFill>
            </a:endParaRPr>
          </a:p>
          <a:p>
            <a:pPr lvl="1"/>
            <a:r>
              <a:rPr lang="en-US" sz="2800" dirty="0" err="1">
                <a:solidFill>
                  <a:srgbClr val="FF0000"/>
                </a:solidFill>
              </a:rPr>
              <a:t>npx</a:t>
            </a:r>
            <a:r>
              <a:rPr lang="en-US" sz="2800" dirty="0">
                <a:solidFill>
                  <a:srgbClr val="FF0000"/>
                </a:solidFill>
              </a:rPr>
              <a:t> playwright </a:t>
            </a:r>
            <a:r>
              <a:rPr lang="en-US" sz="2800" dirty="0" err="1">
                <a:solidFill>
                  <a:srgbClr val="FF0000"/>
                </a:solidFill>
              </a:rPr>
              <a:t>codegen</a:t>
            </a:r>
            <a:r>
              <a:rPr lang="en-US" sz="2800" dirty="0">
                <a:solidFill>
                  <a:srgbClr val="FF0000"/>
                </a:solidFill>
              </a:rPr>
              <a:t> google.com</a:t>
            </a:r>
            <a:endParaRPr lang="en-IN" sz="2800" dirty="0">
              <a:solidFill>
                <a:srgbClr val="FF0000"/>
              </a:solidFill>
            </a:endParaRPr>
          </a:p>
        </p:txBody>
      </p:sp>
      <p:sp>
        <p:nvSpPr>
          <p:cNvPr id="4" name="Date Placeholder 3">
            <a:extLst>
              <a:ext uri="{FF2B5EF4-FFF2-40B4-BE49-F238E27FC236}">
                <a16:creationId xmlns:a16="http://schemas.microsoft.com/office/drawing/2014/main" id="{F60329C1-D40C-4E9B-B216-46E7022F79D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DE5FE7D-7AD3-4145-B62B-E20902AD9B4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5FC992E-E1DB-42B4-80F0-3DED8B7A2C63}"/>
              </a:ext>
            </a:extLst>
          </p:cNvPr>
          <p:cNvSpPr>
            <a:spLocks noGrp="1"/>
          </p:cNvSpPr>
          <p:nvPr>
            <p:ph type="sldNum" sz="quarter" idx="12"/>
          </p:nvPr>
        </p:nvSpPr>
        <p:spPr/>
        <p:txBody>
          <a:bodyPr/>
          <a:lstStyle/>
          <a:p>
            <a:fld id="{A193C64B-2574-4D3D-B044-92D68AAEF81F}" type="slidenum">
              <a:rPr lang="en-IN" smtClean="0"/>
              <a:t>313</a:t>
            </a:fld>
            <a:endParaRPr lang="en-IN"/>
          </a:p>
        </p:txBody>
      </p:sp>
    </p:spTree>
    <p:extLst>
      <p:ext uri="{BB962C8B-B14F-4D97-AF65-F5344CB8AC3E}">
        <p14:creationId xmlns:p14="http://schemas.microsoft.com/office/powerpoint/2010/main" val="53963348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
        <p:nvSpPr>
          <p:cNvPr id="5" name="Date Placeholder 4">
            <a:extLst>
              <a:ext uri="{FF2B5EF4-FFF2-40B4-BE49-F238E27FC236}">
                <a16:creationId xmlns:a16="http://schemas.microsoft.com/office/drawing/2014/main" id="{C673D939-06B5-44B3-92E2-FDCFB3B2229C}"/>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575E0C4F-1053-4A81-A1D7-1407F718133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9ED5F5A-5628-4F39-A651-DF6F8414D417}"/>
              </a:ext>
            </a:extLst>
          </p:cNvPr>
          <p:cNvSpPr>
            <a:spLocks noGrp="1"/>
          </p:cNvSpPr>
          <p:nvPr>
            <p:ph type="sldNum" sz="quarter" idx="12"/>
          </p:nvPr>
        </p:nvSpPr>
        <p:spPr/>
        <p:txBody>
          <a:bodyPr/>
          <a:lstStyle/>
          <a:p>
            <a:fld id="{A193C64B-2574-4D3D-B044-92D68AAEF81F}" type="slidenum">
              <a:rPr lang="en-IN" smtClean="0"/>
              <a:t>315</a:t>
            </a:fld>
            <a:endParaRPr lang="en-IN"/>
          </a:p>
        </p:txBody>
      </p:sp>
    </p:spTree>
    <p:extLst>
      <p:ext uri="{BB962C8B-B14F-4D97-AF65-F5344CB8AC3E}">
        <p14:creationId xmlns:p14="http://schemas.microsoft.com/office/powerpoint/2010/main" val="342010711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
        <p:nvSpPr>
          <p:cNvPr id="5" name="Date Placeholder 4">
            <a:extLst>
              <a:ext uri="{FF2B5EF4-FFF2-40B4-BE49-F238E27FC236}">
                <a16:creationId xmlns:a16="http://schemas.microsoft.com/office/drawing/2014/main" id="{98E1A3F3-7D4F-47C6-BD22-893037EEA01A}"/>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6EC3CB5C-EA8C-45ED-9A1B-8E03F0D9FD09}"/>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FDD3AD6-5FAE-4D89-B34B-1049CBF49910}"/>
              </a:ext>
            </a:extLst>
          </p:cNvPr>
          <p:cNvSpPr>
            <a:spLocks noGrp="1"/>
          </p:cNvSpPr>
          <p:nvPr>
            <p:ph type="sldNum" sz="quarter" idx="12"/>
          </p:nvPr>
        </p:nvSpPr>
        <p:spPr/>
        <p:txBody>
          <a:bodyPr/>
          <a:lstStyle/>
          <a:p>
            <a:fld id="{A193C64B-2574-4D3D-B044-92D68AAEF81F}" type="slidenum">
              <a:rPr lang="en-IN" smtClean="0"/>
              <a:t>316</a:t>
            </a:fld>
            <a:endParaRPr lang="en-IN"/>
          </a:p>
        </p:txBody>
      </p:sp>
    </p:spTree>
    <p:extLst>
      <p:ext uri="{BB962C8B-B14F-4D97-AF65-F5344CB8AC3E}">
        <p14:creationId xmlns:p14="http://schemas.microsoft.com/office/powerpoint/2010/main" val="287462913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
        <p:nvSpPr>
          <p:cNvPr id="3" name="Date Placeholder 2">
            <a:extLst>
              <a:ext uri="{FF2B5EF4-FFF2-40B4-BE49-F238E27FC236}">
                <a16:creationId xmlns:a16="http://schemas.microsoft.com/office/drawing/2014/main" id="{6A23E948-349D-478B-8AA6-CEA2542AEDC1}"/>
              </a:ext>
            </a:extLst>
          </p:cNvPr>
          <p:cNvSpPr>
            <a:spLocks noGrp="1"/>
          </p:cNvSpPr>
          <p:nvPr>
            <p:ph type="dt" sz="half" idx="10"/>
          </p:nvPr>
        </p:nvSpPr>
        <p:spPr/>
        <p:txBody>
          <a:bodyPr/>
          <a:lstStyle/>
          <a:p>
            <a:r>
              <a:rPr lang="en-US"/>
              <a:t>Monday, 18 March 2024</a:t>
            </a:r>
            <a:endParaRPr lang="en-IN"/>
          </a:p>
        </p:txBody>
      </p:sp>
      <p:sp>
        <p:nvSpPr>
          <p:cNvPr id="4" name="Footer Placeholder 3">
            <a:extLst>
              <a:ext uri="{FF2B5EF4-FFF2-40B4-BE49-F238E27FC236}">
                <a16:creationId xmlns:a16="http://schemas.microsoft.com/office/drawing/2014/main" id="{5BC82A7B-A37B-4DF2-8415-757E539F58BD}"/>
              </a:ext>
            </a:extLst>
          </p:cNvPr>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a:extLst>
              <a:ext uri="{FF2B5EF4-FFF2-40B4-BE49-F238E27FC236}">
                <a16:creationId xmlns:a16="http://schemas.microsoft.com/office/drawing/2014/main" id="{03FE80F1-B2EF-498E-AA21-AAC226722CB8}"/>
              </a:ext>
            </a:extLst>
          </p:cNvPr>
          <p:cNvSpPr>
            <a:spLocks noGrp="1"/>
          </p:cNvSpPr>
          <p:nvPr>
            <p:ph type="sldNum" sz="quarter" idx="12"/>
          </p:nvPr>
        </p:nvSpPr>
        <p:spPr/>
        <p:txBody>
          <a:bodyPr/>
          <a:lstStyle/>
          <a:p>
            <a:fld id="{A193C64B-2574-4D3D-B044-92D68AAEF81F}" type="slidenum">
              <a:rPr lang="en-IN" smtClean="0"/>
              <a:t>317</a:t>
            </a:fld>
            <a:endParaRPr lang="en-IN"/>
          </a:p>
        </p:txBody>
      </p:sp>
    </p:spTree>
    <p:extLst>
      <p:ext uri="{BB962C8B-B14F-4D97-AF65-F5344CB8AC3E}">
        <p14:creationId xmlns:p14="http://schemas.microsoft.com/office/powerpoint/2010/main" val="97519860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
        <p:nvSpPr>
          <p:cNvPr id="3" name="Date Placeholder 2">
            <a:extLst>
              <a:ext uri="{FF2B5EF4-FFF2-40B4-BE49-F238E27FC236}">
                <a16:creationId xmlns:a16="http://schemas.microsoft.com/office/drawing/2014/main" id="{2E18EE93-F63C-446B-A420-AF281B57290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A27AB8-70E8-449A-8480-D70151A593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0C819E9-10AC-496C-A08A-6046CD13394D}"/>
              </a:ext>
            </a:extLst>
          </p:cNvPr>
          <p:cNvSpPr>
            <a:spLocks noGrp="1"/>
          </p:cNvSpPr>
          <p:nvPr>
            <p:ph type="sldNum" sz="quarter" idx="12"/>
          </p:nvPr>
        </p:nvSpPr>
        <p:spPr/>
        <p:txBody>
          <a:bodyPr/>
          <a:lstStyle/>
          <a:p>
            <a:fld id="{A193C64B-2574-4D3D-B044-92D68AAEF81F}" type="slidenum">
              <a:rPr lang="en-IN" smtClean="0"/>
              <a:t>318</a:t>
            </a:fld>
            <a:endParaRPr lang="en-IN"/>
          </a:p>
        </p:txBody>
      </p:sp>
    </p:spTree>
    <p:extLst>
      <p:ext uri="{BB962C8B-B14F-4D97-AF65-F5344CB8AC3E}">
        <p14:creationId xmlns:p14="http://schemas.microsoft.com/office/powerpoint/2010/main" val="284046095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t>recordVideo</a:t>
            </a:r>
            <a:r>
              <a:rPr lang="en-US" dirty="0"/>
              <a:t> (</a:t>
            </a:r>
            <a:r>
              <a:rPr lang="en-US" dirty="0" err="1"/>
              <a:t>RecordVideoOptions</a:t>
            </a:r>
            <a:r>
              <a:rPr lang="en-US" dirty="0"/>
              <a:t>): Records a video of the browser's execution.</a:t>
            </a:r>
          </a:p>
          <a:p>
            <a:pPr lvl="1"/>
            <a:r>
              <a:rPr lang="en-US" dirty="0" err="1">
                <a:solidFill>
                  <a:srgbClr val="FF0000"/>
                </a:solidFill>
              </a:rPr>
              <a:t>npx</a:t>
            </a:r>
            <a:r>
              <a:rPr lang="en-US" dirty="0">
                <a:solidFill>
                  <a:srgbClr val="FF0000"/>
                </a:solidFill>
              </a:rPr>
              <a:t> playwright test --project=chromium --trace on -g "@</a:t>
            </a:r>
            <a:r>
              <a:rPr lang="en-US" dirty="0" err="1">
                <a:solidFill>
                  <a:srgbClr val="FF0000"/>
                </a:solidFill>
              </a:rPr>
              <a:t>recordvideo</a:t>
            </a:r>
            <a:r>
              <a:rPr lang="en-US" dirty="0">
                <a:solidFill>
                  <a:srgbClr val="FF0000"/>
                </a:solidFill>
              </a:rPr>
              <a:t>" --headed --workers=2</a:t>
            </a:r>
          </a:p>
          <a:p>
            <a:r>
              <a:rPr lang="en-US" dirty="0" err="1"/>
              <a:t>recordHar</a:t>
            </a:r>
            <a:r>
              <a:rPr lang="en-US" dirty="0"/>
              <a:t> (</a:t>
            </a:r>
            <a:r>
              <a:rPr lang="en-US" dirty="0" err="1"/>
              <a:t>RecordHarOptions</a:t>
            </a:r>
            <a:r>
              <a:rPr lang="en-US" dirty="0"/>
              <a:t>): Records a HAR (HTTP Archive) file of network traffic.</a:t>
            </a:r>
          </a:p>
          <a:p>
            <a:r>
              <a:rPr lang="en-US" dirty="0"/>
              <a:t>viewport (</a:t>
            </a:r>
            <a:r>
              <a:rPr lang="en-US" dirty="0" err="1"/>
              <a:t>ViewportSize</a:t>
            </a:r>
            <a:r>
              <a:rPr lang="en-US" dirty="0"/>
              <a:t>): Specifies the initial browser viewport size.</a:t>
            </a:r>
          </a:p>
          <a:p>
            <a:r>
              <a:rPr lang="en-US" dirty="0" err="1"/>
              <a:t>userAgent</a:t>
            </a:r>
            <a:r>
              <a:rPr lang="en-US" dirty="0"/>
              <a:t> (string): Specifies the user agent string to use for the browser context.</a:t>
            </a:r>
          </a:p>
          <a:p>
            <a:r>
              <a:rPr lang="en-US" dirty="0"/>
              <a:t>locale (string): Specifies the locale to use for the browser context.</a:t>
            </a:r>
          </a:p>
          <a:p>
            <a:pPr marL="0" indent="0">
              <a:buNone/>
            </a:pPr>
            <a:endParaRPr lang="en-IN" dirty="0"/>
          </a:p>
        </p:txBody>
      </p:sp>
      <p:sp>
        <p:nvSpPr>
          <p:cNvPr id="4" name="Date Placeholder 3">
            <a:extLst>
              <a:ext uri="{FF2B5EF4-FFF2-40B4-BE49-F238E27FC236}">
                <a16:creationId xmlns:a16="http://schemas.microsoft.com/office/drawing/2014/main" id="{69FBE941-6489-4835-836E-30EAEC247A8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9DC13C-7401-4B73-AD01-E68BA0ECFC5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A80CA8F-B146-4284-9901-1EA8C0AE245A}"/>
              </a:ext>
            </a:extLst>
          </p:cNvPr>
          <p:cNvSpPr>
            <a:spLocks noGrp="1"/>
          </p:cNvSpPr>
          <p:nvPr>
            <p:ph type="sldNum" sz="quarter" idx="12"/>
          </p:nvPr>
        </p:nvSpPr>
        <p:spPr/>
        <p:txBody>
          <a:bodyPr/>
          <a:lstStyle/>
          <a:p>
            <a:fld id="{A193C64B-2574-4D3D-B044-92D68AAEF81F}" type="slidenum">
              <a:rPr lang="en-IN" smtClean="0"/>
              <a:t>319</a:t>
            </a:fld>
            <a:endParaRPr lang="en-IN"/>
          </a:p>
        </p:txBody>
      </p:sp>
    </p:spTree>
    <p:extLst>
      <p:ext uri="{BB962C8B-B14F-4D97-AF65-F5344CB8AC3E}">
        <p14:creationId xmlns:p14="http://schemas.microsoft.com/office/powerpoint/2010/main" val="2364799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32</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3413772847"/>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t>timezoneId</a:t>
            </a:r>
            <a:r>
              <a:rPr lang="en-US" dirty="0"/>
              <a:t> (string): Specifies the </a:t>
            </a:r>
            <a:r>
              <a:rPr lang="en-US" dirty="0" err="1"/>
              <a:t>timezone</a:t>
            </a:r>
            <a:r>
              <a:rPr lang="en-US" dirty="0"/>
              <a:t> to use for the browser context.</a:t>
            </a:r>
          </a:p>
          <a:p>
            <a:r>
              <a:rPr lang="en-US" dirty="0"/>
              <a:t>permissions (string[]): Specifies the list of permissions to grant for the browser context.</a:t>
            </a:r>
          </a:p>
          <a:p>
            <a:r>
              <a:rPr lang="en-US" dirty="0"/>
              <a:t>geolocation (</a:t>
            </a:r>
            <a:r>
              <a:rPr lang="en-US" dirty="0" err="1"/>
              <a:t>GeolocationOptions</a:t>
            </a:r>
            <a:r>
              <a:rPr lang="en-US" dirty="0"/>
              <a:t>): Specifies the geolocation coordinates to use for the browser context.</a:t>
            </a:r>
          </a:p>
          <a:p>
            <a:r>
              <a:rPr lang="en-US" dirty="0" err="1"/>
              <a:t>httpCredentials</a:t>
            </a:r>
            <a:r>
              <a:rPr lang="en-US" dirty="0"/>
              <a:t> (</a:t>
            </a:r>
            <a:r>
              <a:rPr lang="en-US" dirty="0" err="1"/>
              <a:t>HTTPCredentials</a:t>
            </a:r>
            <a:r>
              <a:rPr lang="en-US" dirty="0"/>
              <a:t>): Specifies HTTP credentials to use for the browser context.</a:t>
            </a:r>
          </a:p>
          <a:p>
            <a:r>
              <a:rPr lang="en-US" dirty="0" err="1"/>
              <a:t>deviceScaleFactor</a:t>
            </a:r>
            <a:r>
              <a:rPr lang="en-US" dirty="0"/>
              <a:t> (number): Specifies the device scale factor to use for the browser context.</a:t>
            </a:r>
          </a:p>
          <a:p>
            <a:r>
              <a:rPr lang="en-US" dirty="0" err="1"/>
              <a:t>isMobile</a:t>
            </a:r>
            <a:r>
              <a:rPr lang="en-US" dirty="0"/>
              <a:t> (</a:t>
            </a:r>
            <a:r>
              <a:rPr lang="en-US" dirty="0" err="1"/>
              <a:t>boolean</a:t>
            </a:r>
            <a:r>
              <a:rPr lang="en-US" dirty="0"/>
              <a:t>): Specifies whether the browser context should emulate a mobile device.</a:t>
            </a:r>
            <a:endParaRPr lang="en-IN" dirty="0"/>
          </a:p>
        </p:txBody>
      </p:sp>
      <p:sp>
        <p:nvSpPr>
          <p:cNvPr id="4" name="Date Placeholder 3">
            <a:extLst>
              <a:ext uri="{FF2B5EF4-FFF2-40B4-BE49-F238E27FC236}">
                <a16:creationId xmlns:a16="http://schemas.microsoft.com/office/drawing/2014/main" id="{465A7A19-1485-43DD-B128-CEB7F09F8CD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6325AF-9C1C-4865-B022-FDC7DE4359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04E0132-73B5-4752-B7CD-BDA6A31D18E7}"/>
              </a:ext>
            </a:extLst>
          </p:cNvPr>
          <p:cNvSpPr>
            <a:spLocks noGrp="1"/>
          </p:cNvSpPr>
          <p:nvPr>
            <p:ph type="sldNum" sz="quarter" idx="12"/>
          </p:nvPr>
        </p:nvSpPr>
        <p:spPr/>
        <p:txBody>
          <a:bodyPr/>
          <a:lstStyle/>
          <a:p>
            <a:fld id="{A193C64B-2574-4D3D-B044-92D68AAEF81F}" type="slidenum">
              <a:rPr lang="en-IN" smtClean="0"/>
              <a:t>320</a:t>
            </a:fld>
            <a:endParaRPr lang="en-IN"/>
          </a:p>
        </p:txBody>
      </p:sp>
    </p:spTree>
    <p:extLst>
      <p:ext uri="{BB962C8B-B14F-4D97-AF65-F5344CB8AC3E}">
        <p14:creationId xmlns:p14="http://schemas.microsoft.com/office/powerpoint/2010/main" val="310087461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endParaRPr lang="en-IN" dirty="0"/>
          </a:p>
          <a:p>
            <a:pPr lvl="1"/>
            <a:r>
              <a:rPr lang="en-IN" dirty="0"/>
              <a:t>Desktop 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
        <p:nvSpPr>
          <p:cNvPr id="4" name="Date Placeholder 3">
            <a:extLst>
              <a:ext uri="{FF2B5EF4-FFF2-40B4-BE49-F238E27FC236}">
                <a16:creationId xmlns:a16="http://schemas.microsoft.com/office/drawing/2014/main" id="{2B7D56AA-5402-4656-A78B-7459CE0C08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3D423-412C-4ADA-96E0-2FABC2D84EB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2888ED-8D4B-4824-9F48-73BBFA837C7D}"/>
              </a:ext>
            </a:extLst>
          </p:cNvPr>
          <p:cNvSpPr>
            <a:spLocks noGrp="1"/>
          </p:cNvSpPr>
          <p:nvPr>
            <p:ph type="sldNum" sz="quarter" idx="12"/>
          </p:nvPr>
        </p:nvSpPr>
        <p:spPr/>
        <p:txBody>
          <a:bodyPr/>
          <a:lstStyle/>
          <a:p>
            <a:fld id="{A193C64B-2574-4D3D-B044-92D68AAEF81F}" type="slidenum">
              <a:rPr lang="en-IN" smtClean="0"/>
              <a:t>321</a:t>
            </a:fld>
            <a:endParaRPr lang="en-IN"/>
          </a:p>
        </p:txBody>
      </p:sp>
    </p:spTree>
    <p:extLst>
      <p:ext uri="{BB962C8B-B14F-4D97-AF65-F5344CB8AC3E}">
        <p14:creationId xmlns:p14="http://schemas.microsoft.com/office/powerpoint/2010/main" val="157284484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
        <p:nvSpPr>
          <p:cNvPr id="4" name="Date Placeholder 3">
            <a:extLst>
              <a:ext uri="{FF2B5EF4-FFF2-40B4-BE49-F238E27FC236}">
                <a16:creationId xmlns:a16="http://schemas.microsoft.com/office/drawing/2014/main" id="{55911CA9-3B99-4B69-B780-ABFD3073849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353951-1D82-4050-8A5E-976603A7021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80233C-FBB1-4F07-83D6-E67CB39701DF}"/>
              </a:ext>
            </a:extLst>
          </p:cNvPr>
          <p:cNvSpPr>
            <a:spLocks noGrp="1"/>
          </p:cNvSpPr>
          <p:nvPr>
            <p:ph type="sldNum" sz="quarter" idx="12"/>
          </p:nvPr>
        </p:nvSpPr>
        <p:spPr/>
        <p:txBody>
          <a:bodyPr/>
          <a:lstStyle/>
          <a:p>
            <a:fld id="{A193C64B-2574-4D3D-B044-92D68AAEF81F}" type="slidenum">
              <a:rPr lang="en-IN" smtClean="0"/>
              <a:t>322</a:t>
            </a:fld>
            <a:endParaRPr lang="en-IN"/>
          </a:p>
        </p:txBody>
      </p:sp>
    </p:spTree>
    <p:extLst>
      <p:ext uri="{BB962C8B-B14F-4D97-AF65-F5344CB8AC3E}">
        <p14:creationId xmlns:p14="http://schemas.microsoft.com/office/powerpoint/2010/main" val="82763155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
        <p:nvSpPr>
          <p:cNvPr id="4" name="Date Placeholder 3">
            <a:extLst>
              <a:ext uri="{FF2B5EF4-FFF2-40B4-BE49-F238E27FC236}">
                <a16:creationId xmlns:a16="http://schemas.microsoft.com/office/drawing/2014/main" id="{22D022FF-D782-477E-B61D-595728F0D82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CA768E5-B6C5-4F02-A580-0FF6F5A652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80DD05A-CCB7-4746-870C-E882A791B737}"/>
              </a:ext>
            </a:extLst>
          </p:cNvPr>
          <p:cNvSpPr>
            <a:spLocks noGrp="1"/>
          </p:cNvSpPr>
          <p:nvPr>
            <p:ph type="sldNum" sz="quarter" idx="12"/>
          </p:nvPr>
        </p:nvSpPr>
        <p:spPr/>
        <p:txBody>
          <a:bodyPr/>
          <a:lstStyle/>
          <a:p>
            <a:fld id="{A193C64B-2574-4D3D-B044-92D68AAEF81F}" type="slidenum">
              <a:rPr lang="en-IN" smtClean="0"/>
              <a:t>323</a:t>
            </a:fld>
            <a:endParaRPr lang="en-IN"/>
          </a:p>
        </p:txBody>
      </p:sp>
    </p:spTree>
    <p:extLst>
      <p:ext uri="{BB962C8B-B14F-4D97-AF65-F5344CB8AC3E}">
        <p14:creationId xmlns:p14="http://schemas.microsoft.com/office/powerpoint/2010/main" val="222896560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
        <p:nvSpPr>
          <p:cNvPr id="4" name="Date Placeholder 3">
            <a:extLst>
              <a:ext uri="{FF2B5EF4-FFF2-40B4-BE49-F238E27FC236}">
                <a16:creationId xmlns:a16="http://schemas.microsoft.com/office/drawing/2014/main" id="{32171DE0-215E-4212-AE22-8FAB87C493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C2A6190-8630-4E31-8AF6-C286241C3B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BE0E0F-B485-4EC6-8506-3060F15617AB}"/>
              </a:ext>
            </a:extLst>
          </p:cNvPr>
          <p:cNvSpPr>
            <a:spLocks noGrp="1"/>
          </p:cNvSpPr>
          <p:nvPr>
            <p:ph type="sldNum" sz="quarter" idx="12"/>
          </p:nvPr>
        </p:nvSpPr>
        <p:spPr/>
        <p:txBody>
          <a:bodyPr/>
          <a:lstStyle/>
          <a:p>
            <a:fld id="{A193C64B-2574-4D3D-B044-92D68AAEF81F}" type="slidenum">
              <a:rPr lang="en-IN" smtClean="0"/>
              <a:t>324</a:t>
            </a:fld>
            <a:endParaRPr lang="en-IN"/>
          </a:p>
        </p:txBody>
      </p:sp>
    </p:spTree>
    <p:extLst>
      <p:ext uri="{BB962C8B-B14F-4D97-AF65-F5344CB8AC3E}">
        <p14:creationId xmlns:p14="http://schemas.microsoft.com/office/powerpoint/2010/main" val="7135945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2E4A98B0-CC33-446D-BD12-4DB2DE8AD35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61084-9132-4B1A-9B7F-6B8FA8F283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1CFE4C6-9425-4F40-9CDF-3627B023DF9B}"/>
              </a:ext>
            </a:extLst>
          </p:cNvPr>
          <p:cNvSpPr>
            <a:spLocks noGrp="1"/>
          </p:cNvSpPr>
          <p:nvPr>
            <p:ph type="sldNum" sz="quarter" idx="12"/>
          </p:nvPr>
        </p:nvSpPr>
        <p:spPr/>
        <p:txBody>
          <a:bodyPr/>
          <a:lstStyle/>
          <a:p>
            <a:fld id="{A193C64B-2574-4D3D-B044-92D68AAEF81F}" type="slidenum">
              <a:rPr lang="en-IN" smtClean="0"/>
              <a:t>325</a:t>
            </a:fld>
            <a:endParaRPr lang="en-IN"/>
          </a:p>
        </p:txBody>
      </p:sp>
    </p:spTree>
    <p:extLst>
      <p:ext uri="{BB962C8B-B14F-4D97-AF65-F5344CB8AC3E}">
        <p14:creationId xmlns:p14="http://schemas.microsoft.com/office/powerpoint/2010/main" val="234797729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6D860166-CBE5-4169-B567-AB6ACA8F0E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92D9DC-985F-4768-A46E-4A61CF38AE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8FFBAAF-E599-4A10-9BE9-9D8B78C774ED}"/>
              </a:ext>
            </a:extLst>
          </p:cNvPr>
          <p:cNvSpPr>
            <a:spLocks noGrp="1"/>
          </p:cNvSpPr>
          <p:nvPr>
            <p:ph type="sldNum" sz="quarter" idx="12"/>
          </p:nvPr>
        </p:nvSpPr>
        <p:spPr/>
        <p:txBody>
          <a:bodyPr/>
          <a:lstStyle/>
          <a:p>
            <a:fld id="{A193C64B-2574-4D3D-B044-92D68AAEF81F}" type="slidenum">
              <a:rPr lang="en-IN" smtClean="0"/>
              <a:t>326</a:t>
            </a:fld>
            <a:endParaRPr lang="en-IN"/>
          </a:p>
        </p:txBody>
      </p:sp>
    </p:spTree>
    <p:extLst>
      <p:ext uri="{BB962C8B-B14F-4D97-AF65-F5344CB8AC3E}">
        <p14:creationId xmlns:p14="http://schemas.microsoft.com/office/powerpoint/2010/main" val="18984894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BBF3D2BD-02B1-4F0A-B9B2-A3971CCCE0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37631A0-9C35-4E93-96B6-434B2A9CEB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8328A0-32DF-48ED-9839-B1A88A6AD228}"/>
              </a:ext>
            </a:extLst>
          </p:cNvPr>
          <p:cNvSpPr>
            <a:spLocks noGrp="1"/>
          </p:cNvSpPr>
          <p:nvPr>
            <p:ph type="sldNum" sz="quarter" idx="12"/>
          </p:nvPr>
        </p:nvSpPr>
        <p:spPr/>
        <p:txBody>
          <a:bodyPr/>
          <a:lstStyle/>
          <a:p>
            <a:fld id="{A193C64B-2574-4D3D-B044-92D68AAEF81F}" type="slidenum">
              <a:rPr lang="en-IN" smtClean="0"/>
              <a:t>327</a:t>
            </a:fld>
            <a:endParaRPr lang="en-IN"/>
          </a:p>
        </p:txBody>
      </p:sp>
    </p:spTree>
    <p:extLst>
      <p:ext uri="{BB962C8B-B14F-4D97-AF65-F5344CB8AC3E}">
        <p14:creationId xmlns:p14="http://schemas.microsoft.com/office/powerpoint/2010/main" val="323609789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
        <p:nvSpPr>
          <p:cNvPr id="4" name="Date Placeholder 3">
            <a:extLst>
              <a:ext uri="{FF2B5EF4-FFF2-40B4-BE49-F238E27FC236}">
                <a16:creationId xmlns:a16="http://schemas.microsoft.com/office/drawing/2014/main" id="{9A42E2ED-E4B6-4297-BC4D-6DFDD11570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013AC2-A832-4428-98E7-76A3086E8DE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3EA05CE-5DB3-4405-871A-B625A7EA120A}"/>
              </a:ext>
            </a:extLst>
          </p:cNvPr>
          <p:cNvSpPr>
            <a:spLocks noGrp="1"/>
          </p:cNvSpPr>
          <p:nvPr>
            <p:ph type="sldNum" sz="quarter" idx="12"/>
          </p:nvPr>
        </p:nvSpPr>
        <p:spPr/>
        <p:txBody>
          <a:bodyPr/>
          <a:lstStyle/>
          <a:p>
            <a:fld id="{A193C64B-2574-4D3D-B044-92D68AAEF81F}" type="slidenum">
              <a:rPr lang="en-IN" smtClean="0"/>
              <a:t>328</a:t>
            </a:fld>
            <a:endParaRPr lang="en-IN"/>
          </a:p>
        </p:txBody>
      </p:sp>
    </p:spTree>
    <p:extLst>
      <p:ext uri="{BB962C8B-B14F-4D97-AF65-F5344CB8AC3E}">
        <p14:creationId xmlns:p14="http://schemas.microsoft.com/office/powerpoint/2010/main" val="34097190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
        <p:nvSpPr>
          <p:cNvPr id="4" name="Date Placeholder 3">
            <a:extLst>
              <a:ext uri="{FF2B5EF4-FFF2-40B4-BE49-F238E27FC236}">
                <a16:creationId xmlns:a16="http://schemas.microsoft.com/office/drawing/2014/main" id="{F63F8C8D-9C62-423B-9C9F-6126D5D9C10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A083A5B-7134-48D0-B547-4B9F26C22C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99D10A7-570D-44EB-BAE3-43CE7A99AA75}"/>
              </a:ext>
            </a:extLst>
          </p:cNvPr>
          <p:cNvSpPr>
            <a:spLocks noGrp="1"/>
          </p:cNvSpPr>
          <p:nvPr>
            <p:ph type="sldNum" sz="quarter" idx="12"/>
          </p:nvPr>
        </p:nvSpPr>
        <p:spPr/>
        <p:txBody>
          <a:bodyPr/>
          <a:lstStyle/>
          <a:p>
            <a:fld id="{A193C64B-2574-4D3D-B044-92D68AAEF81F}" type="slidenum">
              <a:rPr lang="en-IN" smtClean="0"/>
              <a:t>329</a:t>
            </a:fld>
            <a:endParaRPr lang="en-IN"/>
          </a:p>
        </p:txBody>
      </p:sp>
    </p:spTree>
    <p:extLst>
      <p:ext uri="{BB962C8B-B14F-4D97-AF65-F5344CB8AC3E}">
        <p14:creationId xmlns:p14="http://schemas.microsoft.com/office/powerpoint/2010/main" val="2293826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allows third party reporting</a:t>
            </a:r>
          </a:p>
          <a:p>
            <a:pPr lvl="1"/>
            <a:r>
              <a:rPr lang="en-US" dirty="0"/>
              <a:t>True</a:t>
            </a:r>
          </a:p>
          <a:p>
            <a:pPr lvl="1"/>
            <a:endParaRPr lang="en-US" dirty="0"/>
          </a:p>
          <a:p>
            <a:r>
              <a:rPr lang="en-US" dirty="0">
                <a:solidFill>
                  <a:srgbClr val="FF0000"/>
                </a:solidFill>
              </a:rPr>
              <a:t>True or False :- Its not possible to take screenshots in Playwright </a:t>
            </a:r>
          </a:p>
          <a:p>
            <a:pPr lvl="1"/>
            <a:r>
              <a:rPr lang="en-US" dirty="0"/>
              <a:t>False</a:t>
            </a:r>
          </a:p>
          <a:p>
            <a:pPr lvl="1"/>
            <a:endParaRPr lang="en-US" dirty="0">
              <a:solidFill>
                <a:srgbClr val="FF0000"/>
              </a:solidFill>
            </a:endParaRPr>
          </a:p>
          <a:p>
            <a:r>
              <a:rPr lang="en-US" dirty="0">
                <a:solidFill>
                  <a:srgbClr val="FF0000"/>
                </a:solidFill>
              </a:rPr>
              <a:t>True of False :- Playwright have Electron browser also in built </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33</a:t>
            </a:fld>
            <a:endParaRPr lang="en-IN"/>
          </a:p>
        </p:txBody>
      </p:sp>
    </p:spTree>
    <p:extLst>
      <p:ext uri="{BB962C8B-B14F-4D97-AF65-F5344CB8AC3E}">
        <p14:creationId xmlns:p14="http://schemas.microsoft.com/office/powerpoint/2010/main" val="95025151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
        <p:nvSpPr>
          <p:cNvPr id="4" name="Date Placeholder 3">
            <a:extLst>
              <a:ext uri="{FF2B5EF4-FFF2-40B4-BE49-F238E27FC236}">
                <a16:creationId xmlns:a16="http://schemas.microsoft.com/office/drawing/2014/main" id="{97F420DA-8D84-4413-AD42-FD7E3157A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F28F25E-5ABD-4999-A956-78174962EC9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EF32F7-5386-4AA3-865B-1002E82BBDE4}"/>
              </a:ext>
            </a:extLst>
          </p:cNvPr>
          <p:cNvSpPr>
            <a:spLocks noGrp="1"/>
          </p:cNvSpPr>
          <p:nvPr>
            <p:ph type="sldNum" sz="quarter" idx="12"/>
          </p:nvPr>
        </p:nvSpPr>
        <p:spPr/>
        <p:txBody>
          <a:bodyPr/>
          <a:lstStyle/>
          <a:p>
            <a:fld id="{A193C64B-2574-4D3D-B044-92D68AAEF81F}" type="slidenum">
              <a:rPr lang="en-IN" smtClean="0"/>
              <a:t>330</a:t>
            </a:fld>
            <a:endParaRPr lang="en-IN"/>
          </a:p>
        </p:txBody>
      </p:sp>
    </p:spTree>
    <p:extLst>
      <p:ext uri="{BB962C8B-B14F-4D97-AF65-F5344CB8AC3E}">
        <p14:creationId xmlns:p14="http://schemas.microsoft.com/office/powerpoint/2010/main" val="353266159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
        <p:nvSpPr>
          <p:cNvPr id="4" name="Date Placeholder 3">
            <a:extLst>
              <a:ext uri="{FF2B5EF4-FFF2-40B4-BE49-F238E27FC236}">
                <a16:creationId xmlns:a16="http://schemas.microsoft.com/office/drawing/2014/main" id="{B5035369-130D-4B11-8B5B-2BC2D977A1B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AD8EB56-7C65-4243-8D62-030E9E4C6A3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702BB4-B2DE-4513-BA1C-209FB46E8A88}"/>
              </a:ext>
            </a:extLst>
          </p:cNvPr>
          <p:cNvSpPr>
            <a:spLocks noGrp="1"/>
          </p:cNvSpPr>
          <p:nvPr>
            <p:ph type="sldNum" sz="quarter" idx="12"/>
          </p:nvPr>
        </p:nvSpPr>
        <p:spPr/>
        <p:txBody>
          <a:bodyPr/>
          <a:lstStyle/>
          <a:p>
            <a:fld id="{A193C64B-2574-4D3D-B044-92D68AAEF81F}" type="slidenum">
              <a:rPr lang="en-IN" smtClean="0"/>
              <a:t>331</a:t>
            </a:fld>
            <a:endParaRPr lang="en-IN"/>
          </a:p>
        </p:txBody>
      </p:sp>
    </p:spTree>
    <p:extLst>
      <p:ext uri="{BB962C8B-B14F-4D97-AF65-F5344CB8AC3E}">
        <p14:creationId xmlns:p14="http://schemas.microsoft.com/office/powerpoint/2010/main" val="96474402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
        <p:nvSpPr>
          <p:cNvPr id="4" name="Date Placeholder 3">
            <a:extLst>
              <a:ext uri="{FF2B5EF4-FFF2-40B4-BE49-F238E27FC236}">
                <a16:creationId xmlns:a16="http://schemas.microsoft.com/office/drawing/2014/main" id="{227F001E-B350-4A51-9385-C4FF97A78DB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7CC2EA-AB78-4F24-9D1A-B4F2A4CA94F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AC6E78A-759C-4A8E-8E05-A96E4DBE2B2F}"/>
              </a:ext>
            </a:extLst>
          </p:cNvPr>
          <p:cNvSpPr>
            <a:spLocks noGrp="1"/>
          </p:cNvSpPr>
          <p:nvPr>
            <p:ph type="sldNum" sz="quarter" idx="12"/>
          </p:nvPr>
        </p:nvSpPr>
        <p:spPr/>
        <p:txBody>
          <a:bodyPr/>
          <a:lstStyle/>
          <a:p>
            <a:fld id="{A193C64B-2574-4D3D-B044-92D68AAEF81F}" type="slidenum">
              <a:rPr lang="en-IN" smtClean="0"/>
              <a:t>332</a:t>
            </a:fld>
            <a:endParaRPr lang="en-IN"/>
          </a:p>
        </p:txBody>
      </p:sp>
    </p:spTree>
    <p:extLst>
      <p:ext uri="{BB962C8B-B14F-4D97-AF65-F5344CB8AC3E}">
        <p14:creationId xmlns:p14="http://schemas.microsoft.com/office/powerpoint/2010/main" val="196729232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
        <p:nvSpPr>
          <p:cNvPr id="4" name="Date Placeholder 3">
            <a:extLst>
              <a:ext uri="{FF2B5EF4-FFF2-40B4-BE49-F238E27FC236}">
                <a16:creationId xmlns:a16="http://schemas.microsoft.com/office/drawing/2014/main" id="{364D6728-E956-4173-9FC8-B55545A090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B1EE296-8B41-49E6-8114-624BD1979E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C4D97-F995-44FA-B761-7E8CFA2DE666}"/>
              </a:ext>
            </a:extLst>
          </p:cNvPr>
          <p:cNvSpPr>
            <a:spLocks noGrp="1"/>
          </p:cNvSpPr>
          <p:nvPr>
            <p:ph type="sldNum" sz="quarter" idx="12"/>
          </p:nvPr>
        </p:nvSpPr>
        <p:spPr/>
        <p:txBody>
          <a:bodyPr/>
          <a:lstStyle/>
          <a:p>
            <a:fld id="{A193C64B-2574-4D3D-B044-92D68AAEF81F}" type="slidenum">
              <a:rPr lang="en-IN" smtClean="0"/>
              <a:t>333</a:t>
            </a:fld>
            <a:endParaRPr lang="en-IN"/>
          </a:p>
        </p:txBody>
      </p:sp>
    </p:spTree>
    <p:extLst>
      <p:ext uri="{BB962C8B-B14F-4D97-AF65-F5344CB8AC3E}">
        <p14:creationId xmlns:p14="http://schemas.microsoft.com/office/powerpoint/2010/main" val="320139514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AEC-EFA9-439C-AE7E-6205DC97AC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9024A277-D6A7-4288-B79C-241044838D41}"/>
              </a:ext>
            </a:extLst>
          </p:cNvPr>
          <p:cNvSpPr>
            <a:spLocks noGrp="1"/>
          </p:cNvSpPr>
          <p:nvPr>
            <p:ph idx="1"/>
          </p:nvPr>
        </p:nvSpPr>
        <p:spPr/>
        <p:txBody>
          <a:bodyPr>
            <a:normAutofit fontScale="85000" lnSpcReduction="10000"/>
          </a:bodyPr>
          <a:lstStyle/>
          <a:p>
            <a:r>
              <a:rPr lang="en-US" b="1" dirty="0"/>
              <a:t>Playwright: </a:t>
            </a:r>
            <a:r>
              <a:rPr lang="en-US" dirty="0"/>
              <a:t>An open-source automation library developed by Microsoft for testing web applications across different browsers.</a:t>
            </a:r>
          </a:p>
          <a:p>
            <a:r>
              <a:rPr lang="en-US" b="1" dirty="0"/>
              <a:t>Automation Testing: </a:t>
            </a:r>
            <a:r>
              <a:rPr lang="en-US" dirty="0"/>
              <a:t>The process of using software tools to execute pre-scripted tests on software applications automatically.</a:t>
            </a:r>
          </a:p>
          <a:p>
            <a:r>
              <a:rPr lang="en-US" b="1" dirty="0"/>
              <a:t>Web Application: </a:t>
            </a:r>
            <a:r>
              <a:rPr lang="en-US" dirty="0"/>
              <a:t>An application accessed and interacted with through a web browser over a network.</a:t>
            </a:r>
          </a:p>
          <a:p>
            <a:r>
              <a:rPr lang="en-US" b="1" dirty="0"/>
              <a:t>Test Script: </a:t>
            </a:r>
            <a:r>
              <a:rPr lang="en-US" dirty="0"/>
              <a:t>A set of instructions written in code to simulate user interactions and verify functionality in an application.</a:t>
            </a:r>
          </a:p>
          <a:p>
            <a:r>
              <a:rPr lang="en-US" b="1" dirty="0"/>
              <a:t>Browser Automation</a:t>
            </a:r>
            <a:r>
              <a:rPr lang="en-US" dirty="0"/>
              <a:t>: Automating tasks within web browsers such as navigation, form filling, and interaction with elements</a:t>
            </a:r>
            <a:endParaRPr lang="en-IN" dirty="0"/>
          </a:p>
        </p:txBody>
      </p:sp>
      <p:sp>
        <p:nvSpPr>
          <p:cNvPr id="4" name="Date Placeholder 3">
            <a:extLst>
              <a:ext uri="{FF2B5EF4-FFF2-40B4-BE49-F238E27FC236}">
                <a16:creationId xmlns:a16="http://schemas.microsoft.com/office/drawing/2014/main" id="{518D8DDD-244B-49E2-99C2-4DF1D83A5F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FC8142-FA4B-478C-9B3A-0DF2B577BD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77BDCD-56CD-4A47-BBBF-576E1954EF43}"/>
              </a:ext>
            </a:extLst>
          </p:cNvPr>
          <p:cNvSpPr>
            <a:spLocks noGrp="1"/>
          </p:cNvSpPr>
          <p:nvPr>
            <p:ph type="sldNum" sz="quarter" idx="12"/>
          </p:nvPr>
        </p:nvSpPr>
        <p:spPr/>
        <p:txBody>
          <a:bodyPr/>
          <a:lstStyle/>
          <a:p>
            <a:fld id="{A193C64B-2574-4D3D-B044-92D68AAEF81F}" type="slidenum">
              <a:rPr lang="en-IN" smtClean="0"/>
              <a:t>334</a:t>
            </a:fld>
            <a:endParaRPr lang="en-IN"/>
          </a:p>
        </p:txBody>
      </p:sp>
    </p:spTree>
    <p:extLst>
      <p:ext uri="{BB962C8B-B14F-4D97-AF65-F5344CB8AC3E}">
        <p14:creationId xmlns:p14="http://schemas.microsoft.com/office/powerpoint/2010/main" val="252794064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738-96DC-4D26-86A1-7E105193CF1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E6F8CF0C-260C-4D72-B182-98A6EF2F7E0A}"/>
              </a:ext>
            </a:extLst>
          </p:cNvPr>
          <p:cNvSpPr>
            <a:spLocks noGrp="1"/>
          </p:cNvSpPr>
          <p:nvPr>
            <p:ph idx="1"/>
          </p:nvPr>
        </p:nvSpPr>
        <p:spPr/>
        <p:txBody>
          <a:bodyPr>
            <a:normAutofit fontScale="92500" lnSpcReduction="20000"/>
          </a:bodyPr>
          <a:lstStyle/>
          <a:p>
            <a:r>
              <a:rPr lang="en-US" b="1" dirty="0"/>
              <a:t>Cross-Browser Testing: </a:t>
            </a:r>
            <a:r>
              <a:rPr lang="en-US" dirty="0"/>
              <a:t>Testing web applications across different browsers to ensure compatibility and consistent behavior.</a:t>
            </a:r>
          </a:p>
          <a:p>
            <a:r>
              <a:rPr lang="en-US" b="1" dirty="0"/>
              <a:t>Headless Browser: </a:t>
            </a:r>
            <a:r>
              <a:rPr lang="en-US" dirty="0"/>
              <a:t>A web browser without a graphical user interface, allowing automated browsing and testing in the background.</a:t>
            </a:r>
          </a:p>
          <a:p>
            <a:r>
              <a:rPr lang="en-US" b="1" dirty="0"/>
              <a:t>Test Framework: </a:t>
            </a:r>
            <a:r>
              <a:rPr lang="en-US" dirty="0"/>
              <a:t>A set of guidelines, standards, and tools used for creating and executing tests in a structured manner.</a:t>
            </a:r>
          </a:p>
          <a:p>
            <a:r>
              <a:rPr lang="en-US" b="1" dirty="0"/>
              <a:t>Test Runner: </a:t>
            </a:r>
            <a:r>
              <a:rPr lang="en-US" dirty="0"/>
              <a:t>A component of the test framework that executes test scripts and reports results.</a:t>
            </a:r>
          </a:p>
          <a:p>
            <a:r>
              <a:rPr lang="en-US" b="1" dirty="0"/>
              <a:t>Test Suite: </a:t>
            </a:r>
            <a:r>
              <a:rPr lang="en-US" dirty="0"/>
              <a:t>A collection of test cases or test scripts that are executed together as a group.</a:t>
            </a:r>
          </a:p>
          <a:p>
            <a:endParaRPr lang="en-IN" dirty="0"/>
          </a:p>
        </p:txBody>
      </p:sp>
      <p:sp>
        <p:nvSpPr>
          <p:cNvPr id="4" name="Date Placeholder 3">
            <a:extLst>
              <a:ext uri="{FF2B5EF4-FFF2-40B4-BE49-F238E27FC236}">
                <a16:creationId xmlns:a16="http://schemas.microsoft.com/office/drawing/2014/main" id="{F8900BDA-7557-42A2-97FA-4A0E7ED22E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4E5EE08-5DC5-41FA-B6BC-9871502AA9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4196E03-6423-4D30-A113-D0724A39C2EB}"/>
              </a:ext>
            </a:extLst>
          </p:cNvPr>
          <p:cNvSpPr>
            <a:spLocks noGrp="1"/>
          </p:cNvSpPr>
          <p:nvPr>
            <p:ph type="sldNum" sz="quarter" idx="12"/>
          </p:nvPr>
        </p:nvSpPr>
        <p:spPr/>
        <p:txBody>
          <a:bodyPr/>
          <a:lstStyle/>
          <a:p>
            <a:fld id="{A193C64B-2574-4D3D-B044-92D68AAEF81F}" type="slidenum">
              <a:rPr lang="en-IN" smtClean="0"/>
              <a:t>335</a:t>
            </a:fld>
            <a:endParaRPr lang="en-IN"/>
          </a:p>
        </p:txBody>
      </p:sp>
    </p:spTree>
    <p:extLst>
      <p:ext uri="{BB962C8B-B14F-4D97-AF65-F5344CB8AC3E}">
        <p14:creationId xmlns:p14="http://schemas.microsoft.com/office/powerpoint/2010/main" val="402575022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412A-AC97-4C52-B57B-502B2327CFAE}"/>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1716C425-FE08-47B9-9AE4-F3980745D64D}"/>
              </a:ext>
            </a:extLst>
          </p:cNvPr>
          <p:cNvSpPr>
            <a:spLocks noGrp="1"/>
          </p:cNvSpPr>
          <p:nvPr>
            <p:ph idx="1"/>
          </p:nvPr>
        </p:nvSpPr>
        <p:spPr/>
        <p:txBody>
          <a:bodyPr>
            <a:normAutofit fontScale="85000" lnSpcReduction="10000"/>
          </a:bodyPr>
          <a:lstStyle/>
          <a:p>
            <a:r>
              <a:rPr lang="en-US" b="1" dirty="0"/>
              <a:t>Selector</a:t>
            </a:r>
            <a:r>
              <a:rPr lang="en-US" dirty="0"/>
              <a:t>: A pattern used to identify and locate elements within a web page, such as CSS selectors or XPath expressions.</a:t>
            </a:r>
          </a:p>
          <a:p>
            <a:r>
              <a:rPr lang="en-US" b="1" dirty="0"/>
              <a:t>Page Object Model (POM): </a:t>
            </a:r>
            <a:r>
              <a:rPr lang="en-US" dirty="0"/>
              <a:t>A design pattern for organizing and maintaining automated test scripts by representing web pages as objects.</a:t>
            </a:r>
          </a:p>
          <a:p>
            <a:r>
              <a:rPr lang="en-US" b="1" dirty="0"/>
              <a:t>Element Locator: </a:t>
            </a:r>
            <a:r>
              <a:rPr lang="en-US" dirty="0"/>
              <a:t>A mechanism used to locate and interact with specific elements on a web page during automation testing.</a:t>
            </a:r>
          </a:p>
          <a:p>
            <a:r>
              <a:rPr lang="en-US" b="1" dirty="0"/>
              <a:t>DOM (Document Object Model): </a:t>
            </a:r>
            <a:r>
              <a:rPr lang="en-US" dirty="0"/>
              <a:t>A programming interface that represents the structure of web documents as a tree of objects.</a:t>
            </a:r>
          </a:p>
          <a:p>
            <a:r>
              <a:rPr lang="en-US" b="1" dirty="0"/>
              <a:t>UI Automation: </a:t>
            </a:r>
            <a:r>
              <a:rPr lang="en-US" dirty="0"/>
              <a:t>The process of simulating user interactions with the graphical user interface of an application.</a:t>
            </a:r>
          </a:p>
          <a:p>
            <a:endParaRPr lang="en-IN" dirty="0"/>
          </a:p>
        </p:txBody>
      </p:sp>
      <p:sp>
        <p:nvSpPr>
          <p:cNvPr id="4" name="Date Placeholder 3">
            <a:extLst>
              <a:ext uri="{FF2B5EF4-FFF2-40B4-BE49-F238E27FC236}">
                <a16:creationId xmlns:a16="http://schemas.microsoft.com/office/drawing/2014/main" id="{05021297-E39A-4521-B88E-CB54A8A2AE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4253CD5-E37F-41F5-9E26-A06201EB22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C1277-A3A6-4DFC-9250-41A8C73CCC77}"/>
              </a:ext>
            </a:extLst>
          </p:cNvPr>
          <p:cNvSpPr>
            <a:spLocks noGrp="1"/>
          </p:cNvSpPr>
          <p:nvPr>
            <p:ph type="sldNum" sz="quarter" idx="12"/>
          </p:nvPr>
        </p:nvSpPr>
        <p:spPr/>
        <p:txBody>
          <a:bodyPr/>
          <a:lstStyle/>
          <a:p>
            <a:fld id="{A193C64B-2574-4D3D-B044-92D68AAEF81F}" type="slidenum">
              <a:rPr lang="en-IN" smtClean="0"/>
              <a:t>336</a:t>
            </a:fld>
            <a:endParaRPr lang="en-IN"/>
          </a:p>
        </p:txBody>
      </p:sp>
    </p:spTree>
    <p:extLst>
      <p:ext uri="{BB962C8B-B14F-4D97-AF65-F5344CB8AC3E}">
        <p14:creationId xmlns:p14="http://schemas.microsoft.com/office/powerpoint/2010/main" val="3794414794"/>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76A-4A4D-4A58-9B65-AC2F796A921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39229A2-F806-41C8-B5E5-F7D26456C62A}"/>
              </a:ext>
            </a:extLst>
          </p:cNvPr>
          <p:cNvSpPr>
            <a:spLocks noGrp="1"/>
          </p:cNvSpPr>
          <p:nvPr>
            <p:ph idx="1"/>
          </p:nvPr>
        </p:nvSpPr>
        <p:spPr/>
        <p:txBody>
          <a:bodyPr>
            <a:normAutofit fontScale="85000" lnSpcReduction="10000"/>
          </a:bodyPr>
          <a:lstStyle/>
          <a:p>
            <a:r>
              <a:rPr lang="en-US" b="1" dirty="0"/>
              <a:t>Browser Context: </a:t>
            </a:r>
            <a:r>
              <a:rPr lang="en-US" dirty="0"/>
              <a:t>An isolated environment within a web browser where web pages are loaded and scripts are executed.</a:t>
            </a:r>
          </a:p>
          <a:p>
            <a:r>
              <a:rPr lang="en-US" b="1" dirty="0"/>
              <a:t>Device Emulation</a:t>
            </a:r>
            <a:r>
              <a:rPr lang="en-US" dirty="0"/>
              <a:t>: Simulating different devices (e.g., mobile phones, tablets) to test the responsiveness of web applications.</a:t>
            </a:r>
          </a:p>
          <a:p>
            <a:r>
              <a:rPr lang="en-US" b="1" dirty="0"/>
              <a:t>Events: </a:t>
            </a:r>
            <a:r>
              <a:rPr lang="en-US" dirty="0"/>
              <a:t>Actions or occurrences that can be detected and handled by automated tests, such as mouse clicks or keyboard input.</a:t>
            </a:r>
          </a:p>
          <a:p>
            <a:r>
              <a:rPr lang="en-US" b="1" dirty="0"/>
              <a:t>Assertions: </a:t>
            </a:r>
            <a:r>
              <a:rPr lang="en-US" dirty="0"/>
              <a:t>Statements in test scripts that verify whether specific conditions or expectations are met during testing.</a:t>
            </a:r>
          </a:p>
          <a:p>
            <a:r>
              <a:rPr lang="en-US" b="1" dirty="0"/>
              <a:t>Test Runner Configuration: </a:t>
            </a:r>
            <a:r>
              <a:rPr lang="en-US" dirty="0"/>
              <a:t>Settings and options that control the behavior of the test runner during test execution.</a:t>
            </a:r>
          </a:p>
          <a:p>
            <a:endParaRPr lang="en-IN" dirty="0"/>
          </a:p>
        </p:txBody>
      </p:sp>
      <p:sp>
        <p:nvSpPr>
          <p:cNvPr id="4" name="Date Placeholder 3">
            <a:extLst>
              <a:ext uri="{FF2B5EF4-FFF2-40B4-BE49-F238E27FC236}">
                <a16:creationId xmlns:a16="http://schemas.microsoft.com/office/drawing/2014/main" id="{82AB59E8-CD31-4A6C-A12F-649176F12F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9C877A8-51D7-4506-A41C-8FE0E1E5C0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0C67907-38A1-449D-9277-933008BDEFFB}"/>
              </a:ext>
            </a:extLst>
          </p:cNvPr>
          <p:cNvSpPr>
            <a:spLocks noGrp="1"/>
          </p:cNvSpPr>
          <p:nvPr>
            <p:ph type="sldNum" sz="quarter" idx="12"/>
          </p:nvPr>
        </p:nvSpPr>
        <p:spPr/>
        <p:txBody>
          <a:bodyPr/>
          <a:lstStyle/>
          <a:p>
            <a:fld id="{A193C64B-2574-4D3D-B044-92D68AAEF81F}" type="slidenum">
              <a:rPr lang="en-IN" smtClean="0"/>
              <a:t>337</a:t>
            </a:fld>
            <a:endParaRPr lang="en-IN"/>
          </a:p>
        </p:txBody>
      </p:sp>
    </p:spTree>
    <p:extLst>
      <p:ext uri="{BB962C8B-B14F-4D97-AF65-F5344CB8AC3E}">
        <p14:creationId xmlns:p14="http://schemas.microsoft.com/office/powerpoint/2010/main" val="154254555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23D3-5060-4966-A754-BD8E83C4FC11}"/>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FE81229F-DFC8-4829-A514-95CB6D3B57C9}"/>
              </a:ext>
            </a:extLst>
          </p:cNvPr>
          <p:cNvSpPr>
            <a:spLocks noGrp="1"/>
          </p:cNvSpPr>
          <p:nvPr>
            <p:ph idx="1"/>
          </p:nvPr>
        </p:nvSpPr>
        <p:spPr/>
        <p:txBody>
          <a:bodyPr>
            <a:normAutofit fontScale="85000" lnSpcReduction="10000"/>
          </a:bodyPr>
          <a:lstStyle/>
          <a:p>
            <a:r>
              <a:rPr lang="en-US" b="1" dirty="0"/>
              <a:t>Parallel Execution: </a:t>
            </a:r>
            <a:r>
              <a:rPr lang="en-US" dirty="0"/>
              <a:t>Running multiple tests simultaneously to reduce test execution time and improve efficiency.</a:t>
            </a:r>
          </a:p>
          <a:p>
            <a:r>
              <a:rPr lang="en-US" b="1" dirty="0"/>
              <a:t>Test Coverage: </a:t>
            </a:r>
            <a:r>
              <a:rPr lang="en-US" dirty="0"/>
              <a:t>The extent to which the functionality of an application is exercised by automated tests.</a:t>
            </a:r>
          </a:p>
          <a:p>
            <a:r>
              <a:rPr lang="en-US" b="1" dirty="0"/>
              <a:t>Continuous Integration (CI): </a:t>
            </a:r>
            <a:r>
              <a:rPr lang="en-US" dirty="0"/>
              <a:t>A development practice where code changes are automatically tested and integrated into a shared repository.</a:t>
            </a:r>
          </a:p>
          <a:p>
            <a:r>
              <a:rPr lang="en-US" b="1" dirty="0"/>
              <a:t>Continuous Delivery (CD): </a:t>
            </a:r>
            <a:r>
              <a:rPr lang="en-US" dirty="0"/>
              <a:t>A software development practice where code changes are automatically prepared for release to production.</a:t>
            </a:r>
          </a:p>
          <a:p>
            <a:r>
              <a:rPr lang="en-US" b="1" dirty="0"/>
              <a:t>DevOps: </a:t>
            </a:r>
            <a:r>
              <a:rPr lang="en-US" dirty="0"/>
              <a:t>A set of practices that combine software development (Dev) and IT operations (Ops) to streamline the software delivery process.</a:t>
            </a:r>
          </a:p>
          <a:p>
            <a:endParaRPr lang="en-IN" dirty="0"/>
          </a:p>
        </p:txBody>
      </p:sp>
      <p:sp>
        <p:nvSpPr>
          <p:cNvPr id="4" name="Date Placeholder 3">
            <a:extLst>
              <a:ext uri="{FF2B5EF4-FFF2-40B4-BE49-F238E27FC236}">
                <a16:creationId xmlns:a16="http://schemas.microsoft.com/office/drawing/2014/main" id="{78373886-24F5-4925-A86A-628D92F55C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DDDB692-EA09-40C6-BA56-427777A4D8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5F0924F-A20C-4030-BFD8-F8C7B8F37002}"/>
              </a:ext>
            </a:extLst>
          </p:cNvPr>
          <p:cNvSpPr>
            <a:spLocks noGrp="1"/>
          </p:cNvSpPr>
          <p:nvPr>
            <p:ph type="sldNum" sz="quarter" idx="12"/>
          </p:nvPr>
        </p:nvSpPr>
        <p:spPr/>
        <p:txBody>
          <a:bodyPr/>
          <a:lstStyle/>
          <a:p>
            <a:fld id="{A193C64B-2574-4D3D-B044-92D68AAEF81F}" type="slidenum">
              <a:rPr lang="en-IN" smtClean="0"/>
              <a:t>338</a:t>
            </a:fld>
            <a:endParaRPr lang="en-IN"/>
          </a:p>
        </p:txBody>
      </p:sp>
    </p:spTree>
    <p:extLst>
      <p:ext uri="{BB962C8B-B14F-4D97-AF65-F5344CB8AC3E}">
        <p14:creationId xmlns:p14="http://schemas.microsoft.com/office/powerpoint/2010/main" val="338042314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E56-CD9E-424C-90E6-A36E65B70D7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CB14866-3161-4BFA-B025-0A2519AAF6B5}"/>
              </a:ext>
            </a:extLst>
          </p:cNvPr>
          <p:cNvSpPr>
            <a:spLocks noGrp="1"/>
          </p:cNvSpPr>
          <p:nvPr>
            <p:ph idx="1"/>
          </p:nvPr>
        </p:nvSpPr>
        <p:spPr/>
        <p:txBody>
          <a:bodyPr>
            <a:normAutofit fontScale="85000" lnSpcReduction="10000"/>
          </a:bodyPr>
          <a:lstStyle/>
          <a:p>
            <a:r>
              <a:rPr lang="en-US" b="1" dirty="0"/>
              <a:t>API (Application Programming Interface): </a:t>
            </a:r>
            <a:r>
              <a:rPr lang="en-US" dirty="0"/>
              <a:t>A set of rules and protocols that allows different software applications to communicate with each other.</a:t>
            </a:r>
          </a:p>
          <a:p>
            <a:r>
              <a:rPr lang="en-US" b="1" dirty="0"/>
              <a:t>CLI (Command-Line Interface): </a:t>
            </a:r>
            <a:r>
              <a:rPr lang="en-US" dirty="0"/>
              <a:t>A text-based interface used to interact with software by entering commands and parameters.</a:t>
            </a:r>
          </a:p>
          <a:p>
            <a:r>
              <a:rPr lang="en-US" b="1" dirty="0"/>
              <a:t>CI/CD Pipeline: </a:t>
            </a:r>
            <a:r>
              <a:rPr lang="en-US" dirty="0"/>
              <a:t>A series of automated steps that code changes go through, from development to production deployment.</a:t>
            </a:r>
          </a:p>
          <a:p>
            <a:r>
              <a:rPr lang="en-US" b="1" dirty="0"/>
              <a:t>GitHub Actions: </a:t>
            </a:r>
            <a:r>
              <a:rPr lang="en-US" dirty="0"/>
              <a:t>A feature of GitHub that allows users to automate workflows and CI/CD pipelines directly from their repositories.</a:t>
            </a:r>
          </a:p>
          <a:p>
            <a:r>
              <a:rPr lang="en-US" b="1" dirty="0"/>
              <a:t>Browser Compatibility Testing: </a:t>
            </a:r>
            <a:r>
              <a:rPr lang="en-US" dirty="0"/>
              <a:t>Testing web applications to ensure they work correctly across different browsers and browser versions.</a:t>
            </a:r>
          </a:p>
          <a:p>
            <a:endParaRPr lang="en-IN" dirty="0"/>
          </a:p>
        </p:txBody>
      </p:sp>
      <p:sp>
        <p:nvSpPr>
          <p:cNvPr id="4" name="Date Placeholder 3">
            <a:extLst>
              <a:ext uri="{FF2B5EF4-FFF2-40B4-BE49-F238E27FC236}">
                <a16:creationId xmlns:a16="http://schemas.microsoft.com/office/drawing/2014/main" id="{B0CB5C70-B7AB-4B8C-9FFB-2BD5164EFA9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60750A-9731-48A8-AADF-AB7310982D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D9AAB3-64C9-46A3-BEA8-850CA0776B3E}"/>
              </a:ext>
            </a:extLst>
          </p:cNvPr>
          <p:cNvSpPr>
            <a:spLocks noGrp="1"/>
          </p:cNvSpPr>
          <p:nvPr>
            <p:ph type="sldNum" sz="quarter" idx="12"/>
          </p:nvPr>
        </p:nvSpPr>
        <p:spPr/>
        <p:txBody>
          <a:bodyPr/>
          <a:lstStyle/>
          <a:p>
            <a:fld id="{A193C64B-2574-4D3D-B044-92D68AAEF81F}" type="slidenum">
              <a:rPr lang="en-IN" smtClean="0"/>
              <a:t>339</a:t>
            </a:fld>
            <a:endParaRPr lang="en-IN"/>
          </a:p>
        </p:txBody>
      </p:sp>
    </p:spTree>
    <p:extLst>
      <p:ext uri="{BB962C8B-B14F-4D97-AF65-F5344CB8AC3E}">
        <p14:creationId xmlns:p14="http://schemas.microsoft.com/office/powerpoint/2010/main" val="3907819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has different API’s for all 3 different browsers</a:t>
            </a:r>
          </a:p>
          <a:p>
            <a:pPr lvl="1"/>
            <a:r>
              <a:rPr lang="en-US" dirty="0"/>
              <a:t>False</a:t>
            </a:r>
          </a:p>
          <a:p>
            <a:pPr lvl="1"/>
            <a:endParaRPr lang="en-US" dirty="0"/>
          </a:p>
          <a:p>
            <a:r>
              <a:rPr lang="en-US" dirty="0">
                <a:solidFill>
                  <a:srgbClr val="FF0000"/>
                </a:solidFill>
              </a:rPr>
              <a:t>True or False :- Playwright runs on only Headed mode (always opens browser)</a:t>
            </a:r>
          </a:p>
          <a:p>
            <a:pPr lvl="1"/>
            <a:r>
              <a:rPr lang="en-US" dirty="0"/>
              <a:t>False</a:t>
            </a:r>
          </a:p>
          <a:p>
            <a:pPr lvl="1"/>
            <a:endParaRPr lang="en-US" dirty="0">
              <a:solidFill>
                <a:srgbClr val="FF0000"/>
              </a:solidFill>
            </a:endParaRPr>
          </a:p>
          <a:p>
            <a:r>
              <a:rPr lang="en-US" dirty="0">
                <a:solidFill>
                  <a:srgbClr val="FF0000"/>
                </a:solidFill>
              </a:rPr>
              <a:t>True of False :- We can intercept Network request and response using Playwright</a:t>
            </a:r>
          </a:p>
          <a:p>
            <a:pPr lvl="1"/>
            <a:r>
              <a:rPr lang="en-US" dirty="0"/>
              <a:t>True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34</a:t>
            </a:fld>
            <a:endParaRPr lang="en-IN"/>
          </a:p>
        </p:txBody>
      </p:sp>
    </p:spTree>
    <p:extLst>
      <p:ext uri="{BB962C8B-B14F-4D97-AF65-F5344CB8AC3E}">
        <p14:creationId xmlns:p14="http://schemas.microsoft.com/office/powerpoint/2010/main" val="205999429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6EF-C208-453E-AC87-4115D970297E}"/>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BD7CE79C-A7B9-4228-9354-DDF19B180A29}"/>
              </a:ext>
            </a:extLst>
          </p:cNvPr>
          <p:cNvSpPr>
            <a:spLocks noGrp="1"/>
          </p:cNvSpPr>
          <p:nvPr>
            <p:ph idx="1"/>
          </p:nvPr>
        </p:nvSpPr>
        <p:spPr/>
        <p:txBody>
          <a:bodyPr>
            <a:normAutofit fontScale="85000" lnSpcReduction="10000"/>
          </a:bodyPr>
          <a:lstStyle/>
          <a:p>
            <a:r>
              <a:rPr lang="en-US" b="1" dirty="0"/>
              <a:t>Automated Regression Testing: </a:t>
            </a:r>
            <a:r>
              <a:rPr lang="en-US" dirty="0"/>
              <a:t>Re-running automated tests to verify that recent changes to the codebase have not introduced new defects.</a:t>
            </a:r>
          </a:p>
          <a:p>
            <a:r>
              <a:rPr lang="en-US" b="1" dirty="0"/>
              <a:t>Continuous Testing: </a:t>
            </a:r>
            <a:r>
              <a:rPr lang="en-US" dirty="0"/>
              <a:t>Testing practices integrated throughout the software development lifecycle, from development to deployment.</a:t>
            </a:r>
          </a:p>
          <a:p>
            <a:r>
              <a:rPr lang="en-US" b="1" dirty="0"/>
              <a:t>Puppeteer</a:t>
            </a:r>
            <a:r>
              <a:rPr lang="en-US" dirty="0"/>
              <a:t>: A Node.js library for automating tasks in Chromium-based web browsers, similar to Microsoft Playwright.</a:t>
            </a:r>
          </a:p>
          <a:p>
            <a:r>
              <a:rPr lang="en-US" b="1" dirty="0"/>
              <a:t>WebDriver</a:t>
            </a:r>
            <a:r>
              <a:rPr lang="en-US" dirty="0"/>
              <a:t>: A W3C specification and API for automating web browsers, often used in conjunction with Selenium for testing.</a:t>
            </a:r>
          </a:p>
          <a:p>
            <a:r>
              <a:rPr lang="en-US" b="1" dirty="0"/>
              <a:t>Element Interactions: </a:t>
            </a:r>
            <a:r>
              <a:rPr lang="en-US" dirty="0"/>
              <a:t>Actions performed on web page elements during automation testing, such as clicking, typing, or scrolling.</a:t>
            </a:r>
          </a:p>
          <a:p>
            <a:endParaRPr lang="en-IN" dirty="0"/>
          </a:p>
        </p:txBody>
      </p:sp>
      <p:sp>
        <p:nvSpPr>
          <p:cNvPr id="4" name="Date Placeholder 3">
            <a:extLst>
              <a:ext uri="{FF2B5EF4-FFF2-40B4-BE49-F238E27FC236}">
                <a16:creationId xmlns:a16="http://schemas.microsoft.com/office/drawing/2014/main" id="{55927F78-D36B-4BE4-B560-365B89AAC69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ABA9285-3F29-446B-97DD-0906D0128A0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F50EF-89EA-4E26-A093-89E77EB112C9}"/>
              </a:ext>
            </a:extLst>
          </p:cNvPr>
          <p:cNvSpPr>
            <a:spLocks noGrp="1"/>
          </p:cNvSpPr>
          <p:nvPr>
            <p:ph type="sldNum" sz="quarter" idx="12"/>
          </p:nvPr>
        </p:nvSpPr>
        <p:spPr/>
        <p:txBody>
          <a:bodyPr/>
          <a:lstStyle/>
          <a:p>
            <a:fld id="{A193C64B-2574-4D3D-B044-92D68AAEF81F}" type="slidenum">
              <a:rPr lang="en-IN" smtClean="0"/>
              <a:t>340</a:t>
            </a:fld>
            <a:endParaRPr lang="en-IN"/>
          </a:p>
        </p:txBody>
      </p:sp>
    </p:spTree>
    <p:extLst>
      <p:ext uri="{BB962C8B-B14F-4D97-AF65-F5344CB8AC3E}">
        <p14:creationId xmlns:p14="http://schemas.microsoft.com/office/powerpoint/2010/main" val="50208359"/>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08A-890B-4EC7-98E9-892953A7B459}"/>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4CE07BD7-1A32-46B6-877D-CE7E9BBD47BD}"/>
              </a:ext>
            </a:extLst>
          </p:cNvPr>
          <p:cNvSpPr>
            <a:spLocks noGrp="1"/>
          </p:cNvSpPr>
          <p:nvPr>
            <p:ph idx="1"/>
          </p:nvPr>
        </p:nvSpPr>
        <p:spPr/>
        <p:txBody>
          <a:bodyPr>
            <a:normAutofit fontScale="85000" lnSpcReduction="10000"/>
          </a:bodyPr>
          <a:lstStyle/>
          <a:p>
            <a:r>
              <a:rPr lang="en-US" b="1" dirty="0"/>
              <a:t>Mocking: </a:t>
            </a:r>
            <a:r>
              <a:rPr lang="en-US" dirty="0"/>
              <a:t>Simulating external dependencies or components to isolate and test specific parts of an application.</a:t>
            </a:r>
          </a:p>
          <a:p>
            <a:r>
              <a:rPr lang="en-US" b="1" dirty="0"/>
              <a:t>User Authentication Testing: </a:t>
            </a:r>
            <a:r>
              <a:rPr lang="en-US" dirty="0"/>
              <a:t>Testing the process of user login and authentication within a web application.</a:t>
            </a:r>
          </a:p>
          <a:p>
            <a:r>
              <a:rPr lang="en-US" b="1" dirty="0"/>
              <a:t>Performance Testing: </a:t>
            </a:r>
            <a:r>
              <a:rPr lang="en-US" dirty="0"/>
              <a:t>Evaluating the speed, responsiveness, and stability of a web application under different conditions.</a:t>
            </a:r>
          </a:p>
          <a:p>
            <a:r>
              <a:rPr lang="en-US" b="1" dirty="0"/>
              <a:t>Load Testing: </a:t>
            </a:r>
            <a:r>
              <a:rPr lang="en-US" dirty="0"/>
              <a:t>Assessing the performance of a web application by subjecting it to simulated user traffic and load.</a:t>
            </a:r>
          </a:p>
          <a:p>
            <a:r>
              <a:rPr lang="en-US" b="1" dirty="0"/>
              <a:t>Accessibility Testing: </a:t>
            </a:r>
            <a:r>
              <a:rPr lang="en-US" dirty="0"/>
              <a:t>Ensuring that web applications are usable by people with disabilities and conform to accessibility standards.</a:t>
            </a:r>
          </a:p>
          <a:p>
            <a:endParaRPr lang="en-IN" dirty="0"/>
          </a:p>
        </p:txBody>
      </p:sp>
      <p:sp>
        <p:nvSpPr>
          <p:cNvPr id="4" name="Date Placeholder 3">
            <a:extLst>
              <a:ext uri="{FF2B5EF4-FFF2-40B4-BE49-F238E27FC236}">
                <a16:creationId xmlns:a16="http://schemas.microsoft.com/office/drawing/2014/main" id="{96DDC30D-BB33-4AE8-886B-8E697FA082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D37B52-F396-4F8D-AA60-E516529E8F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20A1CD-6F0F-4DD4-B537-6186C7AF8FBF}"/>
              </a:ext>
            </a:extLst>
          </p:cNvPr>
          <p:cNvSpPr>
            <a:spLocks noGrp="1"/>
          </p:cNvSpPr>
          <p:nvPr>
            <p:ph type="sldNum" sz="quarter" idx="12"/>
          </p:nvPr>
        </p:nvSpPr>
        <p:spPr/>
        <p:txBody>
          <a:bodyPr/>
          <a:lstStyle/>
          <a:p>
            <a:fld id="{A193C64B-2574-4D3D-B044-92D68AAEF81F}" type="slidenum">
              <a:rPr lang="en-IN" smtClean="0"/>
              <a:t>341</a:t>
            </a:fld>
            <a:endParaRPr lang="en-IN"/>
          </a:p>
        </p:txBody>
      </p:sp>
    </p:spTree>
    <p:extLst>
      <p:ext uri="{BB962C8B-B14F-4D97-AF65-F5344CB8AC3E}">
        <p14:creationId xmlns:p14="http://schemas.microsoft.com/office/powerpoint/2010/main" val="2238266019"/>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91E-D7F8-4D0A-A5B7-4096C282CD6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6267D54-2E99-4FE1-865C-5D302DBBB70B}"/>
              </a:ext>
            </a:extLst>
          </p:cNvPr>
          <p:cNvSpPr>
            <a:spLocks noGrp="1"/>
          </p:cNvSpPr>
          <p:nvPr>
            <p:ph idx="1"/>
          </p:nvPr>
        </p:nvSpPr>
        <p:spPr/>
        <p:txBody>
          <a:bodyPr>
            <a:normAutofit fontScale="85000" lnSpcReduction="10000"/>
          </a:bodyPr>
          <a:lstStyle/>
          <a:p>
            <a:r>
              <a:rPr lang="en-US" b="1" dirty="0"/>
              <a:t>Test Data Management: </a:t>
            </a:r>
            <a:r>
              <a:rPr lang="en-US" dirty="0"/>
              <a:t>Managing and generating data used in automated tests, such as input values and expected outcomes.</a:t>
            </a:r>
          </a:p>
          <a:p>
            <a:r>
              <a:rPr lang="en-US" b="1" dirty="0"/>
              <a:t>Code Coverage</a:t>
            </a:r>
            <a:r>
              <a:rPr lang="en-US" dirty="0"/>
              <a:t>: Measuring the percentage of code lines or branches covered by automated tests.</a:t>
            </a:r>
          </a:p>
          <a:p>
            <a:r>
              <a:rPr lang="en-US" b="1" dirty="0"/>
              <a:t>Test Report: </a:t>
            </a:r>
            <a:r>
              <a:rPr lang="en-US" dirty="0"/>
              <a:t>A document or summary generated after test execution, containing details of test results and failures.</a:t>
            </a:r>
          </a:p>
          <a:p>
            <a:r>
              <a:rPr lang="en-US" b="1" dirty="0"/>
              <a:t>Debugging: </a:t>
            </a:r>
            <a:r>
              <a:rPr lang="en-US" dirty="0"/>
              <a:t>The process of identifying, analyzing, and fixing defects or errors in software code.</a:t>
            </a:r>
          </a:p>
          <a:p>
            <a:r>
              <a:rPr lang="en-US" b="1" dirty="0"/>
              <a:t>Error Handling: </a:t>
            </a:r>
            <a:r>
              <a:rPr lang="en-US" dirty="0"/>
              <a:t>Strategies and techniques for detecting and recovering from errors encountered during test execution.</a:t>
            </a:r>
            <a:endParaRPr lang="en-IN" dirty="0"/>
          </a:p>
        </p:txBody>
      </p:sp>
      <p:sp>
        <p:nvSpPr>
          <p:cNvPr id="4" name="Date Placeholder 3">
            <a:extLst>
              <a:ext uri="{FF2B5EF4-FFF2-40B4-BE49-F238E27FC236}">
                <a16:creationId xmlns:a16="http://schemas.microsoft.com/office/drawing/2014/main" id="{AF69AD80-0EEE-4025-A56B-5B606303E6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A7111A-9A03-49C4-AE21-54DFC6F1F7D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6E33ED-69B2-45C7-B973-E8C841D99D2F}"/>
              </a:ext>
            </a:extLst>
          </p:cNvPr>
          <p:cNvSpPr>
            <a:spLocks noGrp="1"/>
          </p:cNvSpPr>
          <p:nvPr>
            <p:ph type="sldNum" sz="quarter" idx="12"/>
          </p:nvPr>
        </p:nvSpPr>
        <p:spPr/>
        <p:txBody>
          <a:bodyPr/>
          <a:lstStyle/>
          <a:p>
            <a:fld id="{A193C64B-2574-4D3D-B044-92D68AAEF81F}" type="slidenum">
              <a:rPr lang="en-IN" smtClean="0"/>
              <a:t>342</a:t>
            </a:fld>
            <a:endParaRPr lang="en-IN"/>
          </a:p>
        </p:txBody>
      </p:sp>
    </p:spTree>
    <p:extLst>
      <p:ext uri="{BB962C8B-B14F-4D97-AF65-F5344CB8AC3E}">
        <p14:creationId xmlns:p14="http://schemas.microsoft.com/office/powerpoint/2010/main" val="351438557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F12-52C4-46B9-A506-49FDBA668D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D68AB95C-2E8A-4EAC-B2F3-EA887ECDEDD4}"/>
              </a:ext>
            </a:extLst>
          </p:cNvPr>
          <p:cNvSpPr>
            <a:spLocks noGrp="1"/>
          </p:cNvSpPr>
          <p:nvPr>
            <p:ph idx="1"/>
          </p:nvPr>
        </p:nvSpPr>
        <p:spPr/>
        <p:txBody>
          <a:bodyPr>
            <a:normAutofit fontScale="85000" lnSpcReduction="10000"/>
          </a:bodyPr>
          <a:lstStyle/>
          <a:p>
            <a:r>
              <a:rPr lang="en-US" b="1" dirty="0"/>
              <a:t>Continuous Monitoring: </a:t>
            </a:r>
            <a:r>
              <a:rPr lang="en-US" dirty="0"/>
              <a:t>Monitoring the performance and health of applications in real-time, often used in conjunction with automated testing.</a:t>
            </a:r>
          </a:p>
          <a:p>
            <a:r>
              <a:rPr lang="en-US" b="1" dirty="0"/>
              <a:t>Test Environment: </a:t>
            </a:r>
            <a:r>
              <a:rPr lang="en-US" dirty="0"/>
              <a:t>The hardware, software, and network configuration in which automated tests are executed.</a:t>
            </a:r>
          </a:p>
          <a:p>
            <a:r>
              <a:rPr lang="en-US" b="1" dirty="0"/>
              <a:t>Test Data Dependency: </a:t>
            </a:r>
            <a:r>
              <a:rPr lang="en-US" dirty="0"/>
              <a:t>The reliance of automated tests on specific data or conditions in the test environment.</a:t>
            </a:r>
          </a:p>
          <a:p>
            <a:r>
              <a:rPr lang="en-US" b="1" dirty="0"/>
              <a:t>Test Suite Management: </a:t>
            </a:r>
            <a:r>
              <a:rPr lang="en-US" dirty="0"/>
              <a:t>Organizing and maintaining collections of automated tests, including categorization and prioritization.</a:t>
            </a:r>
          </a:p>
          <a:p>
            <a:r>
              <a:rPr lang="en-US" b="1" dirty="0"/>
              <a:t>Test Data Driven Testing (DDT): </a:t>
            </a:r>
            <a:r>
              <a:rPr lang="en-US" dirty="0"/>
              <a:t>A testing approach where test scenarios are executed with multiple sets of input data.</a:t>
            </a:r>
          </a:p>
          <a:p>
            <a:endParaRPr lang="en-IN" dirty="0"/>
          </a:p>
        </p:txBody>
      </p:sp>
      <p:sp>
        <p:nvSpPr>
          <p:cNvPr id="4" name="Date Placeholder 3">
            <a:extLst>
              <a:ext uri="{FF2B5EF4-FFF2-40B4-BE49-F238E27FC236}">
                <a16:creationId xmlns:a16="http://schemas.microsoft.com/office/drawing/2014/main" id="{0D5AA4B2-FFFE-45A2-A147-7086B0AF0D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5CDD06A-A3C7-447F-8DC4-43D999BC575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C38437-9884-4CDA-A5FB-6404EF62C36E}"/>
              </a:ext>
            </a:extLst>
          </p:cNvPr>
          <p:cNvSpPr>
            <a:spLocks noGrp="1"/>
          </p:cNvSpPr>
          <p:nvPr>
            <p:ph type="sldNum" sz="quarter" idx="12"/>
          </p:nvPr>
        </p:nvSpPr>
        <p:spPr/>
        <p:txBody>
          <a:bodyPr/>
          <a:lstStyle/>
          <a:p>
            <a:fld id="{A193C64B-2574-4D3D-B044-92D68AAEF81F}" type="slidenum">
              <a:rPr lang="en-IN" smtClean="0"/>
              <a:t>343</a:t>
            </a:fld>
            <a:endParaRPr lang="en-IN"/>
          </a:p>
        </p:txBody>
      </p:sp>
    </p:spTree>
    <p:extLst>
      <p:ext uri="{BB962C8B-B14F-4D97-AF65-F5344CB8AC3E}">
        <p14:creationId xmlns:p14="http://schemas.microsoft.com/office/powerpoint/2010/main" val="2787607369"/>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49D-4DDD-4AE7-B5E6-773C974B5DF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16D64816-7931-46BC-858E-FBF5028AA123}"/>
              </a:ext>
            </a:extLst>
          </p:cNvPr>
          <p:cNvSpPr>
            <a:spLocks noGrp="1"/>
          </p:cNvSpPr>
          <p:nvPr>
            <p:ph idx="1"/>
          </p:nvPr>
        </p:nvSpPr>
        <p:spPr/>
        <p:txBody>
          <a:bodyPr>
            <a:normAutofit fontScale="85000" lnSpcReduction="10000"/>
          </a:bodyPr>
          <a:lstStyle/>
          <a:p>
            <a:r>
              <a:rPr lang="en-US" b="1" dirty="0"/>
              <a:t>TestNG</a:t>
            </a:r>
            <a:r>
              <a:rPr lang="en-US" dirty="0"/>
              <a:t>: A testing framework for Java that supports various testing types, including unit, functional, and integration testing.</a:t>
            </a:r>
          </a:p>
          <a:p>
            <a:r>
              <a:rPr lang="en-US" b="1" dirty="0"/>
              <a:t>Codeless Automation: </a:t>
            </a:r>
            <a:r>
              <a:rPr lang="en-US" dirty="0"/>
              <a:t>A method of test automation that allows tests to be created and executed without writing code.</a:t>
            </a:r>
          </a:p>
          <a:p>
            <a:r>
              <a:rPr lang="en-US" b="1" dirty="0"/>
              <a:t>Test Case Management: </a:t>
            </a:r>
            <a:r>
              <a:rPr lang="en-US" dirty="0"/>
              <a:t>Managing individual test cases, including creation, execution, and tracking of results.</a:t>
            </a:r>
          </a:p>
          <a:p>
            <a:r>
              <a:rPr lang="en-US" b="1" dirty="0"/>
              <a:t>Test Environment Provisioning: </a:t>
            </a:r>
            <a:r>
              <a:rPr lang="en-US" dirty="0"/>
              <a:t>Setting up and configuring test environments, including hardware, software, and network resources.</a:t>
            </a:r>
          </a:p>
          <a:p>
            <a:r>
              <a:rPr lang="en-US" b="1" dirty="0"/>
              <a:t>Docker</a:t>
            </a:r>
            <a:r>
              <a:rPr lang="en-US" dirty="0"/>
              <a:t>: A platform for developing, shipping, and running applications in containers, often used for creating consistent test environments.</a:t>
            </a:r>
          </a:p>
          <a:p>
            <a:endParaRPr lang="en-IN" dirty="0"/>
          </a:p>
        </p:txBody>
      </p:sp>
      <p:sp>
        <p:nvSpPr>
          <p:cNvPr id="4" name="Date Placeholder 3">
            <a:extLst>
              <a:ext uri="{FF2B5EF4-FFF2-40B4-BE49-F238E27FC236}">
                <a16:creationId xmlns:a16="http://schemas.microsoft.com/office/drawing/2014/main" id="{3BEC2C4C-3F97-4E9B-95DC-08B9383F83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D9A18F-9799-420F-A367-BC26593C9F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17D267-270B-4BB7-A5B4-8E6DE2BCB93C}"/>
              </a:ext>
            </a:extLst>
          </p:cNvPr>
          <p:cNvSpPr>
            <a:spLocks noGrp="1"/>
          </p:cNvSpPr>
          <p:nvPr>
            <p:ph type="sldNum" sz="quarter" idx="12"/>
          </p:nvPr>
        </p:nvSpPr>
        <p:spPr/>
        <p:txBody>
          <a:bodyPr/>
          <a:lstStyle/>
          <a:p>
            <a:fld id="{A193C64B-2574-4D3D-B044-92D68AAEF81F}" type="slidenum">
              <a:rPr lang="en-IN" smtClean="0"/>
              <a:t>344</a:t>
            </a:fld>
            <a:endParaRPr lang="en-IN"/>
          </a:p>
        </p:txBody>
      </p:sp>
    </p:spTree>
    <p:extLst>
      <p:ext uri="{BB962C8B-B14F-4D97-AF65-F5344CB8AC3E}">
        <p14:creationId xmlns:p14="http://schemas.microsoft.com/office/powerpoint/2010/main" val="135148707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973-E238-43C2-B943-FDC4D96DC794}"/>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51E15EA0-391A-456A-A29E-DC403DE2C644}"/>
              </a:ext>
            </a:extLst>
          </p:cNvPr>
          <p:cNvSpPr>
            <a:spLocks noGrp="1"/>
          </p:cNvSpPr>
          <p:nvPr>
            <p:ph idx="1"/>
          </p:nvPr>
        </p:nvSpPr>
        <p:spPr/>
        <p:txBody>
          <a:bodyPr>
            <a:normAutofit fontScale="85000" lnSpcReduction="10000"/>
          </a:bodyPr>
          <a:lstStyle/>
          <a:p>
            <a:r>
              <a:rPr lang="en-US" b="1" dirty="0"/>
              <a:t>Kubernetes</a:t>
            </a:r>
            <a:r>
              <a:rPr lang="en-US" dirty="0"/>
              <a:t>: An open-source platform for automating deployment, scaling, and management of containerized applications.</a:t>
            </a:r>
          </a:p>
          <a:p>
            <a:r>
              <a:rPr lang="en-US" b="1" dirty="0"/>
              <a:t>Continuous Deployment (CD): </a:t>
            </a:r>
            <a:r>
              <a:rPr lang="en-US" dirty="0"/>
              <a:t>A software development practice where changes are automatically deployed to production environments after passing automated tests.</a:t>
            </a:r>
          </a:p>
          <a:p>
            <a:r>
              <a:rPr lang="en-US" b="1" dirty="0"/>
              <a:t>Test Fixture: </a:t>
            </a:r>
            <a:r>
              <a:rPr lang="en-US" dirty="0"/>
              <a:t>A set of preconditions or initial states that must be established before executing a test case.</a:t>
            </a:r>
          </a:p>
          <a:p>
            <a:r>
              <a:rPr lang="en-US" b="1" dirty="0"/>
              <a:t>Snapshot Testing: </a:t>
            </a:r>
            <a:r>
              <a:rPr lang="en-US" dirty="0"/>
              <a:t>A testing technique that captures the current state of an application and compares it to a reference state to detect changes.</a:t>
            </a:r>
          </a:p>
          <a:p>
            <a:r>
              <a:rPr lang="en-US" b="1" dirty="0"/>
              <a:t>Test Automation Framework: </a:t>
            </a:r>
            <a:r>
              <a:rPr lang="en-US" dirty="0"/>
              <a:t>A set of guidelines, standards, and tools used for creating and executing automated tests in a structured manner.</a:t>
            </a:r>
          </a:p>
          <a:p>
            <a:endParaRPr lang="en-IN" dirty="0"/>
          </a:p>
        </p:txBody>
      </p:sp>
      <p:sp>
        <p:nvSpPr>
          <p:cNvPr id="4" name="Date Placeholder 3">
            <a:extLst>
              <a:ext uri="{FF2B5EF4-FFF2-40B4-BE49-F238E27FC236}">
                <a16:creationId xmlns:a16="http://schemas.microsoft.com/office/drawing/2014/main" id="{B7F685B0-7C08-4CE0-9C11-78884645BD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C016A0-AC24-4225-9029-8D0712077C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4628B5-6E91-4329-BAE2-0BBAB98AC879}"/>
              </a:ext>
            </a:extLst>
          </p:cNvPr>
          <p:cNvSpPr>
            <a:spLocks noGrp="1"/>
          </p:cNvSpPr>
          <p:nvPr>
            <p:ph type="sldNum" sz="quarter" idx="12"/>
          </p:nvPr>
        </p:nvSpPr>
        <p:spPr/>
        <p:txBody>
          <a:bodyPr/>
          <a:lstStyle/>
          <a:p>
            <a:fld id="{A193C64B-2574-4D3D-B044-92D68AAEF81F}" type="slidenum">
              <a:rPr lang="en-IN" smtClean="0"/>
              <a:t>345</a:t>
            </a:fld>
            <a:endParaRPr lang="en-IN"/>
          </a:p>
        </p:txBody>
      </p:sp>
    </p:spTree>
    <p:extLst>
      <p:ext uri="{BB962C8B-B14F-4D97-AF65-F5344CB8AC3E}">
        <p14:creationId xmlns:p14="http://schemas.microsoft.com/office/powerpoint/2010/main" val="365926183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2DF0-7B3E-4D8B-BA44-C129F73051B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07D5AE2-99F7-4967-ABB1-B47A047B6E05}"/>
              </a:ext>
            </a:extLst>
          </p:cNvPr>
          <p:cNvSpPr>
            <a:spLocks noGrp="1"/>
          </p:cNvSpPr>
          <p:nvPr>
            <p:ph idx="1"/>
          </p:nvPr>
        </p:nvSpPr>
        <p:spPr/>
        <p:txBody>
          <a:bodyPr>
            <a:normAutofit fontScale="85000" lnSpcReduction="20000"/>
          </a:bodyPr>
          <a:lstStyle/>
          <a:p>
            <a:r>
              <a:rPr lang="en-US" b="1" dirty="0"/>
              <a:t>Test Plan: </a:t>
            </a:r>
            <a:r>
              <a:rPr lang="en-US" dirty="0"/>
              <a:t>A document outlining the objectives, scope, approach, and resources for testing a software application.</a:t>
            </a:r>
          </a:p>
          <a:p>
            <a:r>
              <a:rPr lang="en-US" b="1" dirty="0"/>
              <a:t>Visual Testing: </a:t>
            </a:r>
            <a:r>
              <a:rPr lang="en-US" dirty="0"/>
              <a:t>A testing technique that verifies the appearance and layout of web pages to ensure consistency across different browsers and devices.</a:t>
            </a:r>
          </a:p>
          <a:p>
            <a:r>
              <a:rPr lang="en-US" b="1" dirty="0"/>
              <a:t>Dependency Injection: </a:t>
            </a:r>
            <a:r>
              <a:rPr lang="en-US" dirty="0"/>
              <a:t>A design pattern where dependencies are passed into a class or function from external sources, often used in testing to inject mock objects.</a:t>
            </a:r>
          </a:p>
          <a:p>
            <a:r>
              <a:rPr lang="en-US" b="1" dirty="0"/>
              <a:t>Test Driven Development (TDD): </a:t>
            </a:r>
            <a:r>
              <a:rPr lang="en-US" dirty="0"/>
              <a:t>A development approach where tests are written before implementing code, guiding the design and implementation process.</a:t>
            </a:r>
          </a:p>
          <a:p>
            <a:r>
              <a:rPr lang="en-US" b="1" dirty="0"/>
              <a:t>Behavior Driven Development (BDD): </a:t>
            </a:r>
            <a:r>
              <a:rPr lang="en-US" dirty="0"/>
              <a:t>A development approach where tests are expressed in natural language that describes the behavior of the application, often used in conjunction with automation tools like Playwright.</a:t>
            </a:r>
          </a:p>
          <a:p>
            <a:endParaRPr lang="en-IN" dirty="0"/>
          </a:p>
        </p:txBody>
      </p:sp>
      <p:sp>
        <p:nvSpPr>
          <p:cNvPr id="4" name="Date Placeholder 3">
            <a:extLst>
              <a:ext uri="{FF2B5EF4-FFF2-40B4-BE49-F238E27FC236}">
                <a16:creationId xmlns:a16="http://schemas.microsoft.com/office/drawing/2014/main" id="{EE312F49-4F2C-4F52-9300-3D1631E8C5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551370-C3CC-4C1D-A03A-F065BE0200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89D2C75-D7CF-4A2D-9F11-6551256D6588}"/>
              </a:ext>
            </a:extLst>
          </p:cNvPr>
          <p:cNvSpPr>
            <a:spLocks noGrp="1"/>
          </p:cNvSpPr>
          <p:nvPr>
            <p:ph type="sldNum" sz="quarter" idx="12"/>
          </p:nvPr>
        </p:nvSpPr>
        <p:spPr/>
        <p:txBody>
          <a:bodyPr/>
          <a:lstStyle/>
          <a:p>
            <a:fld id="{A193C64B-2574-4D3D-B044-92D68AAEF81F}" type="slidenum">
              <a:rPr lang="en-IN" smtClean="0"/>
              <a:t>346</a:t>
            </a:fld>
            <a:endParaRPr lang="en-IN"/>
          </a:p>
        </p:txBody>
      </p:sp>
    </p:spTree>
    <p:extLst>
      <p:ext uri="{BB962C8B-B14F-4D97-AF65-F5344CB8AC3E}">
        <p14:creationId xmlns:p14="http://schemas.microsoft.com/office/powerpoint/2010/main" val="359594625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7CAB-1497-4333-902D-62F6288B6F6C}"/>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3EE13FE0-826C-49F3-9CD6-2BC155DEC122}"/>
              </a:ext>
            </a:extLst>
          </p:cNvPr>
          <p:cNvSpPr>
            <a:spLocks noGrp="1"/>
          </p:cNvSpPr>
          <p:nvPr>
            <p:ph idx="1"/>
          </p:nvPr>
        </p:nvSpPr>
        <p:spPr/>
        <p:txBody>
          <a:bodyPr>
            <a:normAutofit fontScale="85000" lnSpcReduction="10000"/>
          </a:bodyPr>
          <a:lstStyle/>
          <a:p>
            <a:r>
              <a:rPr lang="en-US" b="1" dirty="0"/>
              <a:t>Test Prioritization: </a:t>
            </a:r>
            <a:r>
              <a:rPr lang="en-US" dirty="0"/>
              <a:t>Ranking and ordering automated tests based on factors such as criticality, risk, and frequency of failure.</a:t>
            </a:r>
          </a:p>
          <a:p>
            <a:r>
              <a:rPr lang="en-US" b="1" dirty="0"/>
              <a:t>Test Execution: </a:t>
            </a:r>
            <a:r>
              <a:rPr lang="en-US" dirty="0"/>
              <a:t>The process of running automated tests against a software application to verify its behavior and functionality.</a:t>
            </a:r>
          </a:p>
          <a:p>
            <a:r>
              <a:rPr lang="en-US" b="1" dirty="0"/>
              <a:t>Test Harness: </a:t>
            </a:r>
            <a:r>
              <a:rPr lang="en-US" dirty="0"/>
              <a:t>A set of tools, libraries, and utilities used to automate the execution of tests and collect test results.</a:t>
            </a:r>
          </a:p>
          <a:p>
            <a:r>
              <a:rPr lang="en-US" b="1" dirty="0"/>
              <a:t>Test Maintenance: </a:t>
            </a:r>
            <a:r>
              <a:rPr lang="en-US" dirty="0"/>
              <a:t>Updating and adapting automated tests to keep pace with changes in the software application or its environment.</a:t>
            </a:r>
          </a:p>
          <a:p>
            <a:r>
              <a:rPr lang="en-US" b="1" dirty="0"/>
              <a:t>Test Data Generation: </a:t>
            </a:r>
            <a:r>
              <a:rPr lang="en-US" dirty="0"/>
              <a:t>Automatically creating data sets for testing purposes, including input values and expected outcomes.</a:t>
            </a:r>
          </a:p>
          <a:p>
            <a:endParaRPr lang="en-IN" dirty="0"/>
          </a:p>
        </p:txBody>
      </p:sp>
      <p:sp>
        <p:nvSpPr>
          <p:cNvPr id="4" name="Date Placeholder 3">
            <a:extLst>
              <a:ext uri="{FF2B5EF4-FFF2-40B4-BE49-F238E27FC236}">
                <a16:creationId xmlns:a16="http://schemas.microsoft.com/office/drawing/2014/main" id="{C6DDA2FE-66A1-4607-A8D2-33FC144687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2B5891E-DFAC-438F-9672-2A963DBA4E6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C5174-1C04-4456-A5AF-3EC055F5E3FA}"/>
              </a:ext>
            </a:extLst>
          </p:cNvPr>
          <p:cNvSpPr>
            <a:spLocks noGrp="1"/>
          </p:cNvSpPr>
          <p:nvPr>
            <p:ph type="sldNum" sz="quarter" idx="12"/>
          </p:nvPr>
        </p:nvSpPr>
        <p:spPr/>
        <p:txBody>
          <a:bodyPr/>
          <a:lstStyle/>
          <a:p>
            <a:fld id="{A193C64B-2574-4D3D-B044-92D68AAEF81F}" type="slidenum">
              <a:rPr lang="en-IN" smtClean="0"/>
              <a:t>347</a:t>
            </a:fld>
            <a:endParaRPr lang="en-IN"/>
          </a:p>
        </p:txBody>
      </p:sp>
    </p:spTree>
    <p:extLst>
      <p:ext uri="{BB962C8B-B14F-4D97-AF65-F5344CB8AC3E}">
        <p14:creationId xmlns:p14="http://schemas.microsoft.com/office/powerpoint/2010/main" val="3317345567"/>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881-C6CE-4564-9F6C-68C61A9316CD}"/>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24D43169-6784-4385-A9C6-76C2B469B99D}"/>
              </a:ext>
            </a:extLst>
          </p:cNvPr>
          <p:cNvSpPr>
            <a:spLocks noGrp="1"/>
          </p:cNvSpPr>
          <p:nvPr>
            <p:ph idx="1"/>
          </p:nvPr>
        </p:nvSpPr>
        <p:spPr/>
        <p:txBody>
          <a:bodyPr>
            <a:normAutofit fontScale="85000" lnSpcReduction="10000"/>
          </a:bodyPr>
          <a:lstStyle/>
          <a:p>
            <a:r>
              <a:rPr lang="en-US" b="1" dirty="0"/>
              <a:t>Test Orchestration: </a:t>
            </a:r>
            <a:r>
              <a:rPr lang="en-US" dirty="0"/>
              <a:t>Coordinating and managing the execution of automated tests across multiple environments and configurations.</a:t>
            </a:r>
          </a:p>
          <a:p>
            <a:r>
              <a:rPr lang="en-US" b="1" dirty="0"/>
              <a:t>Test Automation Engineer: </a:t>
            </a:r>
            <a:r>
              <a:rPr lang="en-US" dirty="0"/>
              <a:t>A professional responsible for designing, implementing, and maintaining automated tests and testing frameworks.</a:t>
            </a:r>
          </a:p>
          <a:p>
            <a:r>
              <a:rPr lang="en-US" b="1" dirty="0"/>
              <a:t>Test Repository</a:t>
            </a:r>
            <a:r>
              <a:rPr lang="en-US" dirty="0"/>
              <a:t>: A centralized storage location for storing and managing automated tests, including version control and access control.</a:t>
            </a:r>
          </a:p>
          <a:p>
            <a:r>
              <a:rPr lang="en-US" b="1" dirty="0"/>
              <a:t>Test Strategy: </a:t>
            </a:r>
            <a:r>
              <a:rPr lang="en-US" dirty="0"/>
              <a:t>A high-level plan outlining the approach, objectives, scope, and resources for testing a software application.</a:t>
            </a:r>
          </a:p>
          <a:p>
            <a:r>
              <a:rPr lang="en-US" b="1" dirty="0"/>
              <a:t>Test Coverage Analysis: </a:t>
            </a:r>
            <a:r>
              <a:rPr lang="en-US" dirty="0"/>
              <a:t>Evaluating the extent to which automated tests exercise different parts of the software application, such as code lines, branches, and paths.</a:t>
            </a:r>
          </a:p>
          <a:p>
            <a:endParaRPr lang="en-IN" dirty="0"/>
          </a:p>
        </p:txBody>
      </p:sp>
      <p:sp>
        <p:nvSpPr>
          <p:cNvPr id="4" name="Date Placeholder 3">
            <a:extLst>
              <a:ext uri="{FF2B5EF4-FFF2-40B4-BE49-F238E27FC236}">
                <a16:creationId xmlns:a16="http://schemas.microsoft.com/office/drawing/2014/main" id="{70140D4C-BCB5-4F86-BD83-BEF05B1952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0473AD-32B0-4238-990E-50521EA16D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2616207-75AA-4255-AB73-845354AC2A1F}"/>
              </a:ext>
            </a:extLst>
          </p:cNvPr>
          <p:cNvSpPr>
            <a:spLocks noGrp="1"/>
          </p:cNvSpPr>
          <p:nvPr>
            <p:ph type="sldNum" sz="quarter" idx="12"/>
          </p:nvPr>
        </p:nvSpPr>
        <p:spPr/>
        <p:txBody>
          <a:bodyPr/>
          <a:lstStyle/>
          <a:p>
            <a:fld id="{A193C64B-2574-4D3D-B044-92D68AAEF81F}" type="slidenum">
              <a:rPr lang="en-IN" smtClean="0"/>
              <a:t>348</a:t>
            </a:fld>
            <a:endParaRPr lang="en-IN"/>
          </a:p>
        </p:txBody>
      </p:sp>
    </p:spTree>
    <p:extLst>
      <p:ext uri="{BB962C8B-B14F-4D97-AF65-F5344CB8AC3E}">
        <p14:creationId xmlns:p14="http://schemas.microsoft.com/office/powerpoint/2010/main" val="594541292"/>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0E-1AEB-40B4-9F4C-807C1A4099DB}"/>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0CEF7F0-08FB-4A13-BC3F-86D1F703F2B0}"/>
              </a:ext>
            </a:extLst>
          </p:cNvPr>
          <p:cNvSpPr>
            <a:spLocks noGrp="1"/>
          </p:cNvSpPr>
          <p:nvPr>
            <p:ph idx="1"/>
          </p:nvPr>
        </p:nvSpPr>
        <p:spPr/>
        <p:txBody>
          <a:bodyPr>
            <a:normAutofit fontScale="85000" lnSpcReduction="10000"/>
          </a:bodyPr>
          <a:lstStyle/>
          <a:p>
            <a:r>
              <a:rPr lang="en-US" b="1" dirty="0"/>
              <a:t>Test Suite Execution</a:t>
            </a:r>
            <a:r>
              <a:rPr lang="en-US" dirty="0"/>
              <a:t>: Running a collection of automated tests together as a group to verify the behavior and functionality of a software application.</a:t>
            </a:r>
          </a:p>
          <a:p>
            <a:r>
              <a:rPr lang="en-US" b="1" dirty="0"/>
              <a:t>Test Result Analysis: </a:t>
            </a:r>
            <a:r>
              <a:rPr lang="en-US" dirty="0"/>
              <a:t>Analyzing the output and outcomes of automated tests to identify defects, trends, and areas for improvement.</a:t>
            </a:r>
          </a:p>
          <a:p>
            <a:r>
              <a:rPr lang="en-US" b="1" dirty="0"/>
              <a:t>Test Refactoring: </a:t>
            </a:r>
            <a:r>
              <a:rPr lang="en-US" dirty="0"/>
              <a:t>Restructuring and optimizing automated tests to improve readability, maintainability, and efficiency.</a:t>
            </a:r>
          </a:p>
          <a:p>
            <a:r>
              <a:rPr lang="en-US" b="1" dirty="0"/>
              <a:t>Test Deployment Pipeline: </a:t>
            </a:r>
            <a:r>
              <a:rPr lang="en-US" dirty="0"/>
              <a:t>A series of automated steps that code changes go through, from development to deployment, including building, testing, and deployment stages.</a:t>
            </a:r>
          </a:p>
          <a:p>
            <a:r>
              <a:rPr lang="en-US" b="1" dirty="0"/>
              <a:t>Test Design Pattern: </a:t>
            </a:r>
            <a:r>
              <a:rPr lang="en-US" dirty="0"/>
              <a:t>A reusable solution or template for organizing and structuring automated tests to address common testing challenges and scenarios.</a:t>
            </a:r>
          </a:p>
          <a:p>
            <a:endParaRPr lang="en-IN" dirty="0"/>
          </a:p>
        </p:txBody>
      </p:sp>
      <p:sp>
        <p:nvSpPr>
          <p:cNvPr id="4" name="Date Placeholder 3">
            <a:extLst>
              <a:ext uri="{FF2B5EF4-FFF2-40B4-BE49-F238E27FC236}">
                <a16:creationId xmlns:a16="http://schemas.microsoft.com/office/drawing/2014/main" id="{D1F052A7-939E-4198-8A13-1911EC2A0A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D91289-2977-4A33-AD64-E9C83582BC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8BBE6D-4B61-4118-94EE-6D98B8DF1B04}"/>
              </a:ext>
            </a:extLst>
          </p:cNvPr>
          <p:cNvSpPr>
            <a:spLocks noGrp="1"/>
          </p:cNvSpPr>
          <p:nvPr>
            <p:ph type="sldNum" sz="quarter" idx="12"/>
          </p:nvPr>
        </p:nvSpPr>
        <p:spPr/>
        <p:txBody>
          <a:bodyPr/>
          <a:lstStyle/>
          <a:p>
            <a:fld id="{A193C64B-2574-4D3D-B044-92D68AAEF81F}" type="slidenum">
              <a:rPr lang="en-IN" smtClean="0"/>
              <a:t>349</a:t>
            </a:fld>
            <a:endParaRPr lang="en-IN"/>
          </a:p>
        </p:txBody>
      </p:sp>
    </p:spTree>
    <p:extLst>
      <p:ext uri="{BB962C8B-B14F-4D97-AF65-F5344CB8AC3E}">
        <p14:creationId xmlns:p14="http://schemas.microsoft.com/office/powerpoint/2010/main" val="2688924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C96-60A4-4CD7-AD68-DD92838FB650}"/>
              </a:ext>
            </a:extLst>
          </p:cNvPr>
          <p:cNvSpPr>
            <a:spLocks noGrp="1"/>
          </p:cNvSpPr>
          <p:nvPr>
            <p:ph type="ctrTitle"/>
          </p:nvPr>
        </p:nvSpPr>
        <p:spPr/>
        <p:txBody>
          <a:bodyPr/>
          <a:lstStyle/>
          <a:p>
            <a:r>
              <a:rPr lang="en-US" dirty="0"/>
              <a:t>Installation</a:t>
            </a:r>
            <a:endParaRPr lang="en-IN" dirty="0"/>
          </a:p>
        </p:txBody>
      </p:sp>
      <p:sp>
        <p:nvSpPr>
          <p:cNvPr id="4" name="Subtitle 3">
            <a:extLst>
              <a:ext uri="{FF2B5EF4-FFF2-40B4-BE49-F238E27FC236}">
                <a16:creationId xmlns:a16="http://schemas.microsoft.com/office/drawing/2014/main" id="{7F59C81A-DC3A-4187-8D6B-74DDE794BD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426731"/>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FD1-F12B-449D-8D41-E4DE42CD5F3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7A5A5A80-2937-4D9C-BFE7-A6AC1F752D34}"/>
              </a:ext>
            </a:extLst>
          </p:cNvPr>
          <p:cNvSpPr>
            <a:spLocks noGrp="1"/>
          </p:cNvSpPr>
          <p:nvPr>
            <p:ph idx="1"/>
          </p:nvPr>
        </p:nvSpPr>
        <p:spPr/>
        <p:txBody>
          <a:bodyPr>
            <a:normAutofit fontScale="85000" lnSpcReduction="20000"/>
          </a:bodyPr>
          <a:lstStyle/>
          <a:p>
            <a:r>
              <a:rPr lang="en-US" b="1" dirty="0"/>
              <a:t>Test Case Prioritization: </a:t>
            </a:r>
            <a:r>
              <a:rPr lang="en-US" dirty="0"/>
              <a:t>Ranking and ordering individual test cases within a test suite based on factors such as criticality, risk, and likelihood of failure.</a:t>
            </a:r>
          </a:p>
          <a:p>
            <a:r>
              <a:rPr lang="en-US" b="1" dirty="0"/>
              <a:t>Test Environment Configuration: </a:t>
            </a:r>
            <a:r>
              <a:rPr lang="en-US" dirty="0"/>
              <a:t>Setting up and configuring test environments, including hardware, software, and network settings, to ensure consistency and reproducibility of test results.</a:t>
            </a:r>
          </a:p>
          <a:p>
            <a:r>
              <a:rPr lang="en-US" b="1" dirty="0"/>
              <a:t>Test Discovery: </a:t>
            </a:r>
            <a:r>
              <a:rPr lang="en-US" dirty="0"/>
              <a:t>Identifying and locating automated tests within a codebase or test repository, including categorization and classification based on attributes such as functionality, complexity, and ownership.</a:t>
            </a:r>
          </a:p>
          <a:p>
            <a:r>
              <a:rPr lang="en-US" b="1" dirty="0"/>
              <a:t>Test Harness Development: </a:t>
            </a:r>
            <a:r>
              <a:rPr lang="en-US" dirty="0"/>
              <a:t>Designing, implementing, and maintaining a set of tools, libraries, and utilities used to automate the execution of tests and collect test results.</a:t>
            </a:r>
          </a:p>
          <a:p>
            <a:r>
              <a:rPr lang="en-US" b="1" dirty="0"/>
              <a:t>Test Dependency Management: </a:t>
            </a:r>
            <a:r>
              <a:rPr lang="en-US" dirty="0"/>
              <a:t>Managing dependencies and interdependencies between automated tests, including establishing and maintaining test execution order, data dependencies, and environment dependencies.</a:t>
            </a:r>
          </a:p>
          <a:p>
            <a:endParaRPr lang="en-IN" dirty="0"/>
          </a:p>
        </p:txBody>
      </p:sp>
      <p:sp>
        <p:nvSpPr>
          <p:cNvPr id="4" name="Date Placeholder 3">
            <a:extLst>
              <a:ext uri="{FF2B5EF4-FFF2-40B4-BE49-F238E27FC236}">
                <a16:creationId xmlns:a16="http://schemas.microsoft.com/office/drawing/2014/main" id="{7592CF54-30BF-48EF-AEAE-1B41D13DA5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7D855BD-05B4-4A5B-B12D-6B7FB280F7F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E0FBA5E-10A1-4FFF-865E-1F7F42B51696}"/>
              </a:ext>
            </a:extLst>
          </p:cNvPr>
          <p:cNvSpPr>
            <a:spLocks noGrp="1"/>
          </p:cNvSpPr>
          <p:nvPr>
            <p:ph type="sldNum" sz="quarter" idx="12"/>
          </p:nvPr>
        </p:nvSpPr>
        <p:spPr/>
        <p:txBody>
          <a:bodyPr/>
          <a:lstStyle/>
          <a:p>
            <a:fld id="{A193C64B-2574-4D3D-B044-92D68AAEF81F}" type="slidenum">
              <a:rPr lang="en-IN" smtClean="0"/>
              <a:t>350</a:t>
            </a:fld>
            <a:endParaRPr lang="en-IN"/>
          </a:p>
        </p:txBody>
      </p:sp>
    </p:spTree>
    <p:extLst>
      <p:ext uri="{BB962C8B-B14F-4D97-AF65-F5344CB8AC3E}">
        <p14:creationId xmlns:p14="http://schemas.microsoft.com/office/powerpoint/2010/main" val="356447191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8D9-2D6F-4EBD-A17D-077B339E5C8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C8190CE0-D19B-4C4D-B457-98729E151D33}"/>
              </a:ext>
            </a:extLst>
          </p:cNvPr>
          <p:cNvSpPr>
            <a:spLocks noGrp="1"/>
          </p:cNvSpPr>
          <p:nvPr>
            <p:ph idx="1"/>
          </p:nvPr>
        </p:nvSpPr>
        <p:spPr/>
        <p:txBody>
          <a:bodyPr>
            <a:normAutofit fontScale="85000" lnSpcReduction="10000"/>
          </a:bodyPr>
          <a:lstStyle/>
          <a:p>
            <a:r>
              <a:rPr lang="en-US" b="1" dirty="0"/>
              <a:t>Test Result Visualization: </a:t>
            </a:r>
            <a:r>
              <a:rPr lang="en-US" dirty="0"/>
              <a:t>Visualizing and presenting the output and outcomes of automated tests in a clear and comprehensible manner, including dashboards, reports, and charts.</a:t>
            </a:r>
          </a:p>
          <a:p>
            <a:r>
              <a:rPr lang="en-US" b="1" dirty="0"/>
              <a:t>Test Coverage Reporting: </a:t>
            </a:r>
            <a:r>
              <a:rPr lang="en-US" dirty="0"/>
              <a:t>Reporting on the extent to which automated tests exercise different parts of the software application, such as code lines, branches, and paths, including metrics, trends, and analysis.</a:t>
            </a:r>
          </a:p>
          <a:p>
            <a:r>
              <a:rPr lang="en-US" b="1" dirty="0"/>
              <a:t>Test Execution Monitoring: </a:t>
            </a:r>
            <a:r>
              <a:rPr lang="en-US" dirty="0"/>
              <a:t>Monitoring the progress and status of automated test execution in real-time, including tracking test progress, detecting failures, and managing test queues and priorities.</a:t>
            </a:r>
          </a:p>
          <a:p>
            <a:r>
              <a:rPr lang="en-US" b="1" dirty="0"/>
              <a:t>Test Failure Analysis: </a:t>
            </a:r>
            <a:r>
              <a:rPr lang="en-US" dirty="0"/>
              <a:t>Analyzing and diagnosing failures and defects identified during automated test execution, including root cause analysis, impact assessment, and defect triage.</a:t>
            </a:r>
          </a:p>
          <a:p>
            <a:r>
              <a:rPr lang="en-US" b="1" dirty="0"/>
              <a:t>Test Maintenance Automation: </a:t>
            </a:r>
            <a:r>
              <a:rPr lang="en-US" dirty="0"/>
              <a:t>Automating tasks and activities related to maintaining and updating automated tests, including refactoring, regression testing, and test environment provisioning.</a:t>
            </a:r>
          </a:p>
          <a:p>
            <a:endParaRPr lang="en-IN" dirty="0"/>
          </a:p>
        </p:txBody>
      </p:sp>
      <p:sp>
        <p:nvSpPr>
          <p:cNvPr id="4" name="Date Placeholder 3">
            <a:extLst>
              <a:ext uri="{FF2B5EF4-FFF2-40B4-BE49-F238E27FC236}">
                <a16:creationId xmlns:a16="http://schemas.microsoft.com/office/drawing/2014/main" id="{448FCDDD-3843-4CC0-A4C4-C6016B961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10BD2E-A315-4DD2-854A-0557D35D76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C194F4A-B2EE-4450-A468-0E062E53B09A}"/>
              </a:ext>
            </a:extLst>
          </p:cNvPr>
          <p:cNvSpPr>
            <a:spLocks noGrp="1"/>
          </p:cNvSpPr>
          <p:nvPr>
            <p:ph type="sldNum" sz="quarter" idx="12"/>
          </p:nvPr>
        </p:nvSpPr>
        <p:spPr/>
        <p:txBody>
          <a:bodyPr/>
          <a:lstStyle/>
          <a:p>
            <a:fld id="{A193C64B-2574-4D3D-B044-92D68AAEF81F}" type="slidenum">
              <a:rPr lang="en-IN" smtClean="0"/>
              <a:t>351</a:t>
            </a:fld>
            <a:endParaRPr lang="en-IN"/>
          </a:p>
        </p:txBody>
      </p:sp>
    </p:spTree>
    <p:extLst>
      <p:ext uri="{BB962C8B-B14F-4D97-AF65-F5344CB8AC3E}">
        <p14:creationId xmlns:p14="http://schemas.microsoft.com/office/powerpoint/2010/main" val="2604101453"/>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81E-892E-4FE3-826B-A555CA531FAF}"/>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AA3F55CA-FDC2-47C8-B1DE-B27F98DF493E}"/>
              </a:ext>
            </a:extLst>
          </p:cNvPr>
          <p:cNvSpPr>
            <a:spLocks noGrp="1"/>
          </p:cNvSpPr>
          <p:nvPr>
            <p:ph idx="1"/>
          </p:nvPr>
        </p:nvSpPr>
        <p:spPr/>
        <p:txBody>
          <a:bodyPr>
            <a:normAutofit fontScale="70000" lnSpcReduction="20000"/>
          </a:bodyPr>
          <a:lstStyle/>
          <a:p>
            <a:r>
              <a:rPr lang="en-US" b="1" dirty="0"/>
              <a:t>Test Data Management Automation: </a:t>
            </a:r>
            <a:r>
              <a:rPr lang="en-US" dirty="0"/>
              <a:t>Automating tasks and activities related to managing and generating test data, including data extraction, transformation, and loading (ETL), as well as synthetic data generation and masking.</a:t>
            </a:r>
          </a:p>
          <a:p>
            <a:r>
              <a:rPr lang="en-US" b="1" dirty="0"/>
              <a:t>Test Orchestration Automation: </a:t>
            </a:r>
            <a:r>
              <a:rPr lang="en-US" dirty="0"/>
              <a:t>Automating tasks and activities related to coordinating and managing the execution of automated tests across multiple environments and configurations, including scheduling, parallelization, and distribution.</a:t>
            </a:r>
          </a:p>
          <a:p>
            <a:r>
              <a:rPr lang="en-US" b="1" dirty="0"/>
              <a:t>Test Result Analysis Automation: </a:t>
            </a:r>
            <a:r>
              <a:rPr lang="en-US" dirty="0"/>
              <a:t>Automating tasks and activities related to analyzing and interpreting the output and outcomes of automated tests, including test result aggregation, normalization, and visualization.</a:t>
            </a:r>
          </a:p>
          <a:p>
            <a:r>
              <a:rPr lang="en-US" b="1" dirty="0"/>
              <a:t>Test Reporting Automation: </a:t>
            </a:r>
            <a:r>
              <a:rPr lang="en-US" dirty="0"/>
              <a:t>Automating tasks and activities related to generating, formatting, and distributing reports and artifacts produced by automated tests, including report generation, customization, and delivery.</a:t>
            </a:r>
          </a:p>
          <a:p>
            <a:r>
              <a:rPr lang="en-US" b="1" dirty="0"/>
              <a:t>Test Deployment Automation: </a:t>
            </a:r>
            <a:r>
              <a:rPr lang="en-US" dirty="0"/>
              <a:t>Automating tasks and activities related to deploying and releasing changes to the software application, including continuous integration (CI), continuous delivery (CD), and deployment pipeline automation.</a:t>
            </a:r>
            <a:endParaRPr lang="en-IN" dirty="0"/>
          </a:p>
        </p:txBody>
      </p:sp>
      <p:sp>
        <p:nvSpPr>
          <p:cNvPr id="4" name="Date Placeholder 3">
            <a:extLst>
              <a:ext uri="{FF2B5EF4-FFF2-40B4-BE49-F238E27FC236}">
                <a16:creationId xmlns:a16="http://schemas.microsoft.com/office/drawing/2014/main" id="{87A723C1-C8E4-40ED-879F-718E2865885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C2DA725-D30B-438A-B710-38599C41F6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45D09E-AD1A-4999-8911-CC0190C2DB00}"/>
              </a:ext>
            </a:extLst>
          </p:cNvPr>
          <p:cNvSpPr>
            <a:spLocks noGrp="1"/>
          </p:cNvSpPr>
          <p:nvPr>
            <p:ph type="sldNum" sz="quarter" idx="12"/>
          </p:nvPr>
        </p:nvSpPr>
        <p:spPr/>
        <p:txBody>
          <a:bodyPr/>
          <a:lstStyle/>
          <a:p>
            <a:fld id="{A193C64B-2574-4D3D-B044-92D68AAEF81F}" type="slidenum">
              <a:rPr lang="en-IN" smtClean="0"/>
              <a:t>352</a:t>
            </a:fld>
            <a:endParaRPr lang="en-IN"/>
          </a:p>
        </p:txBody>
      </p:sp>
    </p:spTree>
    <p:extLst>
      <p:ext uri="{BB962C8B-B14F-4D97-AF65-F5344CB8AC3E}">
        <p14:creationId xmlns:p14="http://schemas.microsoft.com/office/powerpoint/2010/main" val="247564003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1F2F-5A6C-4297-991A-79419A339DB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602C6C0-1546-4550-A13D-EAC5E00B4154}"/>
              </a:ext>
            </a:extLst>
          </p:cNvPr>
          <p:cNvSpPr>
            <a:spLocks noGrp="1"/>
          </p:cNvSpPr>
          <p:nvPr>
            <p:ph idx="1"/>
          </p:nvPr>
        </p:nvSpPr>
        <p:spPr/>
        <p:txBody>
          <a:bodyPr>
            <a:normAutofit fontScale="70000" lnSpcReduction="20000"/>
          </a:bodyPr>
          <a:lstStyle/>
          <a:p>
            <a:r>
              <a:rPr lang="en-US" b="1" dirty="0"/>
              <a:t>Test Environment Provisioning Automation: </a:t>
            </a:r>
            <a:r>
              <a:rPr lang="en-US" dirty="0"/>
              <a:t>Automating tasks and activities related to setting up and configuring test environments, including infrastructure as code (</a:t>
            </a:r>
            <a:r>
              <a:rPr lang="en-US" dirty="0" err="1"/>
              <a:t>IaC</a:t>
            </a:r>
            <a:r>
              <a:rPr lang="en-US" dirty="0"/>
              <a:t>), configuration management, and containerization.</a:t>
            </a:r>
          </a:p>
          <a:p>
            <a:r>
              <a:rPr lang="en-US" b="1" dirty="0"/>
              <a:t>Test Workflow Automation: </a:t>
            </a:r>
            <a:r>
              <a:rPr lang="en-US" dirty="0"/>
              <a:t>Automating tasks and activities related to managing and executing the end-to-end testing process, including test planning, execution, monitoring, and reporting, as well as integration with other development and operations processes.</a:t>
            </a:r>
          </a:p>
          <a:p>
            <a:r>
              <a:rPr lang="en-US" b="1" dirty="0"/>
              <a:t>Test Lifecycle Management Automation: </a:t>
            </a:r>
            <a:r>
              <a:rPr lang="en-US" dirty="0"/>
              <a:t>Automating tasks and activities related to managing and governing the entire lifecycle of automated tests, including version control, traceability, auditability, and compliance.</a:t>
            </a:r>
          </a:p>
          <a:p>
            <a:r>
              <a:rPr lang="en-US" b="1" dirty="0"/>
              <a:t>Test Integration Automation: </a:t>
            </a:r>
            <a:r>
              <a:rPr lang="en-US" dirty="0"/>
              <a:t>Automating tasks and activities related to integrating automated tests with other development and operations tools, systems, and processes, including collaboration, notification, and workflow automation.</a:t>
            </a:r>
          </a:p>
          <a:p>
            <a:r>
              <a:rPr lang="en-US" b="1" dirty="0"/>
              <a:t>Test Optimization Automation: </a:t>
            </a:r>
            <a:r>
              <a:rPr lang="en-US" dirty="0"/>
              <a:t>Automating tasks and activities related to optimizing and improving the effectiveness, efficiency, and reliability of automated tests, including performance tuning, resource allocation, and feedback loop </a:t>
            </a:r>
            <a:r>
              <a:rPr lang="en-US" dirty="0" err="1"/>
              <a:t>optimizatio</a:t>
            </a:r>
            <a:endParaRPr lang="en-US" dirty="0"/>
          </a:p>
        </p:txBody>
      </p:sp>
      <p:sp>
        <p:nvSpPr>
          <p:cNvPr id="4" name="Date Placeholder 3">
            <a:extLst>
              <a:ext uri="{FF2B5EF4-FFF2-40B4-BE49-F238E27FC236}">
                <a16:creationId xmlns:a16="http://schemas.microsoft.com/office/drawing/2014/main" id="{9F3DAFCB-960F-4787-9632-E4799185C2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32273D-688E-4470-A59C-107D5B8AE2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75A131-5B24-421F-9D14-4DC1CFD66B84}"/>
              </a:ext>
            </a:extLst>
          </p:cNvPr>
          <p:cNvSpPr>
            <a:spLocks noGrp="1"/>
          </p:cNvSpPr>
          <p:nvPr>
            <p:ph type="sldNum" sz="quarter" idx="12"/>
          </p:nvPr>
        </p:nvSpPr>
        <p:spPr/>
        <p:txBody>
          <a:bodyPr/>
          <a:lstStyle/>
          <a:p>
            <a:fld id="{A193C64B-2574-4D3D-B044-92D68AAEF81F}" type="slidenum">
              <a:rPr lang="en-IN" smtClean="0"/>
              <a:t>353</a:t>
            </a:fld>
            <a:endParaRPr lang="en-IN"/>
          </a:p>
        </p:txBody>
      </p:sp>
    </p:spTree>
    <p:extLst>
      <p:ext uri="{BB962C8B-B14F-4D97-AF65-F5344CB8AC3E}">
        <p14:creationId xmlns:p14="http://schemas.microsoft.com/office/powerpoint/2010/main" val="189521355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8448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r>
              <a:rPr lang="en-US" dirty="0"/>
              <a:t>Install any editor, preferably VS Code</a:t>
            </a:r>
          </a:p>
          <a:p>
            <a:pPr marL="457200" lvl="1" indent="0">
              <a:buNone/>
            </a:pPr>
            <a:endParaRPr lang="en-IN" dirty="0"/>
          </a:p>
        </p:txBody>
      </p:sp>
      <p:sp>
        <p:nvSpPr>
          <p:cNvPr id="4" name="Date Placeholder 3">
            <a:extLst>
              <a:ext uri="{FF2B5EF4-FFF2-40B4-BE49-F238E27FC236}">
                <a16:creationId xmlns:a16="http://schemas.microsoft.com/office/drawing/2014/main" id="{8748644E-7FF6-45E1-9F56-228614DF023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D73CAEA-0AF5-4CB7-9873-EED248E417B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E47EBAB-194A-479D-A4F5-B25C5B182992}"/>
              </a:ext>
            </a:extLst>
          </p:cNvPr>
          <p:cNvSpPr>
            <a:spLocks noGrp="1"/>
          </p:cNvSpPr>
          <p:nvPr>
            <p:ph type="sldNum" sz="quarter" idx="12"/>
          </p:nvPr>
        </p:nvSpPr>
        <p:spPr/>
        <p:txBody>
          <a:bodyPr/>
          <a:lstStyle/>
          <a:p>
            <a:fld id="{A193C64B-2574-4D3D-B044-92D68AAEF81F}" type="slidenum">
              <a:rPr lang="en-IN" smtClean="0"/>
              <a:t>36</a:t>
            </a:fld>
            <a:endParaRPr lang="en-IN"/>
          </a:p>
        </p:txBody>
      </p:sp>
    </p:spTree>
    <p:extLst>
      <p:ext uri="{BB962C8B-B14F-4D97-AF65-F5344CB8AC3E}">
        <p14:creationId xmlns:p14="http://schemas.microsoft.com/office/powerpoint/2010/main" val="865672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a:t>
            </a:r>
            <a:r>
              <a:rPr lang="en-US" dirty="0" err="1">
                <a:highlight>
                  <a:srgbClr val="FFFF00"/>
                </a:highlight>
              </a:rPr>
              <a:t>latest</a:t>
            </a:r>
            <a:endParaRPr lang="en-US" dirty="0">
              <a:highlight>
                <a:srgbClr val="FFFF00"/>
              </a:highlight>
            </a:endParaRPr>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
        <p:nvSpPr>
          <p:cNvPr id="4" name="Date Placeholder 3">
            <a:extLst>
              <a:ext uri="{FF2B5EF4-FFF2-40B4-BE49-F238E27FC236}">
                <a16:creationId xmlns:a16="http://schemas.microsoft.com/office/drawing/2014/main" id="{813E771B-FD26-43F9-8B3C-3846C4D3C19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BBF436B-B8A0-4ED3-8CEF-0B844673A3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131995-9A2D-4E31-B202-E24C85DCD329}"/>
              </a:ext>
            </a:extLst>
          </p:cNvPr>
          <p:cNvSpPr>
            <a:spLocks noGrp="1"/>
          </p:cNvSpPr>
          <p:nvPr>
            <p:ph type="sldNum" sz="quarter" idx="12"/>
          </p:nvPr>
        </p:nvSpPr>
        <p:spPr/>
        <p:txBody>
          <a:bodyPr/>
          <a:lstStyle/>
          <a:p>
            <a:fld id="{A193C64B-2574-4D3D-B044-92D68AAEF81F}" type="slidenum">
              <a:rPr lang="en-IN" smtClean="0"/>
              <a:t>37</a:t>
            </a:fld>
            <a:endParaRPr lang="en-IN"/>
          </a:p>
        </p:txBody>
      </p:sp>
    </p:spTree>
    <p:extLst>
      <p:ext uri="{BB962C8B-B14F-4D97-AF65-F5344CB8AC3E}">
        <p14:creationId xmlns:p14="http://schemas.microsoft.com/office/powerpoint/2010/main" val="4133533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
        <p:nvSpPr>
          <p:cNvPr id="4" name="Date Placeholder 3">
            <a:extLst>
              <a:ext uri="{FF2B5EF4-FFF2-40B4-BE49-F238E27FC236}">
                <a16:creationId xmlns:a16="http://schemas.microsoft.com/office/drawing/2014/main" id="{C1A848E7-CBB4-4AC1-9AC4-DF6534464DD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AA6FF6-EF8A-4967-BBC7-5790B72FEB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C31839-DCA5-4E44-BE66-EA636221D68B}"/>
              </a:ext>
            </a:extLst>
          </p:cNvPr>
          <p:cNvSpPr>
            <a:spLocks noGrp="1"/>
          </p:cNvSpPr>
          <p:nvPr>
            <p:ph type="sldNum" sz="quarter" idx="12"/>
          </p:nvPr>
        </p:nvSpPr>
        <p:spPr/>
        <p:txBody>
          <a:bodyPr/>
          <a:lstStyle/>
          <a:p>
            <a:fld id="{A193C64B-2574-4D3D-B044-92D68AAEF81F}" type="slidenum">
              <a:rPr lang="en-IN" smtClean="0"/>
              <a:t>38</a:t>
            </a:fld>
            <a:endParaRPr lang="en-IN"/>
          </a:p>
        </p:txBody>
      </p:sp>
    </p:spTree>
    <p:extLst>
      <p:ext uri="{BB962C8B-B14F-4D97-AF65-F5344CB8AC3E}">
        <p14:creationId xmlns:p14="http://schemas.microsoft.com/office/powerpoint/2010/main" val="864202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321C-03C1-415A-9F45-9870D94E95D8}"/>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38F7DFE-45AE-4878-A411-A0B872FB64C9}"/>
              </a:ext>
            </a:extLst>
          </p:cNvPr>
          <p:cNvSpPr>
            <a:spLocks noGrp="1"/>
          </p:cNvSpPr>
          <p:nvPr>
            <p:ph idx="1"/>
          </p:nvPr>
        </p:nvSpPr>
        <p:spPr/>
        <p:txBody>
          <a:bodyPr>
            <a:normAutofit/>
          </a:bodyPr>
          <a:lstStyle/>
          <a:p>
            <a:r>
              <a:rPr lang="en-US" dirty="0"/>
              <a:t>The @playwright/test package provides several utilities and objects that you can use to write and organize your tests effectively. </a:t>
            </a:r>
          </a:p>
          <a:p>
            <a:pPr lvl="1"/>
            <a:r>
              <a:rPr lang="en-US" dirty="0">
                <a:solidFill>
                  <a:srgbClr val="FF0000"/>
                </a:solidFill>
                <a:highlight>
                  <a:srgbClr val="FFFF00"/>
                </a:highlight>
              </a:rPr>
              <a:t>ex. const {test, expect} = require(“@playwright/test”);</a:t>
            </a:r>
          </a:p>
          <a:p>
            <a:r>
              <a:rPr lang="en-US" dirty="0">
                <a:highlight>
                  <a:srgbClr val="FFFF00"/>
                </a:highlight>
              </a:rPr>
              <a:t>test</a:t>
            </a:r>
            <a:r>
              <a:rPr lang="en-US" dirty="0"/>
              <a:t>: The test function is used to define individual test cases.</a:t>
            </a:r>
          </a:p>
          <a:p>
            <a:r>
              <a:rPr lang="en-US" dirty="0">
                <a:highlight>
                  <a:srgbClr val="FFFF00"/>
                </a:highlight>
              </a:rPr>
              <a:t>expect</a:t>
            </a:r>
            <a:r>
              <a:rPr lang="en-US" dirty="0"/>
              <a:t>: The expect function is used for assertions within test cases. </a:t>
            </a:r>
          </a:p>
          <a:p>
            <a:endParaRPr lang="en-US" dirty="0"/>
          </a:p>
          <a:p>
            <a:endParaRPr lang="en-IN" dirty="0"/>
          </a:p>
        </p:txBody>
      </p:sp>
      <p:sp>
        <p:nvSpPr>
          <p:cNvPr id="4" name="Date Placeholder 3">
            <a:extLst>
              <a:ext uri="{FF2B5EF4-FFF2-40B4-BE49-F238E27FC236}">
                <a16:creationId xmlns:a16="http://schemas.microsoft.com/office/drawing/2014/main" id="{204011B5-E193-4972-862D-B8DF6E737D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3053-1160-4DDE-8C57-7D8743FB99F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857DE6F-D51C-41A2-AEDD-3F31A0D29696}"/>
              </a:ext>
            </a:extLst>
          </p:cNvPr>
          <p:cNvSpPr>
            <a:spLocks noGrp="1"/>
          </p:cNvSpPr>
          <p:nvPr>
            <p:ph type="sldNum" sz="quarter" idx="12"/>
          </p:nvPr>
        </p:nvSpPr>
        <p:spPr/>
        <p:txBody>
          <a:bodyPr/>
          <a:lstStyle/>
          <a:p>
            <a:fld id="{A193C64B-2574-4D3D-B044-92D68AAEF81F}" type="slidenum">
              <a:rPr lang="en-IN" smtClean="0"/>
              <a:t>39</a:t>
            </a:fld>
            <a:endParaRPr lang="en-IN"/>
          </a:p>
        </p:txBody>
      </p:sp>
    </p:spTree>
    <p:extLst>
      <p:ext uri="{BB962C8B-B14F-4D97-AF65-F5344CB8AC3E}">
        <p14:creationId xmlns:p14="http://schemas.microsoft.com/office/powerpoint/2010/main" val="252276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a:bodyPr>
          <a:lstStyle/>
          <a:p>
            <a:r>
              <a:rPr lang="en-US" dirty="0"/>
              <a:t>We will discuss and do everything from scratch</a:t>
            </a:r>
          </a:p>
          <a:p>
            <a:r>
              <a:rPr lang="en-US" dirty="0"/>
              <a:t>Its ok &amp; normal if you already know many automation testing concepts</a:t>
            </a:r>
          </a:p>
          <a:p>
            <a:r>
              <a:rPr lang="en-US" dirty="0"/>
              <a:t>Keep patience if you do not understand any concept, I guarantee you will be able to write test cases using playwright at the end of this course</a:t>
            </a:r>
          </a:p>
          <a:p>
            <a:r>
              <a:rPr lang="en-US" dirty="0"/>
              <a:t>We will not give emphasis on discussing </a:t>
            </a:r>
            <a:r>
              <a:rPr lang="en-US" dirty="0" err="1"/>
              <a:t>Javascript</a:t>
            </a:r>
            <a:r>
              <a:rPr lang="en-US" dirty="0"/>
              <a:t> / HTML / </a:t>
            </a:r>
            <a:r>
              <a:rPr lang="en-US" dirty="0" err="1"/>
              <a:t>css</a:t>
            </a:r>
            <a:r>
              <a:rPr lang="en-US" dirty="0"/>
              <a:t> logic – more focus on how playwright works </a:t>
            </a:r>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4</a:t>
            </a:fld>
            <a:endParaRPr lang="en-IN"/>
          </a:p>
        </p:txBody>
      </p:sp>
    </p:spTree>
    <p:extLst>
      <p:ext uri="{BB962C8B-B14F-4D97-AF65-F5344CB8AC3E}">
        <p14:creationId xmlns:p14="http://schemas.microsoft.com/office/powerpoint/2010/main" val="112290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ED2F-D3BF-4E07-B6FC-D3E1D65E0167}"/>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D1492FB-FDC1-4BBF-BD21-49FF1FF5B57C}"/>
              </a:ext>
            </a:extLst>
          </p:cNvPr>
          <p:cNvSpPr>
            <a:spLocks noGrp="1"/>
          </p:cNvSpPr>
          <p:nvPr>
            <p:ph idx="1"/>
          </p:nvPr>
        </p:nvSpPr>
        <p:spPr/>
        <p:txBody>
          <a:bodyPr>
            <a:normAutofit/>
          </a:bodyPr>
          <a:lstStyle/>
          <a:p>
            <a:r>
              <a:rPr lang="en-US" b="1" dirty="0" err="1">
                <a:highlight>
                  <a:srgbClr val="FFFF00"/>
                </a:highlight>
              </a:rPr>
              <a:t>beforeEach</a:t>
            </a:r>
            <a:r>
              <a:rPr lang="en-US" dirty="0"/>
              <a:t>: The </a:t>
            </a:r>
            <a:r>
              <a:rPr lang="en-US" dirty="0" err="1"/>
              <a:t>beforeEach</a:t>
            </a:r>
            <a:r>
              <a:rPr lang="en-US" dirty="0"/>
              <a:t> hook is used to run setup code before each test case. </a:t>
            </a:r>
          </a:p>
          <a:p>
            <a:pPr lvl="1"/>
            <a:r>
              <a:rPr lang="en-US" dirty="0"/>
              <a:t>Ex. launching the browser </a:t>
            </a:r>
          </a:p>
          <a:p>
            <a:r>
              <a:rPr lang="en-US" b="1" dirty="0" err="1">
                <a:highlight>
                  <a:srgbClr val="FFFF00"/>
                </a:highlight>
              </a:rPr>
              <a:t>afterEach</a:t>
            </a:r>
            <a:r>
              <a:rPr lang="en-US" dirty="0"/>
              <a:t>: The </a:t>
            </a:r>
            <a:r>
              <a:rPr lang="en-US" dirty="0" err="1"/>
              <a:t>afterEach</a:t>
            </a:r>
            <a:r>
              <a:rPr lang="en-US" dirty="0"/>
              <a:t> hook is used to run teardown code after each test case.</a:t>
            </a:r>
          </a:p>
          <a:p>
            <a:pPr lvl="1"/>
            <a:r>
              <a:rPr lang="en-US" dirty="0"/>
              <a:t>Ex. clean up the test environment</a:t>
            </a:r>
          </a:p>
          <a:p>
            <a:r>
              <a:rPr lang="en-US" b="1" dirty="0">
                <a:highlight>
                  <a:srgbClr val="FFFF00"/>
                </a:highlight>
              </a:rPr>
              <a:t>describe</a:t>
            </a:r>
            <a:r>
              <a:rPr lang="en-US" dirty="0"/>
              <a:t>: The describe function is used to group related test cases together. </a:t>
            </a:r>
          </a:p>
          <a:p>
            <a:r>
              <a:rPr lang="en-US" b="1" dirty="0">
                <a:highlight>
                  <a:srgbClr val="FFFF00"/>
                </a:highlight>
              </a:rPr>
              <a:t>context</a:t>
            </a:r>
            <a:r>
              <a:rPr lang="en-US" dirty="0"/>
              <a:t>: The context object provides information about the current test context, including the browser instance and the current page.</a:t>
            </a:r>
            <a:endParaRPr lang="en-IN" dirty="0"/>
          </a:p>
        </p:txBody>
      </p:sp>
      <p:sp>
        <p:nvSpPr>
          <p:cNvPr id="4" name="Date Placeholder 3">
            <a:extLst>
              <a:ext uri="{FF2B5EF4-FFF2-40B4-BE49-F238E27FC236}">
                <a16:creationId xmlns:a16="http://schemas.microsoft.com/office/drawing/2014/main" id="{DAE0FA84-A983-4ACA-9383-E52B5DC894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5DDAB62-8B4F-4B22-B771-95A63C4C6C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651555-E02D-4E9E-81AC-588F0EDAF077}"/>
              </a:ext>
            </a:extLst>
          </p:cNvPr>
          <p:cNvSpPr>
            <a:spLocks noGrp="1"/>
          </p:cNvSpPr>
          <p:nvPr>
            <p:ph type="sldNum" sz="quarter" idx="12"/>
          </p:nvPr>
        </p:nvSpPr>
        <p:spPr/>
        <p:txBody>
          <a:bodyPr/>
          <a:lstStyle/>
          <a:p>
            <a:fld id="{A193C64B-2574-4D3D-B044-92D68AAEF81F}" type="slidenum">
              <a:rPr lang="en-IN" smtClean="0"/>
              <a:t>40</a:t>
            </a:fld>
            <a:endParaRPr lang="en-IN"/>
          </a:p>
        </p:txBody>
      </p:sp>
    </p:spTree>
    <p:extLst>
      <p:ext uri="{BB962C8B-B14F-4D97-AF65-F5344CB8AC3E}">
        <p14:creationId xmlns:p14="http://schemas.microsoft.com/office/powerpoint/2010/main" val="3523866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38A2-3731-4E26-B72D-A252AFC85E32}"/>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BF50FA65-3FDA-4186-A98E-4CCB7BB41108}"/>
              </a:ext>
            </a:extLst>
          </p:cNvPr>
          <p:cNvSpPr>
            <a:spLocks noGrp="1"/>
          </p:cNvSpPr>
          <p:nvPr>
            <p:ph idx="1"/>
          </p:nvPr>
        </p:nvSpPr>
        <p:spPr/>
        <p:txBody>
          <a:bodyPr/>
          <a:lstStyle/>
          <a:p>
            <a:r>
              <a:rPr lang="en-US" b="1" dirty="0" err="1">
                <a:highlight>
                  <a:srgbClr val="FFFF00"/>
                </a:highlight>
              </a:rPr>
              <a:t>beforeAll</a:t>
            </a:r>
            <a:r>
              <a:rPr lang="en-US" dirty="0"/>
              <a:t>: The </a:t>
            </a:r>
            <a:r>
              <a:rPr lang="en-US" dirty="0" err="1"/>
              <a:t>beforeAll</a:t>
            </a:r>
            <a:r>
              <a:rPr lang="en-US" dirty="0"/>
              <a:t> hook is used to run setup code once before all test cases. It's often used for expensive operations that only need to be performed once, such as launching the browser or setting up test data.</a:t>
            </a:r>
          </a:p>
          <a:p>
            <a:endParaRPr lang="en-US" dirty="0"/>
          </a:p>
          <a:p>
            <a:r>
              <a:rPr lang="en-US" b="1" dirty="0" err="1">
                <a:highlight>
                  <a:srgbClr val="FFFF00"/>
                </a:highlight>
              </a:rPr>
              <a:t>afterAll</a:t>
            </a:r>
            <a:r>
              <a:rPr lang="en-US" dirty="0"/>
              <a:t>: The </a:t>
            </a:r>
            <a:r>
              <a:rPr lang="en-US" dirty="0" err="1"/>
              <a:t>afterAll</a:t>
            </a:r>
            <a:r>
              <a:rPr lang="en-US" dirty="0"/>
              <a:t> hook is used to run teardown code once after all test cases. It's often used to clean up resources that were set up in the </a:t>
            </a:r>
            <a:r>
              <a:rPr lang="en-US" dirty="0" err="1"/>
              <a:t>beforeAll</a:t>
            </a:r>
            <a:r>
              <a:rPr lang="en-US" dirty="0"/>
              <a:t> hook.</a:t>
            </a:r>
            <a:endParaRPr lang="en-IN" dirty="0"/>
          </a:p>
        </p:txBody>
      </p:sp>
      <p:sp>
        <p:nvSpPr>
          <p:cNvPr id="4" name="Date Placeholder 3">
            <a:extLst>
              <a:ext uri="{FF2B5EF4-FFF2-40B4-BE49-F238E27FC236}">
                <a16:creationId xmlns:a16="http://schemas.microsoft.com/office/drawing/2014/main" id="{74CD4050-C789-45A2-AD6D-B0E347739CB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BCA3CD-F799-40F4-8946-E84B22305D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848070E-F606-4314-AF50-A6B455B523A3}"/>
              </a:ext>
            </a:extLst>
          </p:cNvPr>
          <p:cNvSpPr>
            <a:spLocks noGrp="1"/>
          </p:cNvSpPr>
          <p:nvPr>
            <p:ph type="sldNum" sz="quarter" idx="12"/>
          </p:nvPr>
        </p:nvSpPr>
        <p:spPr/>
        <p:txBody>
          <a:bodyPr/>
          <a:lstStyle/>
          <a:p>
            <a:fld id="{A193C64B-2574-4D3D-B044-92D68AAEF81F}" type="slidenum">
              <a:rPr lang="en-IN" smtClean="0"/>
              <a:t>41</a:t>
            </a:fld>
            <a:endParaRPr lang="en-IN"/>
          </a:p>
        </p:txBody>
      </p:sp>
    </p:spTree>
    <p:extLst>
      <p:ext uri="{BB962C8B-B14F-4D97-AF65-F5344CB8AC3E}">
        <p14:creationId xmlns:p14="http://schemas.microsoft.com/office/powerpoint/2010/main" val="4100311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a:t>
            </a:r>
            <a:r>
              <a:rPr lang="en-US" dirty="0">
                <a:highlight>
                  <a:srgbClr val="FFFF00"/>
                </a:highlight>
              </a:rPr>
              <a:t>find and interact with elements </a:t>
            </a:r>
            <a:r>
              <a:rPr lang="en-US" dirty="0"/>
              <a:t>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solidFill>
                  <a:srgbClr val="FF0000"/>
                </a:solidFill>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a:t>
            </a:r>
            <a:r>
              <a:rPr lang="en-US" dirty="0" err="1">
                <a:highlight>
                  <a:srgbClr val="FFFF00"/>
                </a:highlight>
              </a:rPr>
              <a:t>button#</a:t>
            </a:r>
            <a:r>
              <a:rPr lang="en-US" dirty="0" err="1">
                <a:solidFill>
                  <a:schemeClr val="accent1"/>
                </a:solidFill>
                <a:highlight>
                  <a:srgbClr val="FFFF00"/>
                </a:highlight>
              </a:rPr>
              <a:t>submitID</a:t>
            </a:r>
            <a:r>
              <a:rPr lang="en-US" dirty="0">
                <a:highlight>
                  <a:srgbClr val="FFFF00"/>
                </a:highlight>
              </a:rPr>
              <a:t> ‘) OR </a:t>
            </a:r>
          </a:p>
          <a:p>
            <a:pPr lvl="3"/>
            <a:r>
              <a:rPr lang="en-US" dirty="0" err="1">
                <a:highlight>
                  <a:srgbClr val="FFFF00"/>
                </a:highlight>
              </a:rPr>
              <a:t>Page.locator</a:t>
            </a:r>
            <a:r>
              <a:rPr lang="en-US" dirty="0">
                <a:highlight>
                  <a:srgbClr val="FFFF00"/>
                </a:highlight>
              </a:rPr>
              <a:t>(“#</a:t>
            </a:r>
            <a:r>
              <a:rPr lang="en-US" dirty="0" err="1">
                <a:highlight>
                  <a:srgbClr val="FFFF00"/>
                </a:highlight>
              </a:rPr>
              <a:t>submitID</a:t>
            </a:r>
            <a:r>
              <a:rPr lang="en-US" dirty="0">
                <a:highlight>
                  <a:srgbClr val="FFFF00"/>
                </a:highlight>
              </a:rPr>
              <a:t>”)</a:t>
            </a:r>
          </a:p>
        </p:txBody>
      </p:sp>
      <p:sp>
        <p:nvSpPr>
          <p:cNvPr id="4" name="Date Placeholder 3">
            <a:extLst>
              <a:ext uri="{FF2B5EF4-FFF2-40B4-BE49-F238E27FC236}">
                <a16:creationId xmlns:a16="http://schemas.microsoft.com/office/drawing/2014/main" id="{B5686B1A-DBEC-4AAE-9DAA-E6DB833C54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92C9BF-8D5B-4972-A259-05E90CE1449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A9F73A3-9182-481A-B2E6-EAD9B263EA7C}"/>
              </a:ext>
            </a:extLst>
          </p:cNvPr>
          <p:cNvSpPr>
            <a:spLocks noGrp="1"/>
          </p:cNvSpPr>
          <p:nvPr>
            <p:ph type="sldNum" sz="quarter" idx="12"/>
          </p:nvPr>
        </p:nvSpPr>
        <p:spPr/>
        <p:txBody>
          <a:bodyPr/>
          <a:lstStyle/>
          <a:p>
            <a:fld id="{A193C64B-2574-4D3D-B044-92D68AAEF81F}" type="slidenum">
              <a:rPr lang="en-IN" smtClean="0"/>
              <a:t>43</a:t>
            </a:fld>
            <a:endParaRPr lang="en-IN"/>
          </a:p>
        </p:txBody>
      </p:sp>
    </p:spTree>
    <p:extLst>
      <p:ext uri="{BB962C8B-B14F-4D97-AF65-F5344CB8AC3E}">
        <p14:creationId xmlns:p14="http://schemas.microsoft.com/office/powerpoint/2010/main" val="3730681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fontScale="92500" lnSpcReduction="10000"/>
          </a:bodyPr>
          <a:lstStyle/>
          <a:p>
            <a:r>
              <a:rPr lang="en-US" dirty="0"/>
              <a:t>&lt;</a:t>
            </a:r>
            <a:r>
              <a:rPr lang="en-US" dirty="0">
                <a:solidFill>
                  <a:srgbClr val="FF0000"/>
                </a:solidFill>
                <a:highlight>
                  <a:srgbClr val="FFFF00"/>
                </a:highlight>
              </a:rPr>
              <a:t>input</a:t>
            </a:r>
            <a:r>
              <a:rPr lang="en-US" dirty="0"/>
              <a:t> type="text"</a:t>
            </a:r>
            <a:r>
              <a:rPr lang="en-US" dirty="0">
                <a:solidFill>
                  <a:srgbClr val="FF0000"/>
                </a:solidFill>
              </a:rPr>
              <a:t> </a:t>
            </a:r>
            <a:r>
              <a:rPr lang="en-US" dirty="0">
                <a:solidFill>
                  <a:srgbClr val="FF0000"/>
                </a:solidFill>
                <a:highlight>
                  <a:srgbClr val="FFFF00"/>
                </a:highlight>
              </a:rPr>
              <a:t>id="username" </a:t>
            </a:r>
            <a:r>
              <a:rPr lang="en-US" dirty="0"/>
              <a:t>name=“</a:t>
            </a:r>
            <a:r>
              <a:rPr lang="en-US" dirty="0" err="1">
                <a:solidFill>
                  <a:srgbClr val="FF0000"/>
                </a:solidFill>
                <a:highlight>
                  <a:srgbClr val="FFFF00"/>
                </a:highlight>
              </a:rPr>
              <a:t>nameUser</a:t>
            </a:r>
            <a:r>
              <a:rPr lang="en-US" dirty="0"/>
              <a:t>" placeholder="Enter your username"&gt;</a:t>
            </a:r>
            <a:endParaRPr lang="en-IN" sz="3400" dirty="0"/>
          </a:p>
          <a:p>
            <a:r>
              <a:rPr lang="en-IN" sz="3400" dirty="0"/>
              <a:t>Syntax: </a:t>
            </a:r>
          </a:p>
          <a:p>
            <a:pPr lvl="1"/>
            <a:r>
              <a:rPr lang="en-IN" sz="3200" dirty="0" err="1">
                <a:highlight>
                  <a:srgbClr val="FFFF00"/>
                </a:highlight>
              </a:rPr>
              <a:t>page.locator</a:t>
            </a:r>
            <a:r>
              <a:rPr lang="en-IN" sz="3200" dirty="0">
                <a:highlight>
                  <a:srgbClr val="FFFF00"/>
                </a:highlight>
              </a:rPr>
              <a:t>('</a:t>
            </a:r>
            <a:r>
              <a:rPr lang="en-IN" sz="3200" dirty="0" err="1">
                <a:highlight>
                  <a:srgbClr val="FFFF00"/>
                </a:highlight>
              </a:rPr>
              <a:t>your_xpath_expression</a:t>
            </a:r>
            <a:r>
              <a:rPr lang="en-IN" sz="3200" dirty="0">
                <a:highlight>
                  <a:srgbClr val="FFFF00"/>
                </a:highlight>
              </a:rPr>
              <a:t>' )</a:t>
            </a:r>
          </a:p>
          <a:p>
            <a:r>
              <a:rPr lang="en-IN" sz="3400" dirty="0"/>
              <a:t>Example: </a:t>
            </a:r>
          </a:p>
          <a:p>
            <a:pPr lvl="1"/>
            <a:r>
              <a:rPr lang="en-IN" sz="3200" dirty="0" err="1">
                <a:highlight>
                  <a:srgbClr val="FFFF00"/>
                </a:highlight>
              </a:rPr>
              <a:t>page.locator</a:t>
            </a:r>
            <a:r>
              <a:rPr lang="en-IN" sz="3200" dirty="0">
                <a:solidFill>
                  <a:srgbClr val="FF0000"/>
                </a:solidFill>
                <a:highlight>
                  <a:srgbClr val="FFFF00"/>
                </a:highlight>
              </a:rPr>
              <a:t>('//input[@id="username"]’ </a:t>
            </a:r>
            <a:r>
              <a:rPr lang="en-IN" sz="3200" dirty="0">
                <a:highlight>
                  <a:srgbClr val="FFFF00"/>
                </a:highlight>
              </a:rPr>
              <a:t>)</a:t>
            </a:r>
          </a:p>
          <a:p>
            <a:pPr lvl="1"/>
            <a:r>
              <a:rPr lang="en-IN" sz="3200" dirty="0" err="1">
                <a:highlight>
                  <a:srgbClr val="FFFF00"/>
                </a:highlight>
              </a:rPr>
              <a:t>Page.locator</a:t>
            </a:r>
            <a:r>
              <a:rPr lang="en-IN" sz="3200" dirty="0">
                <a:highlight>
                  <a:srgbClr val="FFFF00"/>
                </a:highlight>
              </a:rPr>
              <a:t>(“</a:t>
            </a:r>
            <a:r>
              <a:rPr lang="en-IN" sz="3200" dirty="0">
                <a:solidFill>
                  <a:srgbClr val="FF0000"/>
                </a:solidFill>
                <a:highlight>
                  <a:srgbClr val="FFFF00"/>
                </a:highlight>
              </a:rPr>
              <a:t>//input[@name=</a:t>
            </a:r>
            <a:r>
              <a:rPr lang="en-US" sz="3200" dirty="0">
                <a:solidFill>
                  <a:srgbClr val="FF0000"/>
                </a:solidFill>
                <a:highlight>
                  <a:srgbClr val="FFFF00"/>
                </a:highlight>
              </a:rPr>
              <a:t> </a:t>
            </a:r>
            <a:r>
              <a:rPr lang="en-US" sz="3200" dirty="0" err="1">
                <a:solidFill>
                  <a:srgbClr val="FF0000"/>
                </a:solidFill>
                <a:highlight>
                  <a:srgbClr val="FFFF00"/>
                </a:highlight>
              </a:rPr>
              <a:t>nameUser</a:t>
            </a:r>
            <a:r>
              <a:rPr lang="en-IN" sz="3200" dirty="0">
                <a:solidFill>
                  <a:srgbClr val="FF0000"/>
                </a:solidFill>
                <a:highlight>
                  <a:srgbClr val="FFFF00"/>
                </a:highlight>
              </a:rPr>
              <a:t>’]</a:t>
            </a:r>
            <a:r>
              <a:rPr lang="en-IN" sz="3200" dirty="0">
                <a:highlight>
                  <a:srgbClr val="FFFF00"/>
                </a:highlight>
              </a:rPr>
              <a:t>”);</a:t>
            </a:r>
          </a:p>
        </p:txBody>
      </p:sp>
      <p:sp>
        <p:nvSpPr>
          <p:cNvPr id="4" name="Date Placeholder 3">
            <a:extLst>
              <a:ext uri="{FF2B5EF4-FFF2-40B4-BE49-F238E27FC236}">
                <a16:creationId xmlns:a16="http://schemas.microsoft.com/office/drawing/2014/main" id="{B1371C22-E46D-474F-94A9-6BC79A4F61E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F64FFE-9CD2-4C7A-83EB-D3BEE6AE86F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17CB49C-9E78-47E9-B976-F09E2B6FAA65}"/>
              </a:ext>
            </a:extLst>
          </p:cNvPr>
          <p:cNvSpPr>
            <a:spLocks noGrp="1"/>
          </p:cNvSpPr>
          <p:nvPr>
            <p:ph type="sldNum" sz="quarter" idx="12"/>
          </p:nvPr>
        </p:nvSpPr>
        <p:spPr/>
        <p:txBody>
          <a:bodyPr/>
          <a:lstStyle/>
          <a:p>
            <a:fld id="{A193C64B-2574-4D3D-B044-92D68AAEF81F}" type="slidenum">
              <a:rPr lang="en-IN" smtClean="0"/>
              <a:t>44</a:t>
            </a:fld>
            <a:endParaRPr lang="en-IN"/>
          </a:p>
        </p:txBody>
      </p:sp>
    </p:spTree>
    <p:extLst>
      <p:ext uri="{BB962C8B-B14F-4D97-AF65-F5344CB8AC3E}">
        <p14:creationId xmlns:p14="http://schemas.microsoft.com/office/powerpoint/2010/main" val="2283341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9B79-81D4-4EDB-A901-C2444EE0D827}"/>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097D8854-277F-43F6-B423-12FEE48283ED}"/>
              </a:ext>
            </a:extLst>
          </p:cNvPr>
          <p:cNvSpPr>
            <a:spLocks noGrp="1"/>
          </p:cNvSpPr>
          <p:nvPr>
            <p:ph idx="1"/>
          </p:nvPr>
        </p:nvSpPr>
        <p:spPr/>
        <p:txBody>
          <a:bodyPr>
            <a:normAutofit/>
          </a:bodyPr>
          <a:lstStyle/>
          <a:p>
            <a:r>
              <a:rPr lang="en-US" b="1" dirty="0"/>
              <a:t>CSS Selectors</a:t>
            </a:r>
            <a:r>
              <a:rPr lang="en-US" dirty="0"/>
              <a:t>: CSS selectors are patterns used to select the elements you want to style on a web page. They can target elements based on their </a:t>
            </a:r>
            <a:r>
              <a:rPr lang="en-US" dirty="0">
                <a:highlight>
                  <a:srgbClr val="FFFF00"/>
                </a:highlight>
              </a:rPr>
              <a:t>type</a:t>
            </a:r>
            <a:r>
              <a:rPr lang="en-US" dirty="0"/>
              <a:t>, </a:t>
            </a:r>
            <a:r>
              <a:rPr lang="en-US" dirty="0">
                <a:highlight>
                  <a:srgbClr val="FFFF00"/>
                </a:highlight>
              </a:rPr>
              <a:t>class, ID, or relationship</a:t>
            </a:r>
            <a:r>
              <a:rPr lang="en-US" dirty="0"/>
              <a:t> with other elements.</a:t>
            </a:r>
          </a:p>
          <a:p>
            <a:pPr lvl="1"/>
            <a:r>
              <a:rPr lang="en-US" dirty="0">
                <a:highlight>
                  <a:srgbClr val="FFFF00"/>
                </a:highlight>
              </a:rPr>
              <a:t>div</a:t>
            </a:r>
            <a:r>
              <a:rPr lang="en-US" dirty="0"/>
              <a:t>: Selects all &lt;div&gt; elements.</a:t>
            </a:r>
          </a:p>
          <a:p>
            <a:pPr lvl="1"/>
            <a:r>
              <a:rPr lang="en-US" dirty="0">
                <a:highlight>
                  <a:srgbClr val="FFFF00"/>
                </a:highlight>
              </a:rPr>
              <a:t>.</a:t>
            </a:r>
            <a:r>
              <a:rPr lang="en-US" dirty="0" err="1">
                <a:highlight>
                  <a:srgbClr val="FFFF00"/>
                </a:highlight>
              </a:rPr>
              <a:t>classname</a:t>
            </a:r>
            <a:r>
              <a:rPr lang="en-US" dirty="0"/>
              <a:t>: Selects all elements with the specified class.</a:t>
            </a:r>
          </a:p>
          <a:p>
            <a:pPr lvl="1"/>
            <a:r>
              <a:rPr lang="en-US" dirty="0">
                <a:highlight>
                  <a:srgbClr val="FFFF00"/>
                </a:highlight>
              </a:rPr>
              <a:t>#id</a:t>
            </a:r>
            <a:r>
              <a:rPr lang="en-US" dirty="0"/>
              <a:t>: Selects the element with the specified ID.</a:t>
            </a:r>
          </a:p>
          <a:p>
            <a:pPr lvl="1"/>
            <a:r>
              <a:rPr lang="en-US" dirty="0">
                <a:highlight>
                  <a:srgbClr val="FFFF00"/>
                </a:highlight>
              </a:rPr>
              <a:t>element1 element2</a:t>
            </a:r>
            <a:r>
              <a:rPr lang="en-US" dirty="0"/>
              <a:t>: Selects all element2 elements inside element1.</a:t>
            </a:r>
            <a:endParaRPr lang="en-IN" dirty="0"/>
          </a:p>
        </p:txBody>
      </p:sp>
      <p:sp>
        <p:nvSpPr>
          <p:cNvPr id="4" name="Date Placeholder 3">
            <a:extLst>
              <a:ext uri="{FF2B5EF4-FFF2-40B4-BE49-F238E27FC236}">
                <a16:creationId xmlns:a16="http://schemas.microsoft.com/office/drawing/2014/main" id="{8EF2FB9C-F3A8-441E-814A-FDED586778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8CBB04-E42D-400D-94B5-9C1F6D5DEA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72F55B-5F5F-4B25-B366-11AB0825E2AE}"/>
              </a:ext>
            </a:extLst>
          </p:cNvPr>
          <p:cNvSpPr>
            <a:spLocks noGrp="1"/>
          </p:cNvSpPr>
          <p:nvPr>
            <p:ph type="sldNum" sz="quarter" idx="12"/>
          </p:nvPr>
        </p:nvSpPr>
        <p:spPr/>
        <p:txBody>
          <a:bodyPr/>
          <a:lstStyle/>
          <a:p>
            <a:fld id="{A193C64B-2574-4D3D-B044-92D68AAEF81F}" type="slidenum">
              <a:rPr lang="en-IN" smtClean="0"/>
              <a:t>45</a:t>
            </a:fld>
            <a:endParaRPr lang="en-IN"/>
          </a:p>
        </p:txBody>
      </p:sp>
    </p:spTree>
    <p:extLst>
      <p:ext uri="{BB962C8B-B14F-4D97-AF65-F5344CB8AC3E}">
        <p14:creationId xmlns:p14="http://schemas.microsoft.com/office/powerpoint/2010/main" val="3567036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
        <p:nvSpPr>
          <p:cNvPr id="4" name="Date Placeholder 3">
            <a:extLst>
              <a:ext uri="{FF2B5EF4-FFF2-40B4-BE49-F238E27FC236}">
                <a16:creationId xmlns:a16="http://schemas.microsoft.com/office/drawing/2014/main" id="{15C9B027-A937-4A16-A5E1-148B51BC97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5F774D-D255-48C4-9863-FD687878E22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946AB-FB3B-46E1-84A0-0CCF787F6A55}"/>
              </a:ext>
            </a:extLst>
          </p:cNvPr>
          <p:cNvSpPr>
            <a:spLocks noGrp="1"/>
          </p:cNvSpPr>
          <p:nvPr>
            <p:ph type="sldNum" sz="quarter" idx="12"/>
          </p:nvPr>
        </p:nvSpPr>
        <p:spPr/>
        <p:txBody>
          <a:bodyPr/>
          <a:lstStyle/>
          <a:p>
            <a:fld id="{A193C64B-2574-4D3D-B044-92D68AAEF81F}" type="slidenum">
              <a:rPr lang="en-IN" smtClean="0"/>
              <a:t>46</a:t>
            </a:fld>
            <a:endParaRPr lang="en-IN"/>
          </a:p>
        </p:txBody>
      </p:sp>
    </p:spTree>
    <p:extLst>
      <p:ext uri="{BB962C8B-B14F-4D97-AF65-F5344CB8AC3E}">
        <p14:creationId xmlns:p14="http://schemas.microsoft.com/office/powerpoint/2010/main" val="3662505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a:bodyPr>
          <a:lstStyle/>
          <a:p>
            <a:r>
              <a:rPr lang="en-US" b="1" dirty="0"/>
              <a:t>Attribute Selectors</a:t>
            </a:r>
            <a:r>
              <a:rPr lang="en-US" dirty="0"/>
              <a:t>: Attribute selectors allow you to select elements based on the presence or value of their attributes.</a:t>
            </a:r>
          </a:p>
          <a:p>
            <a:endParaRPr lang="en-US" dirty="0"/>
          </a:p>
          <a:p>
            <a:pPr lvl="1"/>
            <a:r>
              <a:rPr lang="en-US" dirty="0"/>
              <a:t>&lt;input type="text" </a:t>
            </a:r>
            <a:r>
              <a:rPr lang="en-US" dirty="0">
                <a:highlight>
                  <a:srgbClr val="FFFF00"/>
                </a:highlight>
              </a:rPr>
              <a:t>name="username" </a:t>
            </a:r>
            <a:r>
              <a:rPr lang="en-US" dirty="0"/>
              <a:t>placeholder="Enter your username"&gt;</a:t>
            </a:r>
          </a:p>
          <a:p>
            <a:pPr lvl="1"/>
            <a:endParaRPr lang="en-IN" dirty="0"/>
          </a:p>
          <a:p>
            <a:pPr lvl="2"/>
            <a:r>
              <a:rPr lang="en-IN" sz="2200" dirty="0"/>
              <a:t>Syntax: </a:t>
            </a:r>
            <a:r>
              <a:rPr lang="en-IN" sz="2200" dirty="0" err="1">
                <a:highlight>
                  <a:srgbClr val="FFFF00"/>
                </a:highlight>
              </a:rPr>
              <a:t>page.locator</a:t>
            </a:r>
            <a:r>
              <a:rPr lang="en-IN" sz="2200" dirty="0">
                <a:highlight>
                  <a:srgbClr val="FFFF00"/>
                </a:highlight>
              </a:rPr>
              <a:t>('[attribute="value"]')</a:t>
            </a:r>
          </a:p>
          <a:p>
            <a:pPr lvl="2"/>
            <a:r>
              <a:rPr lang="en-IN" sz="2200" dirty="0"/>
              <a:t>Example: </a:t>
            </a:r>
            <a:r>
              <a:rPr lang="en-IN" sz="2200" dirty="0" err="1">
                <a:highlight>
                  <a:srgbClr val="FFFF00"/>
                </a:highlight>
              </a:rPr>
              <a:t>page.locator</a:t>
            </a:r>
            <a:r>
              <a:rPr lang="en-IN" sz="2200" dirty="0">
                <a:highlight>
                  <a:srgbClr val="FFFF00"/>
                </a:highlight>
              </a:rPr>
              <a:t>('[name="username"]')</a:t>
            </a:r>
          </a:p>
          <a:p>
            <a:pPr lvl="1"/>
            <a:endParaRPr lang="en-IN" sz="2200" dirty="0"/>
          </a:p>
        </p:txBody>
      </p:sp>
      <p:sp>
        <p:nvSpPr>
          <p:cNvPr id="4" name="Date Placeholder 3">
            <a:extLst>
              <a:ext uri="{FF2B5EF4-FFF2-40B4-BE49-F238E27FC236}">
                <a16:creationId xmlns:a16="http://schemas.microsoft.com/office/drawing/2014/main" id="{12D2E0CA-B508-47E6-9CDF-188EF24465F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616087-9864-46E0-939D-5628438E0D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394D6-9190-4F2A-BF33-8F3FB5F5EDD6}"/>
              </a:ext>
            </a:extLst>
          </p:cNvPr>
          <p:cNvSpPr>
            <a:spLocks noGrp="1"/>
          </p:cNvSpPr>
          <p:nvPr>
            <p:ph type="sldNum" sz="quarter" idx="12"/>
          </p:nvPr>
        </p:nvSpPr>
        <p:spPr/>
        <p:txBody>
          <a:bodyPr/>
          <a:lstStyle/>
          <a:p>
            <a:fld id="{A193C64B-2574-4D3D-B044-92D68AAEF81F}" type="slidenum">
              <a:rPr lang="en-IN" smtClean="0"/>
              <a:t>47</a:t>
            </a:fld>
            <a:endParaRPr lang="en-IN"/>
          </a:p>
        </p:txBody>
      </p:sp>
    </p:spTree>
    <p:extLst>
      <p:ext uri="{BB962C8B-B14F-4D97-AF65-F5344CB8AC3E}">
        <p14:creationId xmlns:p14="http://schemas.microsoft.com/office/powerpoint/2010/main" val="3532015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8CAC-C0D3-4B7C-97E2-573325BEDC23}"/>
              </a:ext>
            </a:extLst>
          </p:cNvPr>
          <p:cNvSpPr>
            <a:spLocks noGrp="1"/>
          </p:cNvSpPr>
          <p:nvPr>
            <p:ph type="title"/>
          </p:nvPr>
        </p:nvSpPr>
        <p:spPr/>
        <p:txBody>
          <a:bodyPr/>
          <a:lstStyle/>
          <a:p>
            <a:r>
              <a:rPr lang="en-US" dirty="0"/>
              <a:t>Attribute selection</a:t>
            </a:r>
            <a:endParaRPr lang="en-IN" dirty="0"/>
          </a:p>
        </p:txBody>
      </p:sp>
      <p:sp>
        <p:nvSpPr>
          <p:cNvPr id="3" name="Content Placeholder 2">
            <a:extLst>
              <a:ext uri="{FF2B5EF4-FFF2-40B4-BE49-F238E27FC236}">
                <a16:creationId xmlns:a16="http://schemas.microsoft.com/office/drawing/2014/main" id="{FF10AEA4-3906-416C-B148-BEA473CF0C55}"/>
              </a:ext>
            </a:extLst>
          </p:cNvPr>
          <p:cNvSpPr>
            <a:spLocks noGrp="1"/>
          </p:cNvSpPr>
          <p:nvPr>
            <p:ph idx="1"/>
          </p:nvPr>
        </p:nvSpPr>
        <p:spPr/>
        <p:txBody>
          <a:bodyPr/>
          <a:lstStyle/>
          <a:p>
            <a:r>
              <a:rPr lang="en-US" dirty="0">
                <a:highlight>
                  <a:srgbClr val="FFFF00"/>
                </a:highlight>
              </a:rPr>
              <a:t>[name]: </a:t>
            </a:r>
            <a:r>
              <a:rPr lang="en-US" dirty="0"/>
              <a:t>Selects all elements with a name attribute.</a:t>
            </a:r>
          </a:p>
          <a:p>
            <a:r>
              <a:rPr lang="en-US" dirty="0">
                <a:highlight>
                  <a:srgbClr val="FFFF00"/>
                </a:highlight>
              </a:rPr>
              <a:t>[name="value"]: </a:t>
            </a:r>
            <a:r>
              <a:rPr lang="en-US" dirty="0"/>
              <a:t>Selects all elements with a name attribute </a:t>
            </a:r>
            <a:r>
              <a:rPr lang="en-US" dirty="0">
                <a:solidFill>
                  <a:srgbClr val="FF0000"/>
                </a:solidFill>
              </a:rPr>
              <a:t>equal</a:t>
            </a:r>
            <a:r>
              <a:rPr lang="en-US" dirty="0"/>
              <a:t> to 'value'.</a:t>
            </a:r>
          </a:p>
          <a:p>
            <a:r>
              <a:rPr lang="en-US" dirty="0">
                <a:highlight>
                  <a:srgbClr val="FFFF00"/>
                </a:highlight>
              </a:rPr>
              <a:t>[name^="value"]: </a:t>
            </a:r>
            <a:r>
              <a:rPr lang="en-US" dirty="0"/>
              <a:t>Selects all elements with a name attribute </a:t>
            </a:r>
            <a:r>
              <a:rPr lang="en-US" dirty="0">
                <a:solidFill>
                  <a:srgbClr val="FF0000"/>
                </a:solidFill>
              </a:rPr>
              <a:t>starting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ending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containing</a:t>
            </a:r>
            <a:r>
              <a:rPr lang="en-US" dirty="0"/>
              <a:t> 'value' anywhere within the attribute value.</a:t>
            </a:r>
            <a:endParaRPr lang="en-IN" dirty="0"/>
          </a:p>
        </p:txBody>
      </p:sp>
      <p:sp>
        <p:nvSpPr>
          <p:cNvPr id="4" name="Date Placeholder 3">
            <a:extLst>
              <a:ext uri="{FF2B5EF4-FFF2-40B4-BE49-F238E27FC236}">
                <a16:creationId xmlns:a16="http://schemas.microsoft.com/office/drawing/2014/main" id="{F4FE6A87-220C-4C02-8B3E-C6D7E98C94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EC69416-9920-4BE5-AF25-85FFDB3E26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AA85AD4-C3FC-4FBA-80AC-71C599730658}"/>
              </a:ext>
            </a:extLst>
          </p:cNvPr>
          <p:cNvSpPr>
            <a:spLocks noGrp="1"/>
          </p:cNvSpPr>
          <p:nvPr>
            <p:ph type="sldNum" sz="quarter" idx="12"/>
          </p:nvPr>
        </p:nvSpPr>
        <p:spPr/>
        <p:txBody>
          <a:bodyPr/>
          <a:lstStyle/>
          <a:p>
            <a:fld id="{A193C64B-2574-4D3D-B044-92D68AAEF81F}" type="slidenum">
              <a:rPr lang="en-IN" smtClean="0"/>
              <a:t>48</a:t>
            </a:fld>
            <a:endParaRPr lang="en-IN"/>
          </a:p>
        </p:txBody>
      </p:sp>
    </p:spTree>
    <p:extLst>
      <p:ext uri="{BB962C8B-B14F-4D97-AF65-F5344CB8AC3E}">
        <p14:creationId xmlns:p14="http://schemas.microsoft.com/office/powerpoint/2010/main" val="2240250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F6F8-D1B2-4EEE-B30F-9607E75E165A}"/>
              </a:ext>
            </a:extLst>
          </p:cNvPr>
          <p:cNvSpPr>
            <a:spLocks noGrp="1"/>
          </p:cNvSpPr>
          <p:nvPr>
            <p:ph type="title"/>
          </p:nvPr>
        </p:nvSpPr>
        <p:spPr/>
        <p:txBody>
          <a:bodyPr/>
          <a:lstStyle/>
          <a:p>
            <a:r>
              <a:rPr lang="en-US" dirty="0"/>
              <a:t>Page.$ and page.$$	</a:t>
            </a:r>
            <a:endParaRPr lang="en-IN" dirty="0"/>
          </a:p>
        </p:txBody>
      </p:sp>
      <p:sp>
        <p:nvSpPr>
          <p:cNvPr id="3" name="Content Placeholder 2">
            <a:extLst>
              <a:ext uri="{FF2B5EF4-FFF2-40B4-BE49-F238E27FC236}">
                <a16:creationId xmlns:a16="http://schemas.microsoft.com/office/drawing/2014/main" id="{2201332F-56E1-4024-9EB0-405DFBF00635}"/>
              </a:ext>
            </a:extLst>
          </p:cNvPr>
          <p:cNvSpPr>
            <a:spLocks noGrp="1"/>
          </p:cNvSpPr>
          <p:nvPr>
            <p:ph idx="1"/>
          </p:nvPr>
        </p:nvSpPr>
        <p:spPr/>
        <p:txBody>
          <a:bodyPr>
            <a:normAutofit/>
          </a:bodyPr>
          <a:lstStyle/>
          <a:p>
            <a:r>
              <a:rPr lang="en-US" dirty="0"/>
              <a:t>page.$() and page.$$() are functions used to find elements within the current page context. </a:t>
            </a:r>
          </a:p>
          <a:p>
            <a:r>
              <a:rPr lang="en-US" dirty="0"/>
              <a:t>They are similar to </a:t>
            </a:r>
            <a:r>
              <a:rPr lang="en-US" dirty="0" err="1">
                <a:highlight>
                  <a:srgbClr val="FFFF00"/>
                </a:highlight>
              </a:rPr>
              <a:t>document.querySelector</a:t>
            </a:r>
            <a:r>
              <a:rPr lang="en-US" dirty="0">
                <a:highlight>
                  <a:srgbClr val="FFFF00"/>
                </a:highlight>
              </a:rPr>
              <a:t>() </a:t>
            </a:r>
            <a:r>
              <a:rPr lang="en-US" dirty="0"/>
              <a:t>and </a:t>
            </a:r>
            <a:r>
              <a:rPr lang="en-US" dirty="0" err="1">
                <a:highlight>
                  <a:srgbClr val="FFFF00"/>
                </a:highlight>
              </a:rPr>
              <a:t>document.querySelectorAll</a:t>
            </a:r>
            <a:r>
              <a:rPr lang="en-US" dirty="0">
                <a:highlight>
                  <a:srgbClr val="FFFF00"/>
                </a:highlight>
              </a:rPr>
              <a:t>()</a:t>
            </a:r>
            <a:r>
              <a:rPr lang="en-US" dirty="0"/>
              <a:t> in the browser's JavaScript environment.</a:t>
            </a:r>
          </a:p>
          <a:p>
            <a:pPr lvl="1"/>
            <a:r>
              <a:rPr lang="en-US" dirty="0"/>
              <a:t>Page.$ and page.$$ is same as </a:t>
            </a:r>
            <a:r>
              <a:rPr lang="en-US" dirty="0" err="1"/>
              <a:t>page.locator</a:t>
            </a:r>
            <a:endParaRPr lang="en-US" dirty="0"/>
          </a:p>
          <a:p>
            <a:pPr lvl="1"/>
            <a:r>
              <a:rPr lang="en-US" dirty="0"/>
              <a:t>page.$(“#</a:t>
            </a:r>
            <a:r>
              <a:rPr lang="en-US" dirty="0" err="1"/>
              <a:t>userid</a:t>
            </a:r>
            <a:r>
              <a:rPr lang="en-US" dirty="0"/>
              <a:t>”) =&gt; returns one element or null if not found (in case of multiple elements, then returns only first element)</a:t>
            </a:r>
          </a:p>
          <a:p>
            <a:pPr lvl="1"/>
            <a:r>
              <a:rPr lang="en-US" dirty="0"/>
              <a:t>page.$$(“.</a:t>
            </a:r>
            <a:r>
              <a:rPr lang="en-US" dirty="0" err="1"/>
              <a:t>userClass</a:t>
            </a:r>
            <a:r>
              <a:rPr lang="en-US" dirty="0"/>
              <a:t>”) =&gt; returns all elements in array format Or empty array if not found</a:t>
            </a:r>
            <a:endParaRPr lang="en-IN" dirty="0"/>
          </a:p>
          <a:p>
            <a:endParaRPr lang="en-IN" dirty="0"/>
          </a:p>
        </p:txBody>
      </p:sp>
      <p:sp>
        <p:nvSpPr>
          <p:cNvPr id="4" name="Date Placeholder 3">
            <a:extLst>
              <a:ext uri="{FF2B5EF4-FFF2-40B4-BE49-F238E27FC236}">
                <a16:creationId xmlns:a16="http://schemas.microsoft.com/office/drawing/2014/main" id="{8B49A2D0-48CF-4AA6-BA44-534763F91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95EC3C6-EF0E-425A-A418-1DA8ECC43EA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3702FD-9041-433F-92FF-64395FCD060D}"/>
              </a:ext>
            </a:extLst>
          </p:cNvPr>
          <p:cNvSpPr>
            <a:spLocks noGrp="1"/>
          </p:cNvSpPr>
          <p:nvPr>
            <p:ph type="sldNum" sz="quarter" idx="12"/>
          </p:nvPr>
        </p:nvSpPr>
        <p:spPr/>
        <p:txBody>
          <a:bodyPr/>
          <a:lstStyle/>
          <a:p>
            <a:fld id="{A193C64B-2574-4D3D-B044-92D68AAEF81F}" type="slidenum">
              <a:rPr lang="en-IN" smtClean="0"/>
              <a:t>49</a:t>
            </a:fld>
            <a:endParaRPr lang="en-IN"/>
          </a:p>
        </p:txBody>
      </p:sp>
    </p:spTree>
    <p:extLst>
      <p:ext uri="{BB962C8B-B14F-4D97-AF65-F5344CB8AC3E}">
        <p14:creationId xmlns:p14="http://schemas.microsoft.com/office/powerpoint/2010/main" val="118739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Know 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652B-3F32-49BA-A8C1-45E94CBC4696}"/>
              </a:ext>
            </a:extLst>
          </p:cNvPr>
          <p:cNvSpPr>
            <a:spLocks noGrp="1"/>
          </p:cNvSpPr>
          <p:nvPr>
            <p:ph type="title"/>
          </p:nvPr>
        </p:nvSpPr>
        <p:spPr/>
        <p:txBody>
          <a:bodyPr/>
          <a:lstStyle/>
          <a:p>
            <a:r>
              <a:rPr lang="en-US" dirty="0"/>
              <a:t>Code Examples</a:t>
            </a:r>
            <a:endParaRPr lang="en-IN" dirty="0"/>
          </a:p>
        </p:txBody>
      </p:sp>
      <p:sp>
        <p:nvSpPr>
          <p:cNvPr id="3" name="Content Placeholder 2">
            <a:extLst>
              <a:ext uri="{FF2B5EF4-FFF2-40B4-BE49-F238E27FC236}">
                <a16:creationId xmlns:a16="http://schemas.microsoft.com/office/drawing/2014/main" id="{345A981F-D182-4D8C-8346-B71167E679BE}"/>
              </a:ext>
            </a:extLst>
          </p:cNvPr>
          <p:cNvSpPr>
            <a:spLocks noGrp="1"/>
          </p:cNvSpPr>
          <p:nvPr>
            <p:ph idx="1"/>
          </p:nvPr>
        </p:nvSpPr>
        <p:spPr/>
        <p:txBody>
          <a:bodyPr>
            <a:normAutofit/>
          </a:bodyPr>
          <a:lstStyle/>
          <a:p>
            <a:r>
              <a:rPr lang="en-US" dirty="0"/>
              <a:t>Page.$ example</a:t>
            </a:r>
          </a:p>
          <a:p>
            <a:pPr lvl="1"/>
            <a:r>
              <a:rPr lang="en-US" dirty="0" err="1"/>
              <a:t>npx</a:t>
            </a:r>
            <a:r>
              <a:rPr lang="en-US" dirty="0"/>
              <a:t> playwright test --project=chromium -g "@</a:t>
            </a:r>
            <a:r>
              <a:rPr lang="en-US" dirty="0" err="1"/>
              <a:t>page.singledollar</a:t>
            </a:r>
            <a:r>
              <a:rPr lang="en-US" dirty="0"/>
              <a:t>" --headed</a:t>
            </a:r>
          </a:p>
          <a:p>
            <a:endParaRPr lang="en-US" dirty="0"/>
          </a:p>
          <a:p>
            <a:r>
              <a:rPr lang="en-US" dirty="0"/>
              <a:t>Page.$$ example</a:t>
            </a:r>
          </a:p>
          <a:p>
            <a:pPr lvl="1"/>
            <a:r>
              <a:rPr lang="en-US" dirty="0" err="1"/>
              <a:t>npx</a:t>
            </a:r>
            <a:r>
              <a:rPr lang="en-US" dirty="0"/>
              <a:t> playwright test --project=chromium -g "@page.doubledollar1" --headed</a:t>
            </a:r>
          </a:p>
          <a:p>
            <a:pPr lvl="1"/>
            <a:r>
              <a:rPr lang="en-US" dirty="0" err="1"/>
              <a:t>npx</a:t>
            </a:r>
            <a:r>
              <a:rPr lang="en-US" dirty="0"/>
              <a:t> playwright test --project=chromium -g "@page.doubledollar2" --headed</a:t>
            </a:r>
          </a:p>
          <a:p>
            <a:endParaRPr lang="en-US" dirty="0"/>
          </a:p>
          <a:p>
            <a:endParaRPr lang="en-IN" dirty="0"/>
          </a:p>
        </p:txBody>
      </p:sp>
      <p:sp>
        <p:nvSpPr>
          <p:cNvPr id="4" name="Date Placeholder 3">
            <a:extLst>
              <a:ext uri="{FF2B5EF4-FFF2-40B4-BE49-F238E27FC236}">
                <a16:creationId xmlns:a16="http://schemas.microsoft.com/office/drawing/2014/main" id="{3D8E3717-179C-4F22-B65C-C6AE31A3ECE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D556141-285F-4E10-92E7-F2401BF46E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4FA1508-E5D3-4A31-A32C-F880EE265B43}"/>
              </a:ext>
            </a:extLst>
          </p:cNvPr>
          <p:cNvSpPr>
            <a:spLocks noGrp="1"/>
          </p:cNvSpPr>
          <p:nvPr>
            <p:ph type="sldNum" sz="quarter" idx="12"/>
          </p:nvPr>
        </p:nvSpPr>
        <p:spPr/>
        <p:txBody>
          <a:bodyPr/>
          <a:lstStyle/>
          <a:p>
            <a:fld id="{A193C64B-2574-4D3D-B044-92D68AAEF81F}" type="slidenum">
              <a:rPr lang="en-IN" smtClean="0"/>
              <a:t>50</a:t>
            </a:fld>
            <a:endParaRPr lang="en-IN"/>
          </a:p>
        </p:txBody>
      </p:sp>
    </p:spTree>
    <p:extLst>
      <p:ext uri="{BB962C8B-B14F-4D97-AF65-F5344CB8AC3E}">
        <p14:creationId xmlns:p14="http://schemas.microsoft.com/office/powerpoint/2010/main" val="1673232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lnSpcReduction="10000"/>
          </a:bodyPr>
          <a:lstStyle/>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 //starts from 0 </a:t>
            </a:r>
          </a:p>
          <a:p>
            <a:r>
              <a:rPr lang="en-US" dirty="0" err="1">
                <a:highlight>
                  <a:srgbClr val="FFFF00"/>
                </a:highlight>
              </a:rPr>
              <a:t>npx</a:t>
            </a:r>
            <a:r>
              <a:rPr lang="en-US" dirty="0">
                <a:highlight>
                  <a:srgbClr val="FFFF00"/>
                </a:highlight>
              </a:rPr>
              <a:t> playwright test --project=chromium -g "@chaining" --headed</a:t>
            </a:r>
            <a:endParaRPr lang="en-IN" dirty="0">
              <a:highlight>
                <a:srgbClr val="FFFF00"/>
              </a:highlight>
            </a:endParaRPr>
          </a:p>
        </p:txBody>
      </p:sp>
      <p:sp>
        <p:nvSpPr>
          <p:cNvPr id="4" name="Date Placeholder 3">
            <a:extLst>
              <a:ext uri="{FF2B5EF4-FFF2-40B4-BE49-F238E27FC236}">
                <a16:creationId xmlns:a16="http://schemas.microsoft.com/office/drawing/2014/main" id="{C129DCA5-A8B1-4ED3-B9AE-81C026A27A9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01EF8F-0F86-46DD-A569-4BD4005E2B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7204F60-3BAF-49B9-94FF-1CB1FD815F04}"/>
              </a:ext>
            </a:extLst>
          </p:cNvPr>
          <p:cNvSpPr>
            <a:spLocks noGrp="1"/>
          </p:cNvSpPr>
          <p:nvPr>
            <p:ph type="sldNum" sz="quarter" idx="12"/>
          </p:nvPr>
        </p:nvSpPr>
        <p:spPr/>
        <p:txBody>
          <a:bodyPr/>
          <a:lstStyle/>
          <a:p>
            <a:fld id="{A193C64B-2574-4D3D-B044-92D68AAEF81F}" type="slidenum">
              <a:rPr lang="en-IN" smtClean="0"/>
              <a:t>52</a:t>
            </a:fld>
            <a:endParaRPr lang="en-IN"/>
          </a:p>
        </p:txBody>
      </p:sp>
    </p:spTree>
    <p:extLst>
      <p:ext uri="{BB962C8B-B14F-4D97-AF65-F5344CB8AC3E}">
        <p14:creationId xmlns:p14="http://schemas.microsoft.com/office/powerpoint/2010/main" val="1028124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Basic 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Basic 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a:solidFill>
                  <a:srgbClr val="0D0D0D"/>
                </a:solidFill>
                <a:latin typeface="Söhne Mono"/>
              </a:rPr>
              <a:t> </a:t>
            </a: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OR </a:t>
            </a: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Installs dependencies required for Playwright projects.</a:t>
            </a:r>
          </a:p>
          <a:p>
            <a:endParaRPr lang="en-IN" dirty="0"/>
          </a:p>
        </p:txBody>
      </p:sp>
      <p:sp>
        <p:nvSpPr>
          <p:cNvPr id="4" name="Date Placeholder 3">
            <a:extLst>
              <a:ext uri="{FF2B5EF4-FFF2-40B4-BE49-F238E27FC236}">
                <a16:creationId xmlns:a16="http://schemas.microsoft.com/office/drawing/2014/main" id="{04CB2FF7-52AF-47DE-BB99-2442E550F9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0CF320-AAC7-4636-8D09-B5346C715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1320D5-449F-4F22-B2BF-52A993108670}"/>
              </a:ext>
            </a:extLst>
          </p:cNvPr>
          <p:cNvSpPr>
            <a:spLocks noGrp="1"/>
          </p:cNvSpPr>
          <p:nvPr>
            <p:ph type="sldNum" sz="quarter" idx="12"/>
          </p:nvPr>
        </p:nvSpPr>
        <p:spPr/>
        <p:txBody>
          <a:bodyPr/>
          <a:lstStyle/>
          <a:p>
            <a:fld id="{A193C64B-2574-4D3D-B044-92D68AAEF81F}" type="slidenum">
              <a:rPr lang="en-IN" smtClean="0"/>
              <a:t>54</a:t>
            </a:fld>
            <a:endParaRPr lang="en-IN"/>
          </a:p>
        </p:txBody>
      </p:sp>
    </p:spTree>
    <p:extLst>
      <p:ext uri="{BB962C8B-B14F-4D97-AF65-F5344CB8AC3E}">
        <p14:creationId xmlns:p14="http://schemas.microsoft.com/office/powerpoint/2010/main" val="14651924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US" sz="2400" dirty="0"/>
              <a:t>	Run your tests with UI Mode for a better developer experience with time travel debugging, watch mode and more.</a:t>
            </a:r>
          </a:p>
          <a:p>
            <a:endParaRPr lang="en-IN" dirty="0"/>
          </a:p>
        </p:txBody>
      </p:sp>
      <p:sp>
        <p:nvSpPr>
          <p:cNvPr id="4" name="Date Placeholder 3">
            <a:extLst>
              <a:ext uri="{FF2B5EF4-FFF2-40B4-BE49-F238E27FC236}">
                <a16:creationId xmlns:a16="http://schemas.microsoft.com/office/drawing/2014/main" id="{C4D00059-978C-4156-9266-30E1709F97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C2F41B-5EA1-42F4-BA12-3D2BC92286C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1D0094-1F5B-4B31-9630-7CE6D8E3ABFA}"/>
              </a:ext>
            </a:extLst>
          </p:cNvPr>
          <p:cNvSpPr>
            <a:spLocks noGrp="1"/>
          </p:cNvSpPr>
          <p:nvPr>
            <p:ph type="sldNum" sz="quarter" idx="12"/>
          </p:nvPr>
        </p:nvSpPr>
        <p:spPr/>
        <p:txBody>
          <a:bodyPr/>
          <a:lstStyle/>
          <a:p>
            <a:fld id="{A193C64B-2574-4D3D-B044-92D68AAEF81F}" type="slidenum">
              <a:rPr lang="en-IN" smtClean="0"/>
              <a:t>55</a:t>
            </a:fld>
            <a:endParaRPr lang="en-IN"/>
          </a:p>
        </p:txBody>
      </p:sp>
    </p:spTree>
    <p:extLst>
      <p:ext uri="{BB962C8B-B14F-4D97-AF65-F5344CB8AC3E}">
        <p14:creationId xmlns:p14="http://schemas.microsoft.com/office/powerpoint/2010/main" val="28873094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7CA3-701B-411A-BCBF-4AA8B2943BA3}"/>
              </a:ext>
            </a:extLst>
          </p:cNvPr>
          <p:cNvSpPr>
            <a:spLocks noGrp="1"/>
          </p:cNvSpPr>
          <p:nvPr>
            <p:ph type="title"/>
          </p:nvPr>
        </p:nvSpPr>
        <p:spPr/>
        <p:txBody>
          <a:bodyPr/>
          <a:lstStyle/>
          <a:p>
            <a:r>
              <a:rPr lang="en-US" dirty="0"/>
              <a:t>Basic Commands</a:t>
            </a:r>
            <a:endParaRPr lang="en-IN" dirty="0"/>
          </a:p>
        </p:txBody>
      </p:sp>
      <p:sp>
        <p:nvSpPr>
          <p:cNvPr id="3" name="Content Placeholder 2">
            <a:extLst>
              <a:ext uri="{FF2B5EF4-FFF2-40B4-BE49-F238E27FC236}">
                <a16:creationId xmlns:a16="http://schemas.microsoft.com/office/drawing/2014/main" id="{58A36D21-615E-43D5-B107-7AA2ED5A9795}"/>
              </a:ext>
            </a:extLst>
          </p:cNvPr>
          <p:cNvSpPr>
            <a:spLocks noGrp="1"/>
          </p:cNvSpPr>
          <p:nvPr>
            <p:ph idx="1"/>
          </p:nvPr>
        </p:nvSpPr>
        <p:spPr/>
        <p:txBody>
          <a:bodyPr>
            <a:normAutofit fontScale="92500"/>
          </a:bodyPr>
          <a:lstStyle/>
          <a:p>
            <a:r>
              <a:rPr lang="en-US" b="1" dirty="0" err="1"/>
              <a:t>npx</a:t>
            </a:r>
            <a:r>
              <a:rPr lang="en-US" b="1" dirty="0"/>
              <a:t> playwright test –debug (dash </a:t>
            </a:r>
            <a:r>
              <a:rPr lang="en-US" b="1" dirty="0" err="1"/>
              <a:t>dash</a:t>
            </a:r>
            <a:r>
              <a:rPr lang="en-US" b="1" dirty="0"/>
              <a:t> debug)</a:t>
            </a:r>
          </a:p>
          <a:p>
            <a:pPr lvl="1"/>
            <a:r>
              <a:rPr lang="en-US" dirty="0"/>
              <a:t>Opens playwright tests in debug mode </a:t>
            </a:r>
          </a:p>
          <a:p>
            <a:pPr marL="457200" lvl="1" indent="0">
              <a:buNone/>
            </a:pPr>
            <a:endParaRPr lang="en-US" dirty="0"/>
          </a:p>
          <a:p>
            <a:r>
              <a:rPr lang="en-US" b="1" dirty="0" err="1"/>
              <a:t>npx</a:t>
            </a:r>
            <a:r>
              <a:rPr lang="en-US" b="1" dirty="0"/>
              <a:t> playwright test –project=chromium </a:t>
            </a:r>
            <a:r>
              <a:rPr lang="en-US" b="1" dirty="0">
                <a:highlight>
                  <a:srgbClr val="FFFF00"/>
                </a:highlight>
              </a:rPr>
              <a:t>–workers=2</a:t>
            </a:r>
          </a:p>
          <a:p>
            <a:pPr marL="457200" lvl="1" indent="0">
              <a:buNone/>
            </a:pPr>
            <a:r>
              <a:rPr lang="en-US" dirty="0"/>
              <a:t>Opens playwright tests on chrome browser with 2 workers (parallel testing &amp; Fast Execution)</a:t>
            </a:r>
          </a:p>
          <a:p>
            <a:pPr marL="457200" lvl="1" indent="0">
              <a:buNone/>
            </a:pPr>
            <a:endParaRPr lang="en-US" dirty="0"/>
          </a:p>
          <a:p>
            <a:r>
              <a:rPr lang="en-US" b="1" dirty="0" err="1"/>
              <a:t>npx</a:t>
            </a:r>
            <a:r>
              <a:rPr lang="en-US" b="1" dirty="0"/>
              <a:t> playwright test --project=chromium -g "@</a:t>
            </a:r>
            <a:r>
              <a:rPr lang="en-US" b="1" dirty="0" err="1">
                <a:highlight>
                  <a:srgbClr val="FFFF00"/>
                </a:highlight>
              </a:rPr>
              <a:t>recordvideo</a:t>
            </a:r>
            <a:r>
              <a:rPr lang="en-US" b="1" dirty="0"/>
              <a:t>" --headed --workers=2</a:t>
            </a:r>
          </a:p>
          <a:p>
            <a:pPr marL="457200" lvl="1" indent="0">
              <a:buNone/>
            </a:pPr>
            <a:r>
              <a:rPr lang="en-US" dirty="0"/>
              <a:t>Start playwright tests with trace mode on , only run tests having tags as @</a:t>
            </a:r>
            <a:r>
              <a:rPr lang="en-US" dirty="0" err="1">
                <a:highlight>
                  <a:srgbClr val="FFFF00"/>
                </a:highlight>
              </a:rPr>
              <a:t>recordvideo</a:t>
            </a:r>
            <a:endParaRPr lang="en-IN" dirty="0">
              <a:highlight>
                <a:srgbClr val="FFFF00"/>
              </a:highlight>
            </a:endParaRPr>
          </a:p>
        </p:txBody>
      </p:sp>
      <p:sp>
        <p:nvSpPr>
          <p:cNvPr id="4" name="Date Placeholder 3">
            <a:extLst>
              <a:ext uri="{FF2B5EF4-FFF2-40B4-BE49-F238E27FC236}">
                <a16:creationId xmlns:a16="http://schemas.microsoft.com/office/drawing/2014/main" id="{48D0AD4C-5114-4B70-BF5C-77A9F763CC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8FF00C6-8A57-4152-A51A-D372B372B7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857116-8C49-419B-9A26-4A42AF1446C4}"/>
              </a:ext>
            </a:extLst>
          </p:cNvPr>
          <p:cNvSpPr>
            <a:spLocks noGrp="1"/>
          </p:cNvSpPr>
          <p:nvPr>
            <p:ph type="sldNum" sz="quarter" idx="12"/>
          </p:nvPr>
        </p:nvSpPr>
        <p:spPr/>
        <p:txBody>
          <a:bodyPr/>
          <a:lstStyle/>
          <a:p>
            <a:fld id="{A193C64B-2574-4D3D-B044-92D68AAEF81F}" type="slidenum">
              <a:rPr lang="en-IN" smtClean="0"/>
              <a:t>56</a:t>
            </a:fld>
            <a:endParaRPr lang="en-IN"/>
          </a:p>
        </p:txBody>
      </p:sp>
    </p:spTree>
    <p:extLst>
      <p:ext uri="{BB962C8B-B14F-4D97-AF65-F5344CB8AC3E}">
        <p14:creationId xmlns:p14="http://schemas.microsoft.com/office/powerpoint/2010/main" val="4092344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57</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4008574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normAutofit/>
          </a:bodyPr>
          <a:lstStyle/>
          <a:p>
            <a:r>
              <a:rPr lang="en-US" dirty="0">
                <a:solidFill>
                  <a:srgbClr val="FF0000"/>
                </a:solidFill>
              </a:rPr>
              <a:t>True or False :- chaining starts from 1 (number one)</a:t>
            </a:r>
          </a:p>
          <a:p>
            <a:pPr lvl="1"/>
            <a:r>
              <a:rPr lang="en-US" dirty="0"/>
              <a:t>False</a:t>
            </a:r>
          </a:p>
          <a:p>
            <a:pPr lvl="1"/>
            <a:endParaRPr lang="en-US" dirty="0">
              <a:solidFill>
                <a:srgbClr val="FF0000"/>
              </a:solidFill>
            </a:endParaRPr>
          </a:p>
          <a:p>
            <a:r>
              <a:rPr lang="en-US" dirty="0">
                <a:solidFill>
                  <a:srgbClr val="FF0000"/>
                </a:solidFill>
              </a:rPr>
              <a:t>True of False :- We need to compulsorily run our code on all the available browsers</a:t>
            </a:r>
          </a:p>
          <a:p>
            <a:pPr lvl="1"/>
            <a:r>
              <a:rPr lang="en-US" dirty="0"/>
              <a:t>False</a:t>
            </a:r>
          </a:p>
          <a:p>
            <a:pPr marL="457200" lvl="1" indent="0">
              <a:buNone/>
            </a:pPr>
            <a:endParaRPr lang="en-US" dirty="0"/>
          </a:p>
          <a:p>
            <a:r>
              <a:rPr lang="en-US" dirty="0">
                <a:solidFill>
                  <a:srgbClr val="FF0000"/>
                </a:solidFill>
              </a:rPr>
              <a:t>True OR false :- We can do tagging and run only selected test cases </a:t>
            </a:r>
          </a:p>
          <a:p>
            <a:pPr lvl="1"/>
            <a:r>
              <a:rPr lang="en-US" dirty="0"/>
              <a:t>True</a:t>
            </a:r>
          </a:p>
          <a:p>
            <a:pPr lvl="1"/>
            <a:endParaRPr lang="en-US" dirty="0"/>
          </a:p>
          <a:p>
            <a:pPr marL="457200" lvl="1" indent="0">
              <a:buNone/>
            </a:pP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58</a:t>
            </a:fld>
            <a:endParaRPr lang="en-IN"/>
          </a:p>
        </p:txBody>
      </p:sp>
    </p:spTree>
    <p:extLst>
      <p:ext uri="{BB962C8B-B14F-4D97-AF65-F5344CB8AC3E}">
        <p14:creationId xmlns:p14="http://schemas.microsoft.com/office/powerpoint/2010/main" val="19936083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D13-5FA3-40F9-9138-01D3E67A6B34}"/>
              </a:ext>
            </a:extLst>
          </p:cNvPr>
          <p:cNvSpPr>
            <a:spLocks noGrp="1"/>
          </p:cNvSpPr>
          <p:nvPr>
            <p:ph type="ctrTitle"/>
          </p:nvPr>
        </p:nvSpPr>
        <p:spPr/>
        <p:txBody>
          <a:bodyPr/>
          <a:lstStyle/>
          <a:p>
            <a:r>
              <a:rPr lang="en-US" dirty="0"/>
              <a:t>Files structure</a:t>
            </a:r>
            <a:endParaRPr lang="en-IN" dirty="0"/>
          </a:p>
        </p:txBody>
      </p:sp>
      <p:sp>
        <p:nvSpPr>
          <p:cNvPr id="4" name="Subtitle 3">
            <a:extLst>
              <a:ext uri="{FF2B5EF4-FFF2-40B4-BE49-F238E27FC236}">
                <a16:creationId xmlns:a16="http://schemas.microsoft.com/office/drawing/2014/main" id="{8FF34CCE-8F34-413E-92EA-9172CA2318E5}"/>
              </a:ext>
            </a:extLst>
          </p:cNvPr>
          <p:cNvSpPr>
            <a:spLocks noGrp="1"/>
          </p:cNvSpPr>
          <p:nvPr>
            <p:ph type="subTitle" idx="1"/>
          </p:nvPr>
        </p:nvSpPr>
        <p:spPr/>
        <p:txBody>
          <a:bodyPr/>
          <a:lstStyle/>
          <a:p>
            <a:r>
              <a:rPr lang="en-US" dirty="0"/>
              <a:t>After installation </a:t>
            </a:r>
            <a:endParaRPr lang="en-IN" dirty="0"/>
          </a:p>
        </p:txBody>
      </p:sp>
    </p:spTree>
    <p:extLst>
      <p:ext uri="{BB962C8B-B14F-4D97-AF65-F5344CB8AC3E}">
        <p14:creationId xmlns:p14="http://schemas.microsoft.com/office/powerpoint/2010/main" val="19872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Know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a:xfrm>
            <a:off x="753533" y="2015732"/>
            <a:ext cx="10301321" cy="3450613"/>
          </a:xfrm>
        </p:spPr>
        <p:txBody>
          <a:bodyPr>
            <a:normAutofit/>
          </a:bodyPr>
          <a:lstStyle/>
          <a:p>
            <a:r>
              <a:rPr lang="en-US" b="1" u="sng" dirty="0"/>
              <a:t>Sampurna Atmaramani</a:t>
            </a:r>
          </a:p>
          <a:p>
            <a:pPr lvl="1"/>
            <a:r>
              <a:rPr lang="en-US" dirty="0" err="1"/>
              <a:t>Fullstack</a:t>
            </a:r>
            <a:r>
              <a:rPr lang="en-US" dirty="0"/>
              <a:t> Dev – </a:t>
            </a:r>
            <a:r>
              <a:rPr lang="en-US" dirty="0" err="1"/>
              <a:t>Javascript</a:t>
            </a:r>
            <a:r>
              <a:rPr lang="en-US" dirty="0"/>
              <a:t> / Typescript</a:t>
            </a:r>
          </a:p>
          <a:p>
            <a:pPr lvl="1"/>
            <a:r>
              <a:rPr lang="en-US" dirty="0"/>
              <a:t>Experience in Development, Management, IT Firm Mgt as well</a:t>
            </a:r>
          </a:p>
          <a:p>
            <a:pPr lvl="1"/>
            <a:r>
              <a:rPr lang="en-US" dirty="0"/>
              <a:t>Currently working on playwright automation</a:t>
            </a:r>
          </a:p>
          <a:p>
            <a:pPr lvl="1"/>
            <a:r>
              <a:rPr lang="en-US" dirty="0"/>
              <a:t>Udemy, </a:t>
            </a:r>
            <a:r>
              <a:rPr lang="en-US" dirty="0" err="1"/>
              <a:t>TutorialsPoint</a:t>
            </a:r>
            <a:r>
              <a:rPr lang="en-US" dirty="0"/>
              <a:t>, Teachable &amp; YouTube Instructor</a:t>
            </a:r>
          </a:p>
          <a:p>
            <a:pPr lvl="1"/>
            <a:r>
              <a:rPr lang="en-US" dirty="0"/>
              <a:t>Medium.com Tech Blogger – more than 90 Articles written till March 2024</a:t>
            </a:r>
          </a:p>
          <a:p>
            <a:pPr lvl="2"/>
            <a:r>
              <a:rPr lang="en-US" dirty="0"/>
              <a:t>https://medium.com/@s.atmaramani</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8387197" y="2015732"/>
            <a:ext cx="2746469" cy="3309494"/>
          </a:xfrm>
          <a:prstGeom prst="rect">
            <a:avLst/>
          </a:prstGeom>
        </p:spPr>
      </p:pic>
      <p:sp>
        <p:nvSpPr>
          <p:cNvPr id="5" name="Date Placeholder 4">
            <a:extLst>
              <a:ext uri="{FF2B5EF4-FFF2-40B4-BE49-F238E27FC236}">
                <a16:creationId xmlns:a16="http://schemas.microsoft.com/office/drawing/2014/main" id="{86ECA231-C46F-4651-A7B1-11480E9E10E4}"/>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9D88ACCB-4CFA-41FC-AA62-36171B03315F}"/>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BA1CA48D-474E-4FC7-9382-FA364F7A9260}"/>
              </a:ext>
            </a:extLst>
          </p:cNvPr>
          <p:cNvSpPr>
            <a:spLocks noGrp="1"/>
          </p:cNvSpPr>
          <p:nvPr>
            <p:ph type="sldNum" sz="quarter" idx="12"/>
          </p:nvPr>
        </p:nvSpPr>
        <p:spPr/>
        <p:txBody>
          <a:bodyPr/>
          <a:lstStyle/>
          <a:p>
            <a:fld id="{A193C64B-2574-4D3D-B044-92D68AAEF81F}" type="slidenum">
              <a:rPr lang="en-IN" smtClean="0"/>
              <a:t>6</a:t>
            </a:fld>
            <a:endParaRPr lang="en-IN"/>
          </a:p>
        </p:txBody>
      </p:sp>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a:t>playwright.config.js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example.spec.js</a:t>
            </a:r>
            <a:br>
              <a:rPr lang="en-IN" sz="2800" dirty="0"/>
            </a:br>
            <a:r>
              <a:rPr lang="en-IN" sz="2800" dirty="0"/>
              <a:t>tests-examples/</a:t>
            </a:r>
            <a:br>
              <a:rPr lang="en-IN" sz="2800" dirty="0"/>
            </a:br>
            <a:r>
              <a:rPr lang="en-IN" sz="2800" dirty="0"/>
              <a:t>	demo-todo-app.spec.js</a:t>
            </a:r>
          </a:p>
        </p:txBody>
      </p:sp>
      <p:sp>
        <p:nvSpPr>
          <p:cNvPr id="4" name="Date Placeholder 3">
            <a:extLst>
              <a:ext uri="{FF2B5EF4-FFF2-40B4-BE49-F238E27FC236}">
                <a16:creationId xmlns:a16="http://schemas.microsoft.com/office/drawing/2014/main" id="{F171D7B2-F342-4C15-8B90-05BE1E6AFF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64D820-B782-4C47-A372-BD05B1DBF4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8F48ED2-B85C-4863-A7FE-66FCF785ED61}"/>
              </a:ext>
            </a:extLst>
          </p:cNvPr>
          <p:cNvSpPr>
            <a:spLocks noGrp="1"/>
          </p:cNvSpPr>
          <p:nvPr>
            <p:ph type="sldNum" sz="quarter" idx="12"/>
          </p:nvPr>
        </p:nvSpPr>
        <p:spPr/>
        <p:txBody>
          <a:bodyPr/>
          <a:lstStyle/>
          <a:p>
            <a:fld id="{A193C64B-2574-4D3D-B044-92D68AAEF81F}" type="slidenum">
              <a:rPr lang="en-IN" smtClean="0"/>
              <a:t>60</a:t>
            </a:fld>
            <a:endParaRPr lang="en-IN"/>
          </a:p>
        </p:txBody>
      </p:sp>
    </p:spTree>
    <p:extLst>
      <p:ext uri="{BB962C8B-B14F-4D97-AF65-F5344CB8AC3E}">
        <p14:creationId xmlns:p14="http://schemas.microsoft.com/office/powerpoint/2010/main" val="910031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b="1"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b="1"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
        <p:nvSpPr>
          <p:cNvPr id="4" name="Date Placeholder 3">
            <a:extLst>
              <a:ext uri="{FF2B5EF4-FFF2-40B4-BE49-F238E27FC236}">
                <a16:creationId xmlns:a16="http://schemas.microsoft.com/office/drawing/2014/main" id="{0E210519-DF59-4755-A528-A28B7E55F7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184A7F9-AAA1-4BAE-8C15-BFF56561AB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87948A-5F5B-4B75-8B6B-BF7E646D8B2C}"/>
              </a:ext>
            </a:extLst>
          </p:cNvPr>
          <p:cNvSpPr>
            <a:spLocks noGrp="1"/>
          </p:cNvSpPr>
          <p:nvPr>
            <p:ph type="sldNum" sz="quarter" idx="12"/>
          </p:nvPr>
        </p:nvSpPr>
        <p:spPr/>
        <p:txBody>
          <a:bodyPr/>
          <a:lstStyle/>
          <a:p>
            <a:fld id="{A193C64B-2574-4D3D-B044-92D68AAEF81F}" type="slidenum">
              <a:rPr lang="en-IN" smtClean="0"/>
              <a:t>61</a:t>
            </a:fld>
            <a:endParaRPr lang="en-IN"/>
          </a:p>
        </p:txBody>
      </p:sp>
    </p:spTree>
    <p:extLst>
      <p:ext uri="{BB962C8B-B14F-4D97-AF65-F5344CB8AC3E}">
        <p14:creationId xmlns:p14="http://schemas.microsoft.com/office/powerpoint/2010/main" val="2622549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solidFill>
                  <a:srgbClr val="FF0000"/>
                </a:solidFill>
                <a:highlight>
                  <a:srgbClr val="FFFF00"/>
                </a:highlight>
              </a:rPr>
              <a:t>page.title</a:t>
            </a:r>
            <a:r>
              <a:rPr lang="en-IN" dirty="0">
                <a:solidFill>
                  <a:srgbClr val="FF0000"/>
                </a:solidFill>
                <a:highlight>
                  <a:srgbClr val="FFFF00"/>
                </a:highlight>
              </a:rPr>
              <a:t>()).</a:t>
            </a:r>
            <a:r>
              <a:rPr lang="en-IN" dirty="0" err="1">
                <a:highlight>
                  <a:srgbClr val="FFFF00"/>
                </a:highlight>
              </a:rPr>
              <a:t>toBe</a:t>
            </a:r>
            <a:r>
              <a:rPr lang="en-IN" dirty="0">
                <a:highlight>
                  <a:srgbClr val="FFFF00"/>
                </a:highlight>
              </a:rPr>
              <a:t>('Example Domain’);</a:t>
            </a:r>
          </a:p>
          <a:p>
            <a:pPr marL="457200" lvl="1" indent="0">
              <a:buNone/>
            </a:pPr>
            <a:r>
              <a:rPr lang="en-US" dirty="0">
                <a:solidFill>
                  <a:srgbClr val="FF0000"/>
                </a:solidFill>
                <a:highlight>
                  <a:srgbClr val="FFFF00"/>
                </a:highlight>
              </a:rPr>
              <a:t>O</a:t>
            </a:r>
            <a:r>
              <a:rPr lang="en-IN" dirty="0">
                <a:solidFill>
                  <a:srgbClr val="FF0000"/>
                </a:solidFill>
                <a:highlight>
                  <a:srgbClr val="FFFF00"/>
                </a:highlight>
              </a:rPr>
              <a:t>R </a:t>
            </a:r>
          </a:p>
          <a:p>
            <a:pPr marL="457200" lvl="1" indent="0">
              <a:buNone/>
            </a:pPr>
            <a:r>
              <a:rPr lang="en-US" dirty="0">
                <a:highlight>
                  <a:srgbClr val="FFFF00"/>
                </a:highlight>
              </a:rPr>
              <a:t>await expect(page).</a:t>
            </a:r>
            <a:r>
              <a:rPr lang="en-US" dirty="0" err="1">
                <a:solidFill>
                  <a:srgbClr val="FF0000"/>
                </a:solidFill>
                <a:highlight>
                  <a:srgbClr val="FFFF00"/>
                </a:highlight>
              </a:rPr>
              <a:t>toHaveTitle</a:t>
            </a:r>
            <a:r>
              <a:rPr lang="en-US" dirty="0">
                <a:highlight>
                  <a:srgbClr val="FFFF00"/>
                </a:highlight>
              </a:rPr>
              <a:t>(</a:t>
            </a:r>
            <a:r>
              <a:rPr lang="en-IN" dirty="0">
                <a:highlight>
                  <a:srgbClr val="FFFF00"/>
                </a:highlight>
              </a:rPr>
              <a:t>'Example Domain’</a:t>
            </a:r>
            <a:r>
              <a:rPr lang="en-US" dirty="0">
                <a:highlight>
                  <a:srgbClr val="FFFF00"/>
                </a:highlight>
              </a:rPr>
              <a:t>);</a:t>
            </a:r>
            <a:endParaRPr lang="en-IN" dirty="0">
              <a:highlight>
                <a:srgbClr val="FFFF00"/>
              </a:highlight>
            </a:endParaRPr>
          </a:p>
          <a:p>
            <a:pPr marL="0" indent="0">
              <a:buNone/>
            </a:pPr>
            <a:r>
              <a:rPr lang="en-IN" sz="1800" dirty="0">
                <a:highlight>
                  <a:srgbClr val="FFFF00"/>
                </a:highlight>
              </a:rPr>
              <a:t>});</a:t>
            </a:r>
          </a:p>
          <a:p>
            <a:pPr marL="0" indent="0">
              <a:buNone/>
            </a:pPr>
            <a:r>
              <a:rPr lang="en-US" sz="1800" dirty="0"/>
              <a:t>Run the above script</a:t>
            </a:r>
          </a:p>
          <a:p>
            <a:pPr marL="0" indent="0">
              <a:buNone/>
            </a:pPr>
            <a:r>
              <a:rPr lang="en-IN" sz="1800" dirty="0"/>
              <a:t>	</a:t>
            </a:r>
            <a:r>
              <a:rPr lang="en-US" sz="1800" dirty="0" err="1">
                <a:solidFill>
                  <a:srgbClr val="FF0000"/>
                </a:solidFill>
              </a:rPr>
              <a:t>npx</a:t>
            </a:r>
            <a:r>
              <a:rPr lang="en-US" sz="1800" dirty="0">
                <a:solidFill>
                  <a:srgbClr val="FF0000"/>
                </a:solidFill>
              </a:rPr>
              <a:t> playwright test tests/firstTest.spec.js</a:t>
            </a:r>
            <a:endParaRPr lang="en-IN" sz="1800" dirty="0">
              <a:solidFill>
                <a:srgbClr val="FF0000"/>
              </a:solidFill>
            </a:endParaRPr>
          </a:p>
        </p:txBody>
      </p:sp>
      <p:sp>
        <p:nvSpPr>
          <p:cNvPr id="4" name="Date Placeholder 3">
            <a:extLst>
              <a:ext uri="{FF2B5EF4-FFF2-40B4-BE49-F238E27FC236}">
                <a16:creationId xmlns:a16="http://schemas.microsoft.com/office/drawing/2014/main" id="{EFFCED89-9EC5-4F6C-894F-72ABAF9BEF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8A84A8-6C18-4F6F-84E6-B0601D5D99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3967384-1862-4323-BEF2-5A9441DC796F}"/>
              </a:ext>
            </a:extLst>
          </p:cNvPr>
          <p:cNvSpPr>
            <a:spLocks noGrp="1"/>
          </p:cNvSpPr>
          <p:nvPr>
            <p:ph type="sldNum" sz="quarter" idx="12"/>
          </p:nvPr>
        </p:nvSpPr>
        <p:spPr/>
        <p:txBody>
          <a:bodyPr/>
          <a:lstStyle/>
          <a:p>
            <a:fld id="{A193C64B-2574-4D3D-B044-92D68AAEF81F}" type="slidenum">
              <a:rPr lang="en-IN" smtClean="0"/>
              <a:t>62</a:t>
            </a:fld>
            <a:endParaRPr lang="en-IN"/>
          </a:p>
        </p:txBody>
      </p:sp>
    </p:spTree>
    <p:extLst>
      <p:ext uri="{BB962C8B-B14F-4D97-AF65-F5344CB8AC3E}">
        <p14:creationId xmlns:p14="http://schemas.microsoft.com/office/powerpoint/2010/main" val="1712709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endParaRPr lang="en-US" sz="2800" b="1" dirty="0"/>
          </a:p>
          <a:p>
            <a:r>
              <a:rPr lang="en-US" sz="2800" b="1" dirty="0"/>
              <a:t>Review the Results</a:t>
            </a:r>
            <a:r>
              <a:rPr lang="en-US" sz="2800" dirty="0"/>
              <a:t>: After running the test, you'll see the test results in the terminal. </a:t>
            </a:r>
          </a:p>
          <a:p>
            <a:r>
              <a:rPr lang="en-US" sz="2800" dirty="0"/>
              <a:t>Playwright will indicate whether the test passed or failed, along with any relevant information or error messages.</a:t>
            </a:r>
          </a:p>
        </p:txBody>
      </p:sp>
      <p:sp>
        <p:nvSpPr>
          <p:cNvPr id="4" name="Date Placeholder 3">
            <a:extLst>
              <a:ext uri="{FF2B5EF4-FFF2-40B4-BE49-F238E27FC236}">
                <a16:creationId xmlns:a16="http://schemas.microsoft.com/office/drawing/2014/main" id="{2E1BA6D6-60E3-45CD-B7C9-43B3FDA36F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E0B8B23-F64C-493D-B4CB-570B7549CA1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416D77-2A07-4B7B-BC2D-6CC4BBC37CCA}"/>
              </a:ext>
            </a:extLst>
          </p:cNvPr>
          <p:cNvSpPr>
            <a:spLocks noGrp="1"/>
          </p:cNvSpPr>
          <p:nvPr>
            <p:ph type="sldNum" sz="quarter" idx="12"/>
          </p:nvPr>
        </p:nvSpPr>
        <p:spPr/>
        <p:txBody>
          <a:bodyPr/>
          <a:lstStyle/>
          <a:p>
            <a:fld id="{A193C64B-2574-4D3D-B044-92D68AAEF81F}" type="slidenum">
              <a:rPr lang="en-IN" smtClean="0"/>
              <a:t>63</a:t>
            </a:fld>
            <a:endParaRPr lang="en-IN"/>
          </a:p>
        </p:txBody>
      </p:sp>
      <p:pic>
        <p:nvPicPr>
          <p:cNvPr id="7" name="Picture 6">
            <a:extLst>
              <a:ext uri="{FF2B5EF4-FFF2-40B4-BE49-F238E27FC236}">
                <a16:creationId xmlns:a16="http://schemas.microsoft.com/office/drawing/2014/main" id="{9D5D295D-36F6-42BF-B2F2-97E402B229B3}"/>
              </a:ext>
            </a:extLst>
          </p:cNvPr>
          <p:cNvPicPr>
            <a:picLocks noChangeAspect="1"/>
          </p:cNvPicPr>
          <p:nvPr/>
        </p:nvPicPr>
        <p:blipFill>
          <a:blip r:embed="rId2"/>
          <a:stretch>
            <a:fillRect/>
          </a:stretch>
        </p:blipFill>
        <p:spPr>
          <a:xfrm>
            <a:off x="1555718" y="727994"/>
            <a:ext cx="8030696" cy="1981477"/>
          </a:xfrm>
          <a:prstGeom prst="rect">
            <a:avLst/>
          </a:prstGeom>
        </p:spPr>
      </p:pic>
    </p:spTree>
    <p:extLst>
      <p:ext uri="{BB962C8B-B14F-4D97-AF65-F5344CB8AC3E}">
        <p14:creationId xmlns:p14="http://schemas.microsoft.com/office/powerpoint/2010/main" val="1135385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B183-581D-4884-8BFF-BFD7B490EE41}"/>
              </a:ext>
            </a:extLst>
          </p:cNvPr>
          <p:cNvSpPr>
            <a:spLocks noGrp="1"/>
          </p:cNvSpPr>
          <p:nvPr>
            <p:ph type="ctrTitle"/>
          </p:nvPr>
        </p:nvSpPr>
        <p:spPr/>
        <p:txBody>
          <a:bodyPr/>
          <a:lstStyle/>
          <a:p>
            <a:r>
              <a:rPr lang="en-US" dirty="0"/>
              <a:t>Test Case structure</a:t>
            </a:r>
            <a:endParaRPr lang="en-IN" dirty="0"/>
          </a:p>
        </p:txBody>
      </p:sp>
      <p:sp>
        <p:nvSpPr>
          <p:cNvPr id="7" name="Subtitle 6">
            <a:extLst>
              <a:ext uri="{FF2B5EF4-FFF2-40B4-BE49-F238E27FC236}">
                <a16:creationId xmlns:a16="http://schemas.microsoft.com/office/drawing/2014/main" id="{D7008DAA-9EF6-434C-9541-534B59468B18}"/>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23A3C61-1AE8-40B5-A5E2-5D8631AC20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75A148-69BE-4EA5-8156-86E3F96DF0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A246B36-4344-40F0-833C-527CA116546A}"/>
              </a:ext>
            </a:extLst>
          </p:cNvPr>
          <p:cNvSpPr>
            <a:spLocks noGrp="1"/>
          </p:cNvSpPr>
          <p:nvPr>
            <p:ph type="sldNum" sz="quarter" idx="12"/>
          </p:nvPr>
        </p:nvSpPr>
        <p:spPr/>
        <p:txBody>
          <a:bodyPr/>
          <a:lstStyle/>
          <a:p>
            <a:fld id="{A193C64B-2574-4D3D-B044-92D68AAEF81F}" type="slidenum">
              <a:rPr lang="en-IN" smtClean="0"/>
              <a:t>64</a:t>
            </a:fld>
            <a:endParaRPr lang="en-IN"/>
          </a:p>
        </p:txBody>
      </p:sp>
    </p:spTree>
    <p:extLst>
      <p:ext uri="{BB962C8B-B14F-4D97-AF65-F5344CB8AC3E}">
        <p14:creationId xmlns:p14="http://schemas.microsoft.com/office/powerpoint/2010/main" val="859127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3D48-A5B9-4F2D-9FE8-72BF67EF3D00}"/>
              </a:ext>
            </a:extLst>
          </p:cNvPr>
          <p:cNvSpPr>
            <a:spLocks noGrp="1"/>
          </p:cNvSpPr>
          <p:nvPr>
            <p:ph type="title"/>
          </p:nvPr>
        </p:nvSpPr>
        <p:spPr/>
        <p:txBody>
          <a:bodyPr/>
          <a:lstStyle/>
          <a:p>
            <a:r>
              <a:rPr lang="en-US" dirty="0"/>
              <a:t>Important Blocks</a:t>
            </a:r>
            <a:endParaRPr lang="en-IN" dirty="0"/>
          </a:p>
        </p:txBody>
      </p:sp>
      <p:sp>
        <p:nvSpPr>
          <p:cNvPr id="3" name="Content Placeholder 2">
            <a:extLst>
              <a:ext uri="{FF2B5EF4-FFF2-40B4-BE49-F238E27FC236}">
                <a16:creationId xmlns:a16="http://schemas.microsoft.com/office/drawing/2014/main" id="{9782252F-12FC-48F9-819F-1CA93EE15D8F}"/>
              </a:ext>
            </a:extLst>
          </p:cNvPr>
          <p:cNvSpPr>
            <a:spLocks noGrp="1"/>
          </p:cNvSpPr>
          <p:nvPr>
            <p:ph idx="1"/>
          </p:nvPr>
        </p:nvSpPr>
        <p:spPr/>
        <p:txBody>
          <a:bodyPr/>
          <a:lstStyle/>
          <a:p>
            <a:r>
              <a:rPr lang="en-IN" b="1" dirty="0"/>
              <a:t>Setup Block</a:t>
            </a:r>
            <a:r>
              <a:rPr lang="en-IN" dirty="0"/>
              <a:t>:</a:t>
            </a:r>
          </a:p>
          <a:p>
            <a:r>
              <a:rPr lang="en-IN" b="1" dirty="0"/>
              <a:t>Action Block</a:t>
            </a:r>
            <a:r>
              <a:rPr lang="en-IN" dirty="0"/>
              <a:t>:</a:t>
            </a:r>
          </a:p>
          <a:p>
            <a:r>
              <a:rPr lang="en-IN" b="1" dirty="0"/>
              <a:t>Assertion Block</a:t>
            </a:r>
            <a:r>
              <a:rPr lang="en-IN" dirty="0"/>
              <a:t>:</a:t>
            </a:r>
          </a:p>
          <a:p>
            <a:r>
              <a:rPr lang="en-IN" b="1" dirty="0" err="1"/>
              <a:t>Cleanup</a:t>
            </a:r>
            <a:r>
              <a:rPr lang="en-IN" b="1" dirty="0"/>
              <a:t> Block</a:t>
            </a:r>
            <a:r>
              <a:rPr lang="en-IN" dirty="0"/>
              <a:t>:</a:t>
            </a:r>
          </a:p>
          <a:p>
            <a:r>
              <a:rPr lang="en-IN" b="1" dirty="0"/>
              <a:t>Teardown Block</a:t>
            </a:r>
            <a:endParaRPr lang="en-IN" dirty="0"/>
          </a:p>
        </p:txBody>
      </p:sp>
      <p:sp>
        <p:nvSpPr>
          <p:cNvPr id="4" name="Date Placeholder 3">
            <a:extLst>
              <a:ext uri="{FF2B5EF4-FFF2-40B4-BE49-F238E27FC236}">
                <a16:creationId xmlns:a16="http://schemas.microsoft.com/office/drawing/2014/main" id="{5905292C-93A5-4D0E-A2FE-0DC0E4750C6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B1CAAF-546A-423E-887F-A03A68F995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01A599-FC5A-47A0-A142-42E953D184E3}"/>
              </a:ext>
            </a:extLst>
          </p:cNvPr>
          <p:cNvSpPr>
            <a:spLocks noGrp="1"/>
          </p:cNvSpPr>
          <p:nvPr>
            <p:ph type="sldNum" sz="quarter" idx="12"/>
          </p:nvPr>
        </p:nvSpPr>
        <p:spPr/>
        <p:txBody>
          <a:bodyPr/>
          <a:lstStyle/>
          <a:p>
            <a:fld id="{A193C64B-2574-4D3D-B044-92D68AAEF81F}" type="slidenum">
              <a:rPr lang="en-IN" smtClean="0"/>
              <a:t>65</a:t>
            </a:fld>
            <a:endParaRPr lang="en-IN"/>
          </a:p>
        </p:txBody>
      </p:sp>
    </p:spTree>
    <p:extLst>
      <p:ext uri="{BB962C8B-B14F-4D97-AF65-F5344CB8AC3E}">
        <p14:creationId xmlns:p14="http://schemas.microsoft.com/office/powerpoint/2010/main" val="4151479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CDB1-EE23-41C5-93BB-2B9CDD6A4513}"/>
              </a:ext>
            </a:extLst>
          </p:cNvPr>
          <p:cNvSpPr>
            <a:spLocks noGrp="1"/>
          </p:cNvSpPr>
          <p:nvPr>
            <p:ph type="title"/>
          </p:nvPr>
        </p:nvSpPr>
        <p:spPr/>
        <p:txBody>
          <a:bodyPr/>
          <a:lstStyle/>
          <a:p>
            <a:r>
              <a:rPr lang="en-US" dirty="0"/>
              <a:t>Setup Block</a:t>
            </a:r>
            <a:endParaRPr lang="en-IN" dirty="0"/>
          </a:p>
        </p:txBody>
      </p:sp>
      <p:sp>
        <p:nvSpPr>
          <p:cNvPr id="3" name="Content Placeholder 2">
            <a:extLst>
              <a:ext uri="{FF2B5EF4-FFF2-40B4-BE49-F238E27FC236}">
                <a16:creationId xmlns:a16="http://schemas.microsoft.com/office/drawing/2014/main" id="{EEE11349-A80C-4F56-99A1-4F610F520EE2}"/>
              </a:ext>
            </a:extLst>
          </p:cNvPr>
          <p:cNvSpPr>
            <a:spLocks noGrp="1"/>
          </p:cNvSpPr>
          <p:nvPr>
            <p:ph idx="1"/>
          </p:nvPr>
        </p:nvSpPr>
        <p:spPr/>
        <p:txBody>
          <a:bodyPr/>
          <a:lstStyle/>
          <a:p>
            <a:r>
              <a:rPr lang="en-US" dirty="0"/>
              <a:t>This block is where you set up the test environment, including initializing resources, configuring the test environment, and preparing the system under test (SUT) for testing.</a:t>
            </a:r>
          </a:p>
          <a:p>
            <a:r>
              <a:rPr lang="en-US" b="1" dirty="0"/>
              <a:t>Example tasks:</a:t>
            </a:r>
          </a:p>
          <a:p>
            <a:pPr lvl="1"/>
            <a:r>
              <a:rPr lang="en-US" dirty="0"/>
              <a:t>Launching the browser.</a:t>
            </a:r>
          </a:p>
          <a:p>
            <a:pPr lvl="1"/>
            <a:r>
              <a:rPr lang="en-US" dirty="0"/>
              <a:t>Opening a new page.</a:t>
            </a:r>
          </a:p>
          <a:p>
            <a:pPr lvl="1"/>
            <a:r>
              <a:rPr lang="en-US" dirty="0"/>
              <a:t>Setting up test data.</a:t>
            </a:r>
          </a:p>
          <a:p>
            <a:pPr lvl="1"/>
            <a:r>
              <a:rPr lang="en-US" dirty="0"/>
              <a:t>Navigating to a specific URL.</a:t>
            </a:r>
          </a:p>
          <a:p>
            <a:endParaRPr lang="en-IN" dirty="0"/>
          </a:p>
        </p:txBody>
      </p:sp>
      <p:sp>
        <p:nvSpPr>
          <p:cNvPr id="4" name="Date Placeholder 3">
            <a:extLst>
              <a:ext uri="{FF2B5EF4-FFF2-40B4-BE49-F238E27FC236}">
                <a16:creationId xmlns:a16="http://schemas.microsoft.com/office/drawing/2014/main" id="{1A24305F-C905-4A3D-A8AF-BB21D7B0D3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9B84D3-AAC3-4DE4-AF57-21CDFAD82A9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357226F-2B2F-464E-933D-E4AAD8D92B81}"/>
              </a:ext>
            </a:extLst>
          </p:cNvPr>
          <p:cNvSpPr>
            <a:spLocks noGrp="1"/>
          </p:cNvSpPr>
          <p:nvPr>
            <p:ph type="sldNum" sz="quarter" idx="12"/>
          </p:nvPr>
        </p:nvSpPr>
        <p:spPr/>
        <p:txBody>
          <a:bodyPr/>
          <a:lstStyle/>
          <a:p>
            <a:fld id="{A193C64B-2574-4D3D-B044-92D68AAEF81F}" type="slidenum">
              <a:rPr lang="en-IN" smtClean="0"/>
              <a:t>66</a:t>
            </a:fld>
            <a:endParaRPr lang="en-IN"/>
          </a:p>
        </p:txBody>
      </p:sp>
    </p:spTree>
    <p:extLst>
      <p:ext uri="{BB962C8B-B14F-4D97-AF65-F5344CB8AC3E}">
        <p14:creationId xmlns:p14="http://schemas.microsoft.com/office/powerpoint/2010/main" val="1349528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1ED8-7C42-4CE2-8966-59835F9A9CDC}"/>
              </a:ext>
            </a:extLst>
          </p:cNvPr>
          <p:cNvSpPr>
            <a:spLocks noGrp="1"/>
          </p:cNvSpPr>
          <p:nvPr>
            <p:ph type="title"/>
          </p:nvPr>
        </p:nvSpPr>
        <p:spPr/>
        <p:txBody>
          <a:bodyPr/>
          <a:lstStyle/>
          <a:p>
            <a:r>
              <a:rPr lang="en-US" b="1" dirty="0"/>
              <a:t>Action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F92975E3-CA4C-4172-8484-0A1608F286CC}"/>
              </a:ext>
            </a:extLst>
          </p:cNvPr>
          <p:cNvSpPr>
            <a:spLocks noGrp="1"/>
          </p:cNvSpPr>
          <p:nvPr>
            <p:ph idx="1"/>
          </p:nvPr>
        </p:nvSpPr>
        <p:spPr/>
        <p:txBody>
          <a:bodyPr/>
          <a:lstStyle/>
          <a:p>
            <a:r>
              <a:rPr lang="en-US" dirty="0"/>
              <a:t>This block contains the actions or operations that you perform on the SUT during the test.</a:t>
            </a:r>
          </a:p>
          <a:p>
            <a:r>
              <a:rPr lang="en-US" b="1" dirty="0"/>
              <a:t>Example tasks:</a:t>
            </a:r>
          </a:p>
          <a:p>
            <a:pPr lvl="1"/>
            <a:r>
              <a:rPr lang="en-US" dirty="0"/>
              <a:t>Clicking on elements.</a:t>
            </a:r>
          </a:p>
          <a:p>
            <a:pPr lvl="1"/>
            <a:r>
              <a:rPr lang="en-US" dirty="0"/>
              <a:t>Filling in forms.</a:t>
            </a:r>
          </a:p>
          <a:p>
            <a:pPr lvl="1"/>
            <a:r>
              <a:rPr lang="en-US" dirty="0"/>
              <a:t>Interacting with UI components.</a:t>
            </a:r>
          </a:p>
          <a:p>
            <a:pPr lvl="1"/>
            <a:r>
              <a:rPr lang="en-US" dirty="0"/>
              <a:t>Making API requests.</a:t>
            </a:r>
          </a:p>
          <a:p>
            <a:endParaRPr lang="en-IN" dirty="0"/>
          </a:p>
        </p:txBody>
      </p:sp>
      <p:sp>
        <p:nvSpPr>
          <p:cNvPr id="4" name="Date Placeholder 3">
            <a:extLst>
              <a:ext uri="{FF2B5EF4-FFF2-40B4-BE49-F238E27FC236}">
                <a16:creationId xmlns:a16="http://schemas.microsoft.com/office/drawing/2014/main" id="{BCBA0F9A-ED46-47E6-97DC-58CC9FA409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2E7964D-77AB-4A50-B49F-0C7C69F769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813E12-3638-48FB-847A-A1F6243825C8}"/>
              </a:ext>
            </a:extLst>
          </p:cNvPr>
          <p:cNvSpPr>
            <a:spLocks noGrp="1"/>
          </p:cNvSpPr>
          <p:nvPr>
            <p:ph type="sldNum" sz="quarter" idx="12"/>
          </p:nvPr>
        </p:nvSpPr>
        <p:spPr/>
        <p:txBody>
          <a:bodyPr/>
          <a:lstStyle/>
          <a:p>
            <a:fld id="{A193C64B-2574-4D3D-B044-92D68AAEF81F}" type="slidenum">
              <a:rPr lang="en-IN" smtClean="0"/>
              <a:t>67</a:t>
            </a:fld>
            <a:endParaRPr lang="en-IN"/>
          </a:p>
        </p:txBody>
      </p:sp>
    </p:spTree>
    <p:extLst>
      <p:ext uri="{BB962C8B-B14F-4D97-AF65-F5344CB8AC3E}">
        <p14:creationId xmlns:p14="http://schemas.microsoft.com/office/powerpoint/2010/main" val="3536610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F4C-71D8-4238-89B2-94B56F3999BA}"/>
              </a:ext>
            </a:extLst>
          </p:cNvPr>
          <p:cNvSpPr>
            <a:spLocks noGrp="1"/>
          </p:cNvSpPr>
          <p:nvPr>
            <p:ph type="title"/>
          </p:nvPr>
        </p:nvSpPr>
        <p:spPr/>
        <p:txBody>
          <a:bodyPr/>
          <a:lstStyle/>
          <a:p>
            <a:r>
              <a:rPr lang="en-US" b="1" dirty="0"/>
              <a:t>Assertion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F0B0F31-8744-4518-8D86-D64F8ACF5E15}"/>
              </a:ext>
            </a:extLst>
          </p:cNvPr>
          <p:cNvSpPr>
            <a:spLocks noGrp="1"/>
          </p:cNvSpPr>
          <p:nvPr>
            <p:ph idx="1"/>
          </p:nvPr>
        </p:nvSpPr>
        <p:spPr/>
        <p:txBody>
          <a:bodyPr/>
          <a:lstStyle/>
          <a:p>
            <a:r>
              <a:rPr lang="en-US" dirty="0"/>
              <a:t>This block contains the assertions or checks that verify whether the test behaves as expected.</a:t>
            </a:r>
          </a:p>
          <a:p>
            <a:r>
              <a:rPr lang="en-US" b="1" dirty="0"/>
              <a:t>Example tasks:</a:t>
            </a:r>
          </a:p>
          <a:p>
            <a:pPr lvl="1"/>
            <a:r>
              <a:rPr lang="en-US" dirty="0"/>
              <a:t>Verifying text content.</a:t>
            </a:r>
          </a:p>
          <a:p>
            <a:pPr lvl="1"/>
            <a:r>
              <a:rPr lang="en-US" dirty="0"/>
              <a:t>Checking element visibility.</a:t>
            </a:r>
          </a:p>
          <a:p>
            <a:pPr lvl="1"/>
            <a:r>
              <a:rPr lang="en-US" dirty="0"/>
              <a:t>Asserting element attributes.</a:t>
            </a:r>
          </a:p>
          <a:p>
            <a:pPr lvl="1"/>
            <a:r>
              <a:rPr lang="en-US" dirty="0"/>
              <a:t>Validating API responses.</a:t>
            </a:r>
          </a:p>
          <a:p>
            <a:endParaRPr lang="en-IN" dirty="0"/>
          </a:p>
        </p:txBody>
      </p:sp>
      <p:sp>
        <p:nvSpPr>
          <p:cNvPr id="4" name="Date Placeholder 3">
            <a:extLst>
              <a:ext uri="{FF2B5EF4-FFF2-40B4-BE49-F238E27FC236}">
                <a16:creationId xmlns:a16="http://schemas.microsoft.com/office/drawing/2014/main" id="{D230E0F1-CCBB-4A08-9C60-D369793731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1B265A1-7CDA-4FC3-B420-D5CA2A12FB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D61623-B15C-4258-A418-8CE895BFF32F}"/>
              </a:ext>
            </a:extLst>
          </p:cNvPr>
          <p:cNvSpPr>
            <a:spLocks noGrp="1"/>
          </p:cNvSpPr>
          <p:nvPr>
            <p:ph type="sldNum" sz="quarter" idx="12"/>
          </p:nvPr>
        </p:nvSpPr>
        <p:spPr/>
        <p:txBody>
          <a:bodyPr/>
          <a:lstStyle/>
          <a:p>
            <a:fld id="{A193C64B-2574-4D3D-B044-92D68AAEF81F}" type="slidenum">
              <a:rPr lang="en-IN" smtClean="0"/>
              <a:t>68</a:t>
            </a:fld>
            <a:endParaRPr lang="en-IN"/>
          </a:p>
        </p:txBody>
      </p:sp>
    </p:spTree>
    <p:extLst>
      <p:ext uri="{BB962C8B-B14F-4D97-AF65-F5344CB8AC3E}">
        <p14:creationId xmlns:p14="http://schemas.microsoft.com/office/powerpoint/2010/main" val="15342153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CA04-59EE-4152-9F75-AF289CECD64E}"/>
              </a:ext>
            </a:extLst>
          </p:cNvPr>
          <p:cNvSpPr>
            <a:spLocks noGrp="1"/>
          </p:cNvSpPr>
          <p:nvPr>
            <p:ph type="title"/>
          </p:nvPr>
        </p:nvSpPr>
        <p:spPr/>
        <p:txBody>
          <a:bodyPr/>
          <a:lstStyle/>
          <a:p>
            <a:r>
              <a:rPr lang="en-US" b="1" dirty="0"/>
              <a:t>Cleanup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02EE48C-8066-4912-9033-636C7FCF3657}"/>
              </a:ext>
            </a:extLst>
          </p:cNvPr>
          <p:cNvSpPr>
            <a:spLocks noGrp="1"/>
          </p:cNvSpPr>
          <p:nvPr>
            <p:ph idx="1"/>
          </p:nvPr>
        </p:nvSpPr>
        <p:spPr/>
        <p:txBody>
          <a:bodyPr/>
          <a:lstStyle/>
          <a:p>
            <a:r>
              <a:rPr lang="en-US" dirty="0"/>
              <a:t>This block is responsible for cleaning up the test environment and resources after the test completes, ensuring that the system is left in a consistent state.</a:t>
            </a:r>
          </a:p>
          <a:p>
            <a:r>
              <a:rPr lang="en-US" b="1" dirty="0"/>
              <a:t>Example tasks:</a:t>
            </a:r>
          </a:p>
          <a:p>
            <a:pPr lvl="1"/>
            <a:r>
              <a:rPr lang="en-US" dirty="0"/>
              <a:t>Closing the browser.</a:t>
            </a:r>
          </a:p>
          <a:p>
            <a:pPr lvl="1"/>
            <a:r>
              <a:rPr lang="en-US" dirty="0"/>
              <a:t>Resetting test data.</a:t>
            </a:r>
          </a:p>
          <a:p>
            <a:pPr lvl="1"/>
            <a:r>
              <a:rPr lang="en-US" dirty="0"/>
              <a:t>Releasing resources.</a:t>
            </a:r>
          </a:p>
          <a:p>
            <a:pPr lvl="1"/>
            <a:r>
              <a:rPr lang="en-US" dirty="0"/>
              <a:t>Logging test results.</a:t>
            </a:r>
          </a:p>
          <a:p>
            <a:endParaRPr lang="en-IN" dirty="0"/>
          </a:p>
        </p:txBody>
      </p:sp>
      <p:sp>
        <p:nvSpPr>
          <p:cNvPr id="4" name="Date Placeholder 3">
            <a:extLst>
              <a:ext uri="{FF2B5EF4-FFF2-40B4-BE49-F238E27FC236}">
                <a16:creationId xmlns:a16="http://schemas.microsoft.com/office/drawing/2014/main" id="{B4888A37-37AA-48F2-9D27-7436D0CA3C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49D1CB-2F20-49BC-BF81-2C64A76123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422DE-3372-4E8F-A796-6C7E70AA2D00}"/>
              </a:ext>
            </a:extLst>
          </p:cNvPr>
          <p:cNvSpPr>
            <a:spLocks noGrp="1"/>
          </p:cNvSpPr>
          <p:nvPr>
            <p:ph type="sldNum" sz="quarter" idx="12"/>
          </p:nvPr>
        </p:nvSpPr>
        <p:spPr/>
        <p:txBody>
          <a:bodyPr/>
          <a:lstStyle/>
          <a:p>
            <a:fld id="{A193C64B-2574-4D3D-B044-92D68AAEF81F}" type="slidenum">
              <a:rPr lang="en-IN" smtClean="0"/>
              <a:t>69</a:t>
            </a:fld>
            <a:endParaRPr lang="en-IN"/>
          </a:p>
        </p:txBody>
      </p:sp>
    </p:spTree>
    <p:extLst>
      <p:ext uri="{BB962C8B-B14F-4D97-AF65-F5344CB8AC3E}">
        <p14:creationId xmlns:p14="http://schemas.microsoft.com/office/powerpoint/2010/main" val="165553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a:bodyPr>
          <a:lstStyle/>
          <a:p>
            <a:r>
              <a:rPr lang="en-US" dirty="0"/>
              <a:t>After this 3 days &amp; 6 hours training, attendees can </a:t>
            </a:r>
          </a:p>
          <a:p>
            <a:pPr lvl="1"/>
            <a:r>
              <a:rPr lang="en-US" dirty="0"/>
              <a:t>Write automation scripts using playwright and manipulate all html &amp; DOM elements (using </a:t>
            </a:r>
            <a:r>
              <a:rPr lang="en-US" b="1" dirty="0" err="1"/>
              <a:t>Javascript</a:t>
            </a:r>
            <a:r>
              <a:rPr lang="en-US" dirty="0"/>
              <a:t>)</a:t>
            </a:r>
          </a:p>
          <a:p>
            <a:pPr lvl="1"/>
            <a:r>
              <a:rPr lang="en-US" dirty="0"/>
              <a:t>Can check the reports after test execution</a:t>
            </a:r>
          </a:p>
          <a:p>
            <a:pPr lvl="1"/>
            <a:r>
              <a:rPr lang="en-US" dirty="0"/>
              <a:t>Can automate the web software flow end to end </a:t>
            </a:r>
          </a:p>
          <a:p>
            <a:pPr lvl="1"/>
            <a:r>
              <a:rPr lang="en-US" dirty="0"/>
              <a:t>Can set the CI (Continuous integration) pipeline using </a:t>
            </a:r>
            <a:r>
              <a:rPr lang="en-US" dirty="0" err="1"/>
              <a:t>github</a:t>
            </a:r>
            <a:r>
              <a:rPr lang="en-US" dirty="0"/>
              <a:t> actions</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7</a:t>
            </a:fld>
            <a:endParaRPr lang="en-IN"/>
          </a:p>
        </p:txBody>
      </p:sp>
    </p:spTree>
    <p:extLst>
      <p:ext uri="{BB962C8B-B14F-4D97-AF65-F5344CB8AC3E}">
        <p14:creationId xmlns:p14="http://schemas.microsoft.com/office/powerpoint/2010/main" val="1151973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3AF7-FCC8-4DB8-8CB0-D80AA3594708}"/>
              </a:ext>
            </a:extLst>
          </p:cNvPr>
          <p:cNvSpPr>
            <a:spLocks noGrp="1"/>
          </p:cNvSpPr>
          <p:nvPr>
            <p:ph type="title"/>
          </p:nvPr>
        </p:nvSpPr>
        <p:spPr/>
        <p:txBody>
          <a:bodyPr/>
          <a:lstStyle/>
          <a:p>
            <a:r>
              <a:rPr lang="en-US" b="1" dirty="0"/>
              <a:t>Teardown Block</a:t>
            </a:r>
            <a:r>
              <a:rPr lang="en-US" dirty="0"/>
              <a:t> (Optional):</a:t>
            </a:r>
            <a:br>
              <a:rPr lang="en-US" dirty="0"/>
            </a:br>
            <a:endParaRPr lang="en-IN" dirty="0"/>
          </a:p>
        </p:txBody>
      </p:sp>
      <p:sp>
        <p:nvSpPr>
          <p:cNvPr id="3" name="Content Placeholder 2">
            <a:extLst>
              <a:ext uri="{FF2B5EF4-FFF2-40B4-BE49-F238E27FC236}">
                <a16:creationId xmlns:a16="http://schemas.microsoft.com/office/drawing/2014/main" id="{85779B97-43A3-40B0-A800-02CC562CE248}"/>
              </a:ext>
            </a:extLst>
          </p:cNvPr>
          <p:cNvSpPr>
            <a:spLocks noGrp="1"/>
          </p:cNvSpPr>
          <p:nvPr>
            <p:ph idx="1"/>
          </p:nvPr>
        </p:nvSpPr>
        <p:spPr/>
        <p:txBody>
          <a:bodyPr/>
          <a:lstStyle/>
          <a:p>
            <a:r>
              <a:rPr lang="en-US" dirty="0"/>
              <a:t>Playwright provide a teardown block, which is executed after each test case or test suite, regardless of whether the test passed or failed. It's typically used for additional cleanup tasks.</a:t>
            </a:r>
          </a:p>
          <a:p>
            <a:r>
              <a:rPr lang="en-US" b="1" dirty="0"/>
              <a:t>Example tasks:</a:t>
            </a:r>
          </a:p>
          <a:p>
            <a:pPr lvl="1"/>
            <a:r>
              <a:rPr lang="en-US" dirty="0"/>
              <a:t>Closing database connections.</a:t>
            </a:r>
          </a:p>
          <a:p>
            <a:pPr lvl="1"/>
            <a:r>
              <a:rPr lang="en-US" dirty="0"/>
              <a:t>Resetting global state.</a:t>
            </a:r>
          </a:p>
          <a:p>
            <a:pPr lvl="1"/>
            <a:r>
              <a:rPr lang="en-US" dirty="0"/>
              <a:t>Performing additional cleanup actions.</a:t>
            </a:r>
          </a:p>
          <a:p>
            <a:endParaRPr lang="en-IN" dirty="0"/>
          </a:p>
        </p:txBody>
      </p:sp>
      <p:sp>
        <p:nvSpPr>
          <p:cNvPr id="4" name="Date Placeholder 3">
            <a:extLst>
              <a:ext uri="{FF2B5EF4-FFF2-40B4-BE49-F238E27FC236}">
                <a16:creationId xmlns:a16="http://schemas.microsoft.com/office/drawing/2014/main" id="{3A925547-4CBE-425C-801E-37AC8002000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342D6E-583E-4AEE-9235-4010732772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9ED7A2-0B65-4C2B-9B3C-59ED49F58472}"/>
              </a:ext>
            </a:extLst>
          </p:cNvPr>
          <p:cNvSpPr>
            <a:spLocks noGrp="1"/>
          </p:cNvSpPr>
          <p:nvPr>
            <p:ph type="sldNum" sz="quarter" idx="12"/>
          </p:nvPr>
        </p:nvSpPr>
        <p:spPr/>
        <p:txBody>
          <a:bodyPr/>
          <a:lstStyle/>
          <a:p>
            <a:fld id="{A193C64B-2574-4D3D-B044-92D68AAEF81F}" type="slidenum">
              <a:rPr lang="en-IN" smtClean="0"/>
              <a:t>70</a:t>
            </a:fld>
            <a:endParaRPr lang="en-IN"/>
          </a:p>
        </p:txBody>
      </p:sp>
    </p:spTree>
    <p:extLst>
      <p:ext uri="{BB962C8B-B14F-4D97-AF65-F5344CB8AC3E}">
        <p14:creationId xmlns:p14="http://schemas.microsoft.com/office/powerpoint/2010/main" val="2947148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
        <p:nvSpPr>
          <p:cNvPr id="4" name="Date Placeholder 3">
            <a:extLst>
              <a:ext uri="{FF2B5EF4-FFF2-40B4-BE49-F238E27FC236}">
                <a16:creationId xmlns:a16="http://schemas.microsoft.com/office/drawing/2014/main" id="{8AD9EEFC-7A3B-46D5-83F6-5487155525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708A23A-1702-4C57-BB93-DC0B9C57C7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FC91340-C51A-436E-9841-829BAB968116}"/>
              </a:ext>
            </a:extLst>
          </p:cNvPr>
          <p:cNvSpPr>
            <a:spLocks noGrp="1"/>
          </p:cNvSpPr>
          <p:nvPr>
            <p:ph type="sldNum" sz="quarter" idx="12"/>
          </p:nvPr>
        </p:nvSpPr>
        <p:spPr/>
        <p:txBody>
          <a:bodyPr/>
          <a:lstStyle/>
          <a:p>
            <a:fld id="{A193C64B-2574-4D3D-B044-92D68AAEF81F}" type="slidenum">
              <a:rPr lang="en-IN" smtClean="0"/>
              <a:t>71</a:t>
            </a:fld>
            <a:endParaRPr lang="en-IN"/>
          </a:p>
        </p:txBody>
      </p:sp>
    </p:spTree>
    <p:extLst>
      <p:ext uri="{BB962C8B-B14F-4D97-AF65-F5344CB8AC3E}">
        <p14:creationId xmlns:p14="http://schemas.microsoft.com/office/powerpoint/2010/main" val="29472260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8C2377-A5CC-450E-BBE1-0A994C95C3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3E0F54-AF10-416D-8007-A2CBDC32C78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39FF311-3433-43C8-BE47-243BFED7C799}"/>
              </a:ext>
            </a:extLst>
          </p:cNvPr>
          <p:cNvSpPr>
            <a:spLocks noGrp="1"/>
          </p:cNvSpPr>
          <p:nvPr>
            <p:ph type="sldNum" sz="quarter" idx="12"/>
          </p:nvPr>
        </p:nvSpPr>
        <p:spPr/>
        <p:txBody>
          <a:bodyPr/>
          <a:lstStyle/>
          <a:p>
            <a:fld id="{A193C64B-2574-4D3D-B044-92D68AAEF81F}" type="slidenum">
              <a:rPr lang="en-IN" smtClean="0"/>
              <a:t>72</a:t>
            </a:fld>
            <a:endParaRPr lang="en-IN"/>
          </a:p>
        </p:txBody>
      </p:sp>
    </p:spTree>
    <p:extLst>
      <p:ext uri="{BB962C8B-B14F-4D97-AF65-F5344CB8AC3E}">
        <p14:creationId xmlns:p14="http://schemas.microsoft.com/office/powerpoint/2010/main" val="2776652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F5684F40-7B83-4C6C-B1F1-64288B3694C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93A5A87-8723-4F08-80BA-299C570FAD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C0B8472-636A-4ECC-B19B-602A52C70B3E}"/>
              </a:ext>
            </a:extLst>
          </p:cNvPr>
          <p:cNvSpPr>
            <a:spLocks noGrp="1"/>
          </p:cNvSpPr>
          <p:nvPr>
            <p:ph type="sldNum" sz="quarter" idx="12"/>
          </p:nvPr>
        </p:nvSpPr>
        <p:spPr/>
        <p:txBody>
          <a:bodyPr/>
          <a:lstStyle/>
          <a:p>
            <a:fld id="{A193C64B-2574-4D3D-B044-92D68AAEF81F}" type="slidenum">
              <a:rPr lang="en-IN" smtClean="0"/>
              <a:t>73</a:t>
            </a:fld>
            <a:endParaRPr lang="en-IN"/>
          </a:p>
        </p:txBody>
      </p:sp>
    </p:spTree>
    <p:extLst>
      <p:ext uri="{BB962C8B-B14F-4D97-AF65-F5344CB8AC3E}">
        <p14:creationId xmlns:p14="http://schemas.microsoft.com/office/powerpoint/2010/main" val="3180915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51753423-73AB-49C2-96CB-2F692CABDA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4BB0FA0-4C87-41FF-AC77-4CC893E929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C365BE-3DC1-44B5-80AE-DA37F0D248B9}"/>
              </a:ext>
            </a:extLst>
          </p:cNvPr>
          <p:cNvSpPr>
            <a:spLocks noGrp="1"/>
          </p:cNvSpPr>
          <p:nvPr>
            <p:ph type="sldNum" sz="quarter" idx="12"/>
          </p:nvPr>
        </p:nvSpPr>
        <p:spPr/>
        <p:txBody>
          <a:bodyPr/>
          <a:lstStyle/>
          <a:p>
            <a:fld id="{A193C64B-2574-4D3D-B044-92D68AAEF81F}" type="slidenum">
              <a:rPr lang="en-IN" smtClean="0"/>
              <a:t>74</a:t>
            </a:fld>
            <a:endParaRPr lang="en-IN"/>
          </a:p>
        </p:txBody>
      </p:sp>
    </p:spTree>
    <p:extLst>
      <p:ext uri="{BB962C8B-B14F-4D97-AF65-F5344CB8AC3E}">
        <p14:creationId xmlns:p14="http://schemas.microsoft.com/office/powerpoint/2010/main" val="7289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Hooks 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BD0F7BA-4C66-46C1-8BE1-5132E1CF5A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62C9F68-019E-4D5E-B247-58EE0B6F27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136EE6-7192-4927-843A-6780CC9BCE52}"/>
              </a:ext>
            </a:extLst>
          </p:cNvPr>
          <p:cNvSpPr>
            <a:spLocks noGrp="1"/>
          </p:cNvSpPr>
          <p:nvPr>
            <p:ph type="sldNum" sz="quarter" idx="12"/>
          </p:nvPr>
        </p:nvSpPr>
        <p:spPr/>
        <p:txBody>
          <a:bodyPr/>
          <a:lstStyle/>
          <a:p>
            <a:fld id="{A193C64B-2574-4D3D-B044-92D68AAEF81F}" type="slidenum">
              <a:rPr lang="en-IN" smtClean="0"/>
              <a:t>75</a:t>
            </a:fld>
            <a:endParaRPr lang="en-IN"/>
          </a:p>
        </p:txBody>
      </p:sp>
    </p:spTree>
    <p:extLst>
      <p:ext uri="{BB962C8B-B14F-4D97-AF65-F5344CB8AC3E}">
        <p14:creationId xmlns:p14="http://schemas.microsoft.com/office/powerpoint/2010/main" val="396030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geolocation, locale,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
        <p:nvSpPr>
          <p:cNvPr id="4" name="Date Placeholder 3">
            <a:extLst>
              <a:ext uri="{FF2B5EF4-FFF2-40B4-BE49-F238E27FC236}">
                <a16:creationId xmlns:a16="http://schemas.microsoft.com/office/drawing/2014/main" id="{59FD5EBB-C5C2-4638-B827-AA33610EA9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B4A7480-FC4D-41A7-A638-1C1D77DFC6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BAF039-269C-4172-BFA8-B0F5D51ED3FA}"/>
              </a:ext>
            </a:extLst>
          </p:cNvPr>
          <p:cNvSpPr>
            <a:spLocks noGrp="1"/>
          </p:cNvSpPr>
          <p:nvPr>
            <p:ph type="sldNum" sz="quarter" idx="12"/>
          </p:nvPr>
        </p:nvSpPr>
        <p:spPr/>
        <p:txBody>
          <a:bodyPr/>
          <a:lstStyle/>
          <a:p>
            <a:fld id="{A193C64B-2574-4D3D-B044-92D68AAEF81F}" type="slidenum">
              <a:rPr lang="en-IN" smtClean="0"/>
              <a:t>76</a:t>
            </a:fld>
            <a:endParaRPr lang="en-IN"/>
          </a:p>
        </p:txBody>
      </p:sp>
    </p:spTree>
    <p:extLst>
      <p:ext uri="{BB962C8B-B14F-4D97-AF65-F5344CB8AC3E}">
        <p14:creationId xmlns:p14="http://schemas.microsoft.com/office/powerpoint/2010/main" val="11503630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page.goto</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
        <p:nvSpPr>
          <p:cNvPr id="4" name="Date Placeholder 3">
            <a:extLst>
              <a:ext uri="{FF2B5EF4-FFF2-40B4-BE49-F238E27FC236}">
                <a16:creationId xmlns:a16="http://schemas.microsoft.com/office/drawing/2014/main" id="{EF21C77B-428C-4AD2-966C-6BB2E086A8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2FB8C2D-AC9C-4911-9FA8-955EA4A794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83EF5D5-EB14-490A-AA28-660F64F7704D}"/>
              </a:ext>
            </a:extLst>
          </p:cNvPr>
          <p:cNvSpPr>
            <a:spLocks noGrp="1"/>
          </p:cNvSpPr>
          <p:nvPr>
            <p:ph type="sldNum" sz="quarter" idx="12"/>
          </p:nvPr>
        </p:nvSpPr>
        <p:spPr/>
        <p:txBody>
          <a:bodyPr/>
          <a:lstStyle/>
          <a:p>
            <a:fld id="{A193C64B-2574-4D3D-B044-92D68AAEF81F}" type="slidenum">
              <a:rPr lang="en-IN" smtClean="0"/>
              <a:t>77</a:t>
            </a:fld>
            <a:endParaRPr lang="en-IN"/>
          </a:p>
        </p:txBody>
      </p:sp>
    </p:spTree>
    <p:extLst>
      <p:ext uri="{BB962C8B-B14F-4D97-AF65-F5344CB8AC3E}">
        <p14:creationId xmlns:p14="http://schemas.microsoft.com/office/powerpoint/2010/main" val="19695512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pPr lvl="1"/>
            <a:r>
              <a:rPr lang="en-US" b="1" i="1" dirty="0"/>
              <a:t>&lt;a </a:t>
            </a:r>
            <a:r>
              <a:rPr lang="en-US" b="1" i="1" dirty="0" err="1"/>
              <a:t>href</a:t>
            </a:r>
            <a:r>
              <a:rPr lang="en-US" b="1" i="1" dirty="0"/>
              <a:t>=“google.com”&gt;Get started&lt;/a&gt;</a:t>
            </a:r>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3813701-4F4C-43D0-AB1A-FB5208DCFD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C5998-D859-4D15-9858-938F979C34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615DF8-4B20-41E9-B537-29A11DD7ACA8}"/>
              </a:ext>
            </a:extLst>
          </p:cNvPr>
          <p:cNvSpPr>
            <a:spLocks noGrp="1"/>
          </p:cNvSpPr>
          <p:nvPr>
            <p:ph type="sldNum" sz="quarter" idx="12"/>
          </p:nvPr>
        </p:nvSpPr>
        <p:spPr/>
        <p:txBody>
          <a:bodyPr/>
          <a:lstStyle/>
          <a:p>
            <a:fld id="{A193C64B-2574-4D3D-B044-92D68AAEF81F}" type="slidenum">
              <a:rPr lang="en-IN" smtClean="0"/>
              <a:t>78</a:t>
            </a:fld>
            <a:endParaRPr lang="en-IN"/>
          </a:p>
        </p:txBody>
      </p:sp>
    </p:spTree>
    <p:extLst>
      <p:ext uri="{BB962C8B-B14F-4D97-AF65-F5344CB8AC3E}">
        <p14:creationId xmlns:p14="http://schemas.microsoft.com/office/powerpoint/2010/main" val="11647100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FDC-5E04-47B4-95B6-A5B5C9E6125B}"/>
              </a:ext>
            </a:extLst>
          </p:cNvPr>
          <p:cNvSpPr>
            <a:spLocks noGrp="1"/>
          </p:cNvSpPr>
          <p:nvPr>
            <p:ph type="title"/>
          </p:nvPr>
        </p:nvSpPr>
        <p:spPr/>
        <p:txBody>
          <a:bodyPr/>
          <a:lstStyle/>
          <a:p>
            <a:r>
              <a:rPr lang="en-US" dirty="0"/>
              <a:t>Get By ….</a:t>
            </a:r>
            <a:endParaRPr lang="en-IN" dirty="0"/>
          </a:p>
        </p:txBody>
      </p:sp>
      <p:sp>
        <p:nvSpPr>
          <p:cNvPr id="3" name="Content Placeholder 2">
            <a:extLst>
              <a:ext uri="{FF2B5EF4-FFF2-40B4-BE49-F238E27FC236}">
                <a16:creationId xmlns:a16="http://schemas.microsoft.com/office/drawing/2014/main" id="{4F2F5EDB-8820-4E2F-AA8E-A19C811FE967}"/>
              </a:ext>
            </a:extLst>
          </p:cNvPr>
          <p:cNvSpPr>
            <a:spLocks noGrp="1"/>
          </p:cNvSpPr>
          <p:nvPr>
            <p:ph idx="1"/>
          </p:nvPr>
        </p:nvSpPr>
        <p:spPr/>
        <p:txBody>
          <a:bodyPr>
            <a:normAutofit/>
          </a:bodyPr>
          <a:lstStyle/>
          <a:p>
            <a:r>
              <a:rPr lang="en-US" b="1" dirty="0" err="1"/>
              <a:t>getByRole</a:t>
            </a:r>
            <a:r>
              <a:rPr lang="en-US" dirty="0"/>
              <a:t>: Finds an element based on its role attribute, such as "button" or "link".</a:t>
            </a:r>
          </a:p>
          <a:p>
            <a:r>
              <a:rPr lang="en-US" b="1" dirty="0" err="1"/>
              <a:t>getByText</a:t>
            </a:r>
            <a:r>
              <a:rPr lang="en-US" dirty="0"/>
              <a:t>: Finds an element containing the specified text.</a:t>
            </a:r>
          </a:p>
          <a:p>
            <a:r>
              <a:rPr lang="en-US" b="1" dirty="0" err="1"/>
              <a:t>getByTestId</a:t>
            </a:r>
            <a:r>
              <a:rPr lang="en-US" dirty="0"/>
              <a:t>: Finds an element by its </a:t>
            </a:r>
            <a:r>
              <a:rPr lang="en-US" dirty="0">
                <a:highlight>
                  <a:srgbClr val="FFFF00"/>
                </a:highlight>
              </a:rPr>
              <a:t>data-</a:t>
            </a:r>
            <a:r>
              <a:rPr lang="en-US" dirty="0" err="1">
                <a:highlight>
                  <a:srgbClr val="FFFF00"/>
                </a:highlight>
              </a:rPr>
              <a:t>testid</a:t>
            </a:r>
            <a:r>
              <a:rPr lang="en-US" dirty="0"/>
              <a:t> attribute.</a:t>
            </a:r>
          </a:p>
          <a:p>
            <a:r>
              <a:rPr lang="en-US" b="1" dirty="0" err="1"/>
              <a:t>getByTitle</a:t>
            </a:r>
            <a:r>
              <a:rPr lang="en-US" dirty="0"/>
              <a:t>: Finds an element by its title attribute.</a:t>
            </a:r>
          </a:p>
          <a:p>
            <a:r>
              <a:rPr lang="en-US" b="1" dirty="0" err="1"/>
              <a:t>getByAltText</a:t>
            </a:r>
            <a:r>
              <a:rPr lang="en-US" dirty="0"/>
              <a:t>: Finds an element by its alt attribute, commonly used for images.</a:t>
            </a:r>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E65CB726-4FE3-447D-A89B-F6FC387FC5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0B101D5-4CF5-4F17-829F-8B523F70FD2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BACA8F-DE89-4624-AAAB-53991BE05EE9}"/>
              </a:ext>
            </a:extLst>
          </p:cNvPr>
          <p:cNvSpPr>
            <a:spLocks noGrp="1"/>
          </p:cNvSpPr>
          <p:nvPr>
            <p:ph type="sldNum" sz="quarter" idx="12"/>
          </p:nvPr>
        </p:nvSpPr>
        <p:spPr/>
        <p:txBody>
          <a:bodyPr/>
          <a:lstStyle/>
          <a:p>
            <a:fld id="{A193C64B-2574-4D3D-B044-92D68AAEF81F}" type="slidenum">
              <a:rPr lang="en-IN" smtClean="0"/>
              <a:t>79</a:t>
            </a:fld>
            <a:endParaRPr lang="en-IN"/>
          </a:p>
        </p:txBody>
      </p:sp>
      <p:pic>
        <p:nvPicPr>
          <p:cNvPr id="7" name="Picture 6">
            <a:extLst>
              <a:ext uri="{FF2B5EF4-FFF2-40B4-BE49-F238E27FC236}">
                <a16:creationId xmlns:a16="http://schemas.microsoft.com/office/drawing/2014/main" id="{C16046DF-266E-432A-9F6C-31E91CCCF902}"/>
              </a:ext>
            </a:extLst>
          </p:cNvPr>
          <p:cNvPicPr>
            <a:picLocks noChangeAspect="1"/>
          </p:cNvPicPr>
          <p:nvPr/>
        </p:nvPicPr>
        <p:blipFill>
          <a:blip r:embed="rId2"/>
          <a:stretch>
            <a:fillRect/>
          </a:stretch>
        </p:blipFill>
        <p:spPr>
          <a:xfrm>
            <a:off x="1728284" y="4487185"/>
            <a:ext cx="7211431" cy="2133898"/>
          </a:xfrm>
          <a:prstGeom prst="rect">
            <a:avLst/>
          </a:prstGeom>
        </p:spPr>
      </p:pic>
    </p:spTree>
    <p:extLst>
      <p:ext uri="{BB962C8B-B14F-4D97-AF65-F5344CB8AC3E}">
        <p14:creationId xmlns:p14="http://schemas.microsoft.com/office/powerpoint/2010/main" val="104769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a:bodyPr>
          <a:lstStyle/>
          <a:p>
            <a:r>
              <a:rPr lang="en-US" dirty="0"/>
              <a:t>There will be quizzes after every section, which attendees must respond </a:t>
            </a:r>
          </a:p>
          <a:p>
            <a:r>
              <a:rPr lang="en-US" dirty="0"/>
              <a:t>Session must be interactive, trainer and trainees must interact – It wont be a one way</a:t>
            </a:r>
          </a:p>
          <a:p>
            <a:r>
              <a:rPr lang="en-US" dirty="0"/>
              <a:t>Every trainee must write code and do hands on practice </a:t>
            </a:r>
          </a:p>
          <a:p>
            <a:r>
              <a:rPr lang="en-US" dirty="0"/>
              <a:t>You will get recording of this 3 days training</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8</a:t>
            </a:fld>
            <a:endParaRPr lang="en-IN"/>
          </a:p>
        </p:txBody>
      </p:sp>
    </p:spTree>
    <p:extLst>
      <p:ext uri="{BB962C8B-B14F-4D97-AF65-F5344CB8AC3E}">
        <p14:creationId xmlns:p14="http://schemas.microsoft.com/office/powerpoint/2010/main" val="2924590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extLst>
              <p:ext uri="{D42A27DB-BD31-4B8C-83A1-F6EECF244321}">
                <p14:modId xmlns:p14="http://schemas.microsoft.com/office/powerpoint/2010/main" val="3585584119"/>
              </p:ext>
            </p:extLst>
          </p:nvPr>
        </p:nvGraphicFramePr>
        <p:xfrm>
          <a:off x="1515533" y="2014344"/>
          <a:ext cx="9266777" cy="3453200"/>
        </p:xfrm>
        <a:graphic>
          <a:graphicData uri="http://schemas.openxmlformats.org/drawingml/2006/table">
            <a:tbl>
              <a:tblPr/>
              <a:tblGrid>
                <a:gridCol w="4609988">
                  <a:extLst>
                    <a:ext uri="{9D8B030D-6E8A-4147-A177-3AD203B41FA5}">
                      <a16:colId xmlns:a16="http://schemas.microsoft.com/office/drawing/2014/main" val="1669742411"/>
                    </a:ext>
                  </a:extLst>
                </a:gridCol>
                <a:gridCol w="4656789">
                  <a:extLst>
                    <a:ext uri="{9D8B030D-6E8A-4147-A177-3AD203B41FA5}">
                      <a16:colId xmlns:a16="http://schemas.microsoft.com/office/drawing/2014/main" val="674194252"/>
                    </a:ext>
                  </a:extLst>
                </a:gridCol>
              </a:tblGrid>
              <a:tr h="344964">
                <a:tc>
                  <a:txBody>
                    <a:bodyPr/>
                    <a:lstStyle/>
                    <a:p>
                      <a:pPr algn="l"/>
                      <a:r>
                        <a:rPr lang="en-IN" sz="1700" dirty="0">
                          <a:effectLst/>
                        </a:rPr>
                        <a:t>Action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700" dirty="0">
                          <a:effectLst/>
                        </a:rPr>
                        <a:t>Description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682246382"/>
                  </a:ext>
                </a:extLst>
              </a:tr>
              <a:tr h="344964">
                <a:tc>
                  <a:txBody>
                    <a:bodyPr/>
                    <a:lstStyle/>
                    <a:p>
                      <a:pPr algn="l"/>
                      <a:r>
                        <a:rPr lang="en-IN" sz="1700" dirty="0" err="1">
                          <a:effectLst/>
                          <a:hlinkClick r:id="rId2"/>
                        </a:rPr>
                        <a:t>locator.check</a:t>
                      </a:r>
                      <a:r>
                        <a:rPr lang="en-IN" sz="1700" dirty="0">
                          <a:effectLst/>
                          <a:hlinkClick r:id="rId2"/>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170848"/>
                  </a:ext>
                </a:extLst>
              </a:tr>
              <a:tr h="344964">
                <a:tc>
                  <a:txBody>
                    <a:bodyPr/>
                    <a:lstStyle/>
                    <a:p>
                      <a:pPr algn="l"/>
                      <a:r>
                        <a:rPr lang="en-IN" sz="1700" dirty="0" err="1">
                          <a:effectLst/>
                          <a:hlinkClick r:id="rId3"/>
                        </a:rPr>
                        <a:t>locator.click</a:t>
                      </a:r>
                      <a:r>
                        <a:rPr lang="en-IN" sz="1700" dirty="0">
                          <a:effectLst/>
                          <a:hlinkClick r:id="rId3"/>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Click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181124"/>
                  </a:ext>
                </a:extLst>
              </a:tr>
              <a:tr h="344964">
                <a:tc>
                  <a:txBody>
                    <a:bodyPr/>
                    <a:lstStyle/>
                    <a:p>
                      <a:pPr algn="l"/>
                      <a:r>
                        <a:rPr lang="en-IN" sz="1700" dirty="0" err="1">
                          <a:effectLst/>
                          <a:hlinkClick r:id="rId4"/>
                        </a:rPr>
                        <a:t>locator.uncheck</a:t>
                      </a:r>
                      <a:r>
                        <a:rPr lang="en-IN" sz="1700" dirty="0">
                          <a:effectLst/>
                          <a:hlinkClick r:id="rId4"/>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700">
                          <a:effectLst/>
                        </a:rPr>
                        <a:t>Uncheck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433976"/>
                  </a:ext>
                </a:extLst>
              </a:tr>
              <a:tr h="344964">
                <a:tc>
                  <a:txBody>
                    <a:bodyPr/>
                    <a:lstStyle/>
                    <a:p>
                      <a:pPr algn="l"/>
                      <a:r>
                        <a:rPr lang="en-IN" sz="1700" dirty="0" err="1">
                          <a:effectLst/>
                          <a:hlinkClick r:id="rId5"/>
                        </a:rPr>
                        <a:t>locator.hover</a:t>
                      </a:r>
                      <a:r>
                        <a:rPr lang="en-IN" sz="1700" dirty="0">
                          <a:effectLst/>
                          <a:hlinkClick r:id="rId5"/>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Hover mouse over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Fill the form field, input text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Focus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Press single key</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Pick files to upload</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a:effectLst/>
                        </a:rPr>
                        <a:t>Select option in the drop down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5973"/>
                  </a:ext>
                </a:extLst>
              </a:tr>
            </a:tbl>
          </a:graphicData>
        </a:graphic>
      </p:graphicFrame>
      <p:sp>
        <p:nvSpPr>
          <p:cNvPr id="3" name="Date Placeholder 2">
            <a:extLst>
              <a:ext uri="{FF2B5EF4-FFF2-40B4-BE49-F238E27FC236}">
                <a16:creationId xmlns:a16="http://schemas.microsoft.com/office/drawing/2014/main" id="{E83182DF-98F0-4054-AA65-29BC9B8D92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4011B9D-F427-4569-99AF-391E1BD92F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1C0148-9227-413C-800A-27EB0047454A}"/>
              </a:ext>
            </a:extLst>
          </p:cNvPr>
          <p:cNvSpPr>
            <a:spLocks noGrp="1"/>
          </p:cNvSpPr>
          <p:nvPr>
            <p:ph type="sldNum" sz="quarter" idx="12"/>
          </p:nvPr>
        </p:nvSpPr>
        <p:spPr/>
        <p:txBody>
          <a:bodyPr/>
          <a:lstStyle/>
          <a:p>
            <a:fld id="{A193C64B-2574-4D3D-B044-92D68AAEF81F}" type="slidenum">
              <a:rPr lang="en-IN" smtClean="0"/>
              <a:t>80</a:t>
            </a:fld>
            <a:endParaRPr lang="en-IN"/>
          </a:p>
        </p:txBody>
      </p:sp>
    </p:spTree>
    <p:extLst>
      <p:ext uri="{BB962C8B-B14F-4D97-AF65-F5344CB8AC3E}">
        <p14:creationId xmlns:p14="http://schemas.microsoft.com/office/powerpoint/2010/main" val="638119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FB49-6696-4049-9B3B-301589E4F184}"/>
              </a:ext>
            </a:extLst>
          </p:cNvPr>
          <p:cNvSpPr>
            <a:spLocks noGrp="1"/>
          </p:cNvSpPr>
          <p:nvPr>
            <p:ph type="ctrTitle"/>
          </p:nvPr>
        </p:nvSpPr>
        <p:spPr/>
        <p:txBody>
          <a:bodyPr/>
          <a:lstStyle/>
          <a:p>
            <a:r>
              <a:rPr lang="en-US" dirty="0"/>
              <a:t>Actionability Checks</a:t>
            </a:r>
            <a:endParaRPr lang="en-IN" dirty="0"/>
          </a:p>
        </p:txBody>
      </p:sp>
      <p:sp>
        <p:nvSpPr>
          <p:cNvPr id="7" name="Subtitle 6">
            <a:extLst>
              <a:ext uri="{FF2B5EF4-FFF2-40B4-BE49-F238E27FC236}">
                <a16:creationId xmlns:a16="http://schemas.microsoft.com/office/drawing/2014/main" id="{54AB2C62-8C35-4631-9DC2-C1AE6FBF4143}"/>
              </a:ext>
            </a:extLst>
          </p:cNvPr>
          <p:cNvSpPr>
            <a:spLocks noGrp="1"/>
          </p:cNvSpPr>
          <p:nvPr>
            <p:ph type="subTitle" idx="1"/>
          </p:nvPr>
        </p:nvSpPr>
        <p:spPr/>
        <p:txBody>
          <a:bodyPr/>
          <a:lstStyle/>
          <a:p>
            <a:r>
              <a:rPr lang="en-US" dirty="0"/>
              <a:t>Playwright smartly perform checks these before taking action</a:t>
            </a:r>
            <a:endParaRPr lang="en-IN" dirty="0"/>
          </a:p>
        </p:txBody>
      </p:sp>
      <p:sp>
        <p:nvSpPr>
          <p:cNvPr id="4" name="Date Placeholder 3">
            <a:extLst>
              <a:ext uri="{FF2B5EF4-FFF2-40B4-BE49-F238E27FC236}">
                <a16:creationId xmlns:a16="http://schemas.microsoft.com/office/drawing/2014/main" id="{C61A3C5A-11BB-470B-A0CA-C398E988B0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6D311A-B1E8-4E21-B46B-61C6EAC23E5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C4AE8A9-224A-4233-ACCF-812692955B70}"/>
              </a:ext>
            </a:extLst>
          </p:cNvPr>
          <p:cNvSpPr>
            <a:spLocks noGrp="1"/>
          </p:cNvSpPr>
          <p:nvPr>
            <p:ph type="sldNum" sz="quarter" idx="12"/>
          </p:nvPr>
        </p:nvSpPr>
        <p:spPr/>
        <p:txBody>
          <a:bodyPr/>
          <a:lstStyle/>
          <a:p>
            <a:fld id="{A193C64B-2574-4D3D-B044-92D68AAEF81F}" type="slidenum">
              <a:rPr lang="en-IN" smtClean="0"/>
              <a:t>81</a:t>
            </a:fld>
            <a:endParaRPr lang="en-IN"/>
          </a:p>
        </p:txBody>
      </p:sp>
    </p:spTree>
    <p:extLst>
      <p:ext uri="{BB962C8B-B14F-4D97-AF65-F5344CB8AC3E}">
        <p14:creationId xmlns:p14="http://schemas.microsoft.com/office/powerpoint/2010/main" val="9428835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60F4-52D5-4546-8A61-51910CB93E4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82C3FD4-161F-48C0-8C82-2B453443B0B8}"/>
              </a:ext>
            </a:extLst>
          </p:cNvPr>
          <p:cNvPicPr>
            <a:picLocks noGrp="1" noChangeAspect="1"/>
          </p:cNvPicPr>
          <p:nvPr>
            <p:ph idx="1"/>
          </p:nvPr>
        </p:nvPicPr>
        <p:blipFill>
          <a:blip r:embed="rId2"/>
          <a:stretch>
            <a:fillRect/>
          </a:stretch>
        </p:blipFill>
        <p:spPr>
          <a:xfrm>
            <a:off x="3175000" y="245533"/>
            <a:ext cx="4555737" cy="5528734"/>
          </a:xfrm>
          <a:prstGeom prst="rect">
            <a:avLst/>
          </a:prstGeom>
        </p:spPr>
      </p:pic>
      <p:sp>
        <p:nvSpPr>
          <p:cNvPr id="4" name="Date Placeholder 3">
            <a:extLst>
              <a:ext uri="{FF2B5EF4-FFF2-40B4-BE49-F238E27FC236}">
                <a16:creationId xmlns:a16="http://schemas.microsoft.com/office/drawing/2014/main" id="{AD614C08-8418-4ABB-9A22-C613B50B92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71B66-B385-49A3-BAEF-8389D3475F2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BBD461-4A59-4339-A146-1AAAF33E191B}"/>
              </a:ext>
            </a:extLst>
          </p:cNvPr>
          <p:cNvSpPr>
            <a:spLocks noGrp="1"/>
          </p:cNvSpPr>
          <p:nvPr>
            <p:ph type="sldNum" sz="quarter" idx="12"/>
          </p:nvPr>
        </p:nvSpPr>
        <p:spPr/>
        <p:txBody>
          <a:bodyPr/>
          <a:lstStyle/>
          <a:p>
            <a:fld id="{A193C64B-2574-4D3D-B044-92D68AAEF81F}" type="slidenum">
              <a:rPr lang="en-IN" smtClean="0"/>
              <a:t>82</a:t>
            </a:fld>
            <a:endParaRPr lang="en-IN"/>
          </a:p>
        </p:txBody>
      </p:sp>
    </p:spTree>
    <p:extLst>
      <p:ext uri="{BB962C8B-B14F-4D97-AF65-F5344CB8AC3E}">
        <p14:creationId xmlns:p14="http://schemas.microsoft.com/office/powerpoint/2010/main" val="6465215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pPr lvl="1"/>
            <a:r>
              <a:rPr lang="en-US" dirty="0">
                <a:highlight>
                  <a:srgbClr val="FFFF00"/>
                </a:highlight>
              </a:rPr>
              <a:t>OR </a:t>
            </a:r>
          </a:p>
          <a:p>
            <a:pPr lvl="1"/>
            <a:endParaRPr lang="en-US" dirty="0">
              <a:highlight>
                <a:srgbClr val="FFFF00"/>
              </a:highlight>
            </a:endParaRPr>
          </a:p>
          <a:p>
            <a:r>
              <a:rPr lang="en-US" dirty="0">
                <a:highlight>
                  <a:srgbClr val="FFFF00"/>
                </a:highlight>
              </a:rPr>
              <a:t>await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(“Playwright”);</a:t>
            </a:r>
          </a:p>
          <a:p>
            <a:endParaRPr lang="en-US" dirty="0">
              <a:highlight>
                <a:srgbClr val="FFFF00"/>
              </a:highlight>
            </a:endParaRPr>
          </a:p>
          <a:p>
            <a:endParaRPr lang="en-IN" dirty="0"/>
          </a:p>
        </p:txBody>
      </p:sp>
      <p:sp>
        <p:nvSpPr>
          <p:cNvPr id="4" name="Date Placeholder 3">
            <a:extLst>
              <a:ext uri="{FF2B5EF4-FFF2-40B4-BE49-F238E27FC236}">
                <a16:creationId xmlns:a16="http://schemas.microsoft.com/office/drawing/2014/main" id="{92743BDF-CBE4-49FC-9DF3-A114560D4E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2FEBB4-6559-4F67-8347-BB483CC112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33F105-1E46-4696-B927-B1C1E523961D}"/>
              </a:ext>
            </a:extLst>
          </p:cNvPr>
          <p:cNvSpPr>
            <a:spLocks noGrp="1"/>
          </p:cNvSpPr>
          <p:nvPr>
            <p:ph type="sldNum" sz="quarter" idx="12"/>
          </p:nvPr>
        </p:nvSpPr>
        <p:spPr/>
        <p:txBody>
          <a:bodyPr/>
          <a:lstStyle/>
          <a:p>
            <a:fld id="{A193C64B-2574-4D3D-B044-92D68AAEF81F}" type="slidenum">
              <a:rPr lang="en-IN" smtClean="0"/>
              <a:t>83</a:t>
            </a:fld>
            <a:endParaRPr lang="en-IN"/>
          </a:p>
        </p:txBody>
      </p:sp>
    </p:spTree>
    <p:extLst>
      <p:ext uri="{BB962C8B-B14F-4D97-AF65-F5344CB8AC3E}">
        <p14:creationId xmlns:p14="http://schemas.microsoft.com/office/powerpoint/2010/main" val="34673585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446480294"/>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dirty="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0FCEBA7D-6537-4324-96E0-911C263E08E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DEEF61-66E0-48CE-BB87-311A7EA546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984011F-092B-43B6-85C8-6B0DD30C6185}"/>
              </a:ext>
            </a:extLst>
          </p:cNvPr>
          <p:cNvSpPr>
            <a:spLocks noGrp="1"/>
          </p:cNvSpPr>
          <p:nvPr>
            <p:ph type="sldNum" sz="quarter" idx="12"/>
          </p:nvPr>
        </p:nvSpPr>
        <p:spPr/>
        <p:txBody>
          <a:bodyPr/>
          <a:lstStyle/>
          <a:p>
            <a:fld id="{A193C64B-2574-4D3D-B044-92D68AAEF81F}" type="slidenum">
              <a:rPr lang="en-IN" smtClean="0"/>
              <a:t>84</a:t>
            </a:fld>
            <a:endParaRPr lang="en-IN"/>
          </a:p>
        </p:txBody>
      </p:sp>
    </p:spTree>
    <p:extLst>
      <p:ext uri="{BB962C8B-B14F-4D97-AF65-F5344CB8AC3E}">
        <p14:creationId xmlns:p14="http://schemas.microsoft.com/office/powerpoint/2010/main" val="41875209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normAutofit fontScale="92500" lnSpcReduction="10000"/>
          </a:bodyPr>
          <a:lstStyle/>
          <a:p>
            <a:r>
              <a:rPr lang="en-US" dirty="0"/>
              <a:t>Pages are </a:t>
            </a:r>
            <a:r>
              <a:rPr lang="en-US" dirty="0">
                <a:hlinkClick r:id="rId2"/>
              </a:rPr>
              <a:t>isolated between tests due to the Browser Context</a:t>
            </a:r>
            <a:r>
              <a:rPr lang="en-US" dirty="0"/>
              <a:t>, which is equivalent to a brand new browser profile, where every test gets a fresh environment, even when multiple tests run in a single Browser.</a:t>
            </a:r>
          </a:p>
          <a:p>
            <a:r>
              <a:rPr lang="en-US" dirty="0"/>
              <a:t>This isolation between tests provides several benefits, including:</a:t>
            </a:r>
          </a:p>
          <a:p>
            <a:pPr lvl="1"/>
            <a:r>
              <a:rPr lang="en-US" dirty="0">
                <a:highlight>
                  <a:srgbClr val="FFFF00"/>
                </a:highlight>
              </a:rPr>
              <a:t>Improved reliability</a:t>
            </a:r>
            <a:r>
              <a:rPr lang="en-US" dirty="0"/>
              <a:t>: Each test runs in a clean environment, reducing the likelihood of interference from external factors or dependencies.</a:t>
            </a:r>
          </a:p>
          <a:p>
            <a:pPr lvl="1"/>
            <a:r>
              <a:rPr lang="en-US" dirty="0">
                <a:highlight>
                  <a:srgbClr val="FFFF00"/>
                </a:highlight>
              </a:rPr>
              <a:t>Parallel execution</a:t>
            </a:r>
            <a:r>
              <a:rPr lang="en-US" dirty="0"/>
              <a:t>: Tests can be executed in parallel, as they do not depend on shared resources or state.</a:t>
            </a:r>
          </a:p>
          <a:p>
            <a:pPr lvl="1"/>
            <a:r>
              <a:rPr lang="en-US" dirty="0">
                <a:highlight>
                  <a:srgbClr val="FFFF00"/>
                </a:highlight>
              </a:rPr>
              <a:t>Clear separation of concerns</a:t>
            </a:r>
            <a:r>
              <a:rPr lang="en-US" dirty="0"/>
              <a:t>: Each test case is self-contained and independent, making it easier to understand and maintain the test suite.</a:t>
            </a:r>
          </a:p>
          <a:p>
            <a:pPr lvl="1"/>
            <a:endParaRPr lang="en-IN" dirty="0"/>
          </a:p>
        </p:txBody>
      </p:sp>
      <p:sp>
        <p:nvSpPr>
          <p:cNvPr id="4" name="Date Placeholder 3">
            <a:extLst>
              <a:ext uri="{FF2B5EF4-FFF2-40B4-BE49-F238E27FC236}">
                <a16:creationId xmlns:a16="http://schemas.microsoft.com/office/drawing/2014/main" id="{D65B390A-3851-4AEF-9CF9-0237853C849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D579C04-A29B-4EB8-AE36-44B1EC327A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9DC3D5-0B68-4A3B-A608-31AFECDBE35A}"/>
              </a:ext>
            </a:extLst>
          </p:cNvPr>
          <p:cNvSpPr>
            <a:spLocks noGrp="1"/>
          </p:cNvSpPr>
          <p:nvPr>
            <p:ph type="sldNum" sz="quarter" idx="12"/>
          </p:nvPr>
        </p:nvSpPr>
        <p:spPr/>
        <p:txBody>
          <a:bodyPr/>
          <a:lstStyle/>
          <a:p>
            <a:fld id="{A193C64B-2574-4D3D-B044-92D68AAEF81F}" type="slidenum">
              <a:rPr lang="en-IN" smtClean="0"/>
              <a:t>85</a:t>
            </a:fld>
            <a:endParaRPr lang="en-IN"/>
          </a:p>
        </p:txBody>
      </p:sp>
    </p:spTree>
    <p:extLst>
      <p:ext uri="{BB962C8B-B14F-4D97-AF65-F5344CB8AC3E}">
        <p14:creationId xmlns:p14="http://schemas.microsoft.com/office/powerpoint/2010/main" val="2993114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normAutofit fontScale="92500" lnSpcReduction="10000"/>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p>
          <a:p>
            <a:pPr marL="0" indent="0">
              <a:buNone/>
            </a:pP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
        <p:nvSpPr>
          <p:cNvPr id="4" name="Date Placeholder 3">
            <a:extLst>
              <a:ext uri="{FF2B5EF4-FFF2-40B4-BE49-F238E27FC236}">
                <a16:creationId xmlns:a16="http://schemas.microsoft.com/office/drawing/2014/main" id="{813E1FA9-30E7-4333-9F5B-501C69968E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85C219-58EC-4E74-95AA-7196008B1D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FFCB3E5-BCE7-4013-BD02-B198106CE9F3}"/>
              </a:ext>
            </a:extLst>
          </p:cNvPr>
          <p:cNvSpPr>
            <a:spLocks noGrp="1"/>
          </p:cNvSpPr>
          <p:nvPr>
            <p:ph type="sldNum" sz="quarter" idx="12"/>
          </p:nvPr>
        </p:nvSpPr>
        <p:spPr/>
        <p:txBody>
          <a:bodyPr/>
          <a:lstStyle/>
          <a:p>
            <a:fld id="{A193C64B-2574-4D3D-B044-92D68AAEF81F}" type="slidenum">
              <a:rPr lang="en-IN" smtClean="0"/>
              <a:t>86</a:t>
            </a:fld>
            <a:endParaRPr lang="en-IN"/>
          </a:p>
        </p:txBody>
      </p:sp>
    </p:spTree>
    <p:extLst>
      <p:ext uri="{BB962C8B-B14F-4D97-AF65-F5344CB8AC3E}">
        <p14:creationId xmlns:p14="http://schemas.microsoft.com/office/powerpoint/2010/main" val="2435474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
        <p:nvSpPr>
          <p:cNvPr id="4" name="Date Placeholder 3">
            <a:extLst>
              <a:ext uri="{FF2B5EF4-FFF2-40B4-BE49-F238E27FC236}">
                <a16:creationId xmlns:a16="http://schemas.microsoft.com/office/drawing/2014/main" id="{315CFFBC-8FE1-4C92-B795-01A404DE78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B8CA97-1EDE-4635-91A6-98B01B2517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DCD23-75BE-4780-8379-CA80EB364D44}"/>
              </a:ext>
            </a:extLst>
          </p:cNvPr>
          <p:cNvSpPr>
            <a:spLocks noGrp="1"/>
          </p:cNvSpPr>
          <p:nvPr>
            <p:ph type="sldNum" sz="quarter" idx="12"/>
          </p:nvPr>
        </p:nvSpPr>
        <p:spPr/>
        <p:txBody>
          <a:bodyPr/>
          <a:lstStyle/>
          <a:p>
            <a:fld id="{A193C64B-2574-4D3D-B044-92D68AAEF81F}" type="slidenum">
              <a:rPr lang="en-IN" smtClean="0"/>
              <a:t>87</a:t>
            </a:fld>
            <a:endParaRPr lang="en-IN"/>
          </a:p>
        </p:txBody>
      </p:sp>
    </p:spTree>
    <p:extLst>
      <p:ext uri="{BB962C8B-B14F-4D97-AF65-F5344CB8AC3E}">
        <p14:creationId xmlns:p14="http://schemas.microsoft.com/office/powerpoint/2010/main" val="30362519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a:t>
            </a:r>
            <a:r>
              <a:rPr lang="en-IN" dirty="0" err="1">
                <a:solidFill>
                  <a:srgbClr val="FF0000"/>
                </a:solidFill>
                <a:highlight>
                  <a:srgbClr val="FFFF00"/>
                </a:highlight>
              </a:rPr>
              <a: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p>
          <a:p>
            <a:pPr lvl="1"/>
            <a:r>
              <a:rPr lang="en-IN" dirty="0">
                <a:highlight>
                  <a:srgbClr val="FFFF00"/>
                </a:highlight>
              </a:rPr>
              <a:t>})</a:t>
            </a:r>
            <a:br>
              <a:rPr lang="en-IN" dirty="0">
                <a:highlight>
                  <a:srgbClr val="FFFF00"/>
                </a:highlight>
              </a:rPr>
            </a:br>
            <a:r>
              <a:rPr lang="en-IN" dirty="0">
                <a:highlight>
                  <a:srgbClr val="FFFF00"/>
                </a:highlight>
              </a:rPr>
              <a:t>	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	});</a:t>
            </a:r>
          </a:p>
          <a:p>
            <a:r>
              <a:rPr lang="en-IN" dirty="0">
                <a:highlight>
                  <a:srgbClr val="FFFF00"/>
                </a:highlight>
              </a:rPr>
              <a:t>});</a:t>
            </a:r>
          </a:p>
        </p:txBody>
      </p:sp>
      <p:sp>
        <p:nvSpPr>
          <p:cNvPr id="4" name="Date Placeholder 3">
            <a:extLst>
              <a:ext uri="{FF2B5EF4-FFF2-40B4-BE49-F238E27FC236}">
                <a16:creationId xmlns:a16="http://schemas.microsoft.com/office/drawing/2014/main" id="{B3915A28-0AD5-4341-A1B4-3A63EABDE3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6229BE-83CC-4CE4-9167-F3D0991EB4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C48183-46D5-475A-A13B-10BF40A01CBB}"/>
              </a:ext>
            </a:extLst>
          </p:cNvPr>
          <p:cNvSpPr>
            <a:spLocks noGrp="1"/>
          </p:cNvSpPr>
          <p:nvPr>
            <p:ph type="sldNum" sz="quarter" idx="12"/>
          </p:nvPr>
        </p:nvSpPr>
        <p:spPr/>
        <p:txBody>
          <a:bodyPr/>
          <a:lstStyle/>
          <a:p>
            <a:fld id="{A193C64B-2574-4D3D-B044-92D68AAEF81F}" type="slidenum">
              <a:rPr lang="en-IN" smtClean="0"/>
              <a:t>88</a:t>
            </a:fld>
            <a:endParaRPr lang="en-IN"/>
          </a:p>
        </p:txBody>
      </p:sp>
    </p:spTree>
    <p:extLst>
      <p:ext uri="{BB962C8B-B14F-4D97-AF65-F5344CB8AC3E}">
        <p14:creationId xmlns:p14="http://schemas.microsoft.com/office/powerpoint/2010/main" val="898619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a:bodyPr>
          <a:lstStyle/>
          <a:p>
            <a:r>
              <a:rPr lang="en-US" dirty="0"/>
              <a:t>Hooks in Playwright are functions that allow you to perform setup and teardown actions before and after test cases or test suites. </a:t>
            </a:r>
          </a:p>
          <a:p>
            <a:r>
              <a:rPr lang="en-US" b="1" dirty="0" err="1"/>
              <a:t>beforeAll</a:t>
            </a:r>
            <a:r>
              <a:rPr lang="en-US" dirty="0"/>
              <a:t>: This hook runs once before all test cases in a test suite. It is typically used for global setup tasks that need to be performed once before any tests are executed.</a:t>
            </a:r>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
        <p:nvSpPr>
          <p:cNvPr id="4" name="Date Placeholder 3">
            <a:extLst>
              <a:ext uri="{FF2B5EF4-FFF2-40B4-BE49-F238E27FC236}">
                <a16:creationId xmlns:a16="http://schemas.microsoft.com/office/drawing/2014/main" id="{E639A988-3ED6-421D-9739-7936B5D7273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7E0899-92FA-40A5-BB2A-6910EBAADA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32AF04-2114-4731-B1E5-5877DA2484F2}"/>
              </a:ext>
            </a:extLst>
          </p:cNvPr>
          <p:cNvSpPr>
            <a:spLocks noGrp="1"/>
          </p:cNvSpPr>
          <p:nvPr>
            <p:ph type="sldNum" sz="quarter" idx="12"/>
          </p:nvPr>
        </p:nvSpPr>
        <p:spPr/>
        <p:txBody>
          <a:bodyPr/>
          <a:lstStyle/>
          <a:p>
            <a:fld id="{A193C64B-2574-4D3D-B044-92D68AAEF81F}" type="slidenum">
              <a:rPr lang="en-IN" smtClean="0"/>
              <a:t>89</a:t>
            </a:fld>
            <a:endParaRPr lang="en-IN"/>
          </a:p>
        </p:txBody>
      </p:sp>
    </p:spTree>
    <p:extLst>
      <p:ext uri="{BB962C8B-B14F-4D97-AF65-F5344CB8AC3E}">
        <p14:creationId xmlns:p14="http://schemas.microsoft.com/office/powerpoint/2010/main" val="228474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31E7-9558-4EB2-9223-14F383E8E08E}"/>
              </a:ext>
            </a:extLst>
          </p:cNvPr>
          <p:cNvSpPr>
            <a:spLocks noGrp="1"/>
          </p:cNvSpPr>
          <p:nvPr>
            <p:ph type="ctrTitle"/>
          </p:nvPr>
        </p:nvSpPr>
        <p:spPr/>
        <p:txBody>
          <a:bodyPr/>
          <a:lstStyle/>
          <a:p>
            <a:r>
              <a:rPr lang="en-US" dirty="0"/>
              <a:t>Contents Generation</a:t>
            </a:r>
            <a:endParaRPr lang="en-IN" dirty="0"/>
          </a:p>
        </p:txBody>
      </p:sp>
      <p:sp>
        <p:nvSpPr>
          <p:cNvPr id="7" name="Subtitle 6">
            <a:extLst>
              <a:ext uri="{FF2B5EF4-FFF2-40B4-BE49-F238E27FC236}">
                <a16:creationId xmlns:a16="http://schemas.microsoft.com/office/drawing/2014/main" id="{666D8445-5839-49B8-BB23-D82EA9E91184}"/>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A5A3679D-96FB-46A6-800B-D2FC50BAF30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038B73F-EBB6-45F2-88C2-F5594E5647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A383B1-2DEA-4E08-97E9-DA3E7A18C036}"/>
              </a:ext>
            </a:extLst>
          </p:cNvPr>
          <p:cNvSpPr>
            <a:spLocks noGrp="1"/>
          </p:cNvSpPr>
          <p:nvPr>
            <p:ph type="sldNum" sz="quarter" idx="12"/>
          </p:nvPr>
        </p:nvSpPr>
        <p:spPr/>
        <p:txBody>
          <a:bodyPr/>
          <a:lstStyle/>
          <a:p>
            <a:fld id="{A193C64B-2574-4D3D-B044-92D68AAEF81F}" type="slidenum">
              <a:rPr lang="en-IN" smtClean="0"/>
              <a:t>9</a:t>
            </a:fld>
            <a:endParaRPr lang="en-IN"/>
          </a:p>
        </p:txBody>
      </p:sp>
    </p:spTree>
    <p:extLst>
      <p:ext uri="{BB962C8B-B14F-4D97-AF65-F5344CB8AC3E}">
        <p14:creationId xmlns:p14="http://schemas.microsoft.com/office/powerpoint/2010/main" val="7633504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
        <p:nvSpPr>
          <p:cNvPr id="4" name="Date Placeholder 3">
            <a:extLst>
              <a:ext uri="{FF2B5EF4-FFF2-40B4-BE49-F238E27FC236}">
                <a16:creationId xmlns:a16="http://schemas.microsoft.com/office/drawing/2014/main" id="{FED9AAD3-DA5F-4473-B642-D75D736A97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81F7DB-B295-48BE-AE0B-03D7D00CEA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F115AB-F65B-4A13-836C-96503286F316}"/>
              </a:ext>
            </a:extLst>
          </p:cNvPr>
          <p:cNvSpPr>
            <a:spLocks noGrp="1"/>
          </p:cNvSpPr>
          <p:nvPr>
            <p:ph type="sldNum" sz="quarter" idx="12"/>
          </p:nvPr>
        </p:nvSpPr>
        <p:spPr/>
        <p:txBody>
          <a:bodyPr/>
          <a:lstStyle/>
          <a:p>
            <a:fld id="{A193C64B-2574-4D3D-B044-92D68AAEF81F}" type="slidenum">
              <a:rPr lang="en-IN" smtClean="0"/>
              <a:t>90</a:t>
            </a:fld>
            <a:endParaRPr lang="en-IN"/>
          </a:p>
        </p:txBody>
      </p:sp>
    </p:spTree>
    <p:extLst>
      <p:ext uri="{BB962C8B-B14F-4D97-AF65-F5344CB8AC3E}">
        <p14:creationId xmlns:p14="http://schemas.microsoft.com/office/powerpoint/2010/main" val="16521476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91</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662840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b="1" u="sng" dirty="0" err="1">
                <a:solidFill>
                  <a:srgbClr val="FF0000"/>
                </a:solidFill>
              </a:rPr>
              <a:t>page.goto</a:t>
            </a:r>
            <a:r>
              <a:rPr lang="en-US" dirty="0">
                <a:solidFill>
                  <a:srgbClr val="FF0000"/>
                </a:solidFill>
              </a:rPr>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
        <p:nvSpPr>
          <p:cNvPr id="4" name="Date Placeholder 3">
            <a:extLst>
              <a:ext uri="{FF2B5EF4-FFF2-40B4-BE49-F238E27FC236}">
                <a16:creationId xmlns:a16="http://schemas.microsoft.com/office/drawing/2014/main" id="{BDE492D9-971C-45BA-8578-67941DDA87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F797F9-A875-4722-8C75-2013D04322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D3F44A-BE17-4887-8E70-0588CD7C1E6E}"/>
              </a:ext>
            </a:extLst>
          </p:cNvPr>
          <p:cNvSpPr>
            <a:spLocks noGrp="1"/>
          </p:cNvSpPr>
          <p:nvPr>
            <p:ph type="sldNum" sz="quarter" idx="12"/>
          </p:nvPr>
        </p:nvSpPr>
        <p:spPr/>
        <p:txBody>
          <a:bodyPr/>
          <a:lstStyle/>
          <a:p>
            <a:fld id="{A193C64B-2574-4D3D-B044-92D68AAEF81F}" type="slidenum">
              <a:rPr lang="en-IN" smtClean="0"/>
              <a:t>92</a:t>
            </a:fld>
            <a:endParaRPr lang="en-IN"/>
          </a:p>
        </p:txBody>
      </p:sp>
    </p:spTree>
    <p:extLst>
      <p:ext uri="{BB962C8B-B14F-4D97-AF65-F5344CB8AC3E}">
        <p14:creationId xmlns:p14="http://schemas.microsoft.com/office/powerpoint/2010/main" val="5174953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
        <p:nvSpPr>
          <p:cNvPr id="4" name="Date Placeholder 3">
            <a:extLst>
              <a:ext uri="{FF2B5EF4-FFF2-40B4-BE49-F238E27FC236}">
                <a16:creationId xmlns:a16="http://schemas.microsoft.com/office/drawing/2014/main" id="{81DBD987-3D4D-4774-B51A-192B1E6AA3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9DE037-ECA3-4A49-8710-8CAE46193B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945D7F-7B67-4A55-AEE1-59B40236B4BF}"/>
              </a:ext>
            </a:extLst>
          </p:cNvPr>
          <p:cNvSpPr>
            <a:spLocks noGrp="1"/>
          </p:cNvSpPr>
          <p:nvPr>
            <p:ph type="sldNum" sz="quarter" idx="12"/>
          </p:nvPr>
        </p:nvSpPr>
        <p:spPr/>
        <p:txBody>
          <a:bodyPr/>
          <a:lstStyle/>
          <a:p>
            <a:fld id="{A193C64B-2574-4D3D-B044-92D68AAEF81F}" type="slidenum">
              <a:rPr lang="en-IN" smtClean="0"/>
              <a:t>93</a:t>
            </a:fld>
            <a:endParaRPr lang="en-IN"/>
          </a:p>
        </p:txBody>
      </p:sp>
    </p:spTree>
    <p:extLst>
      <p:ext uri="{BB962C8B-B14F-4D97-AF65-F5344CB8AC3E}">
        <p14:creationId xmlns:p14="http://schemas.microsoft.com/office/powerpoint/2010/main" val="7000931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dirty="0" err="1">
                <a:solidFill>
                  <a:srgbClr val="FF0000"/>
                </a:solidFill>
              </a:rPr>
              <a:t>beforeEach</a:t>
            </a:r>
            <a:r>
              <a:rPr lang="en-US" dirty="0">
                <a:solidFill>
                  <a:srgbClr val="FF0000"/>
                </a:solidFill>
              </a:rPr>
              <a:t> and </a:t>
            </a:r>
            <a:r>
              <a:rPr lang="en-US" dirty="0" err="1">
                <a:solidFill>
                  <a:srgbClr val="FF0000"/>
                </a:solidFill>
              </a:rPr>
              <a:t>afterEach</a:t>
            </a:r>
            <a:r>
              <a:rPr lang="en-US" dirty="0">
                <a:solidFill>
                  <a:srgbClr val="FF0000"/>
                </a:solidFill>
              </a:rPr>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
        <p:nvSpPr>
          <p:cNvPr id="4" name="Date Placeholder 3">
            <a:extLst>
              <a:ext uri="{FF2B5EF4-FFF2-40B4-BE49-F238E27FC236}">
                <a16:creationId xmlns:a16="http://schemas.microsoft.com/office/drawing/2014/main" id="{ADFF8DE1-F667-4999-B67D-657ADBFF04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6561BE-E8CC-4212-BD25-CFA996AE0F0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F81C8-9FE5-42C1-A814-F102F4F3B31D}"/>
              </a:ext>
            </a:extLst>
          </p:cNvPr>
          <p:cNvSpPr>
            <a:spLocks noGrp="1"/>
          </p:cNvSpPr>
          <p:nvPr>
            <p:ph type="sldNum" sz="quarter" idx="12"/>
          </p:nvPr>
        </p:nvSpPr>
        <p:spPr/>
        <p:txBody>
          <a:bodyPr/>
          <a:lstStyle/>
          <a:p>
            <a:fld id="{A193C64B-2574-4D3D-B044-92D68AAEF81F}" type="slidenum">
              <a:rPr lang="en-IN" smtClean="0"/>
              <a:t>94</a:t>
            </a:fld>
            <a:endParaRPr lang="en-IN"/>
          </a:p>
        </p:txBody>
      </p:sp>
    </p:spTree>
    <p:extLst>
      <p:ext uri="{BB962C8B-B14F-4D97-AF65-F5344CB8AC3E}">
        <p14:creationId xmlns:p14="http://schemas.microsoft.com/office/powerpoint/2010/main" val="11422371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
        <p:nvSpPr>
          <p:cNvPr id="4" name="Date Placeholder 3">
            <a:extLst>
              <a:ext uri="{FF2B5EF4-FFF2-40B4-BE49-F238E27FC236}">
                <a16:creationId xmlns:a16="http://schemas.microsoft.com/office/drawing/2014/main" id="{08D9A446-2683-4E37-AD85-312876A0F6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A0F282F-B6AF-45AF-A525-96454A4C85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D9552EA-F279-4E1F-9524-9C02624F22DD}"/>
              </a:ext>
            </a:extLst>
          </p:cNvPr>
          <p:cNvSpPr>
            <a:spLocks noGrp="1"/>
          </p:cNvSpPr>
          <p:nvPr>
            <p:ph type="sldNum" sz="quarter" idx="12"/>
          </p:nvPr>
        </p:nvSpPr>
        <p:spPr/>
        <p:txBody>
          <a:bodyPr/>
          <a:lstStyle/>
          <a:p>
            <a:fld id="{A193C64B-2574-4D3D-B044-92D68AAEF81F}" type="slidenum">
              <a:rPr lang="en-IN" smtClean="0"/>
              <a:t>95</a:t>
            </a:fld>
            <a:endParaRPr lang="en-IN"/>
          </a:p>
        </p:txBody>
      </p:sp>
    </p:spTree>
    <p:extLst>
      <p:ext uri="{BB962C8B-B14F-4D97-AF65-F5344CB8AC3E}">
        <p14:creationId xmlns:p14="http://schemas.microsoft.com/office/powerpoint/2010/main" val="3608219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F591-868F-40C0-AF66-4C61186AF4A3}"/>
              </a:ext>
            </a:extLst>
          </p:cNvPr>
          <p:cNvSpPr>
            <a:spLocks noGrp="1"/>
          </p:cNvSpPr>
          <p:nvPr>
            <p:ph type="ctrTitle"/>
          </p:nvPr>
        </p:nvSpPr>
        <p:spPr/>
        <p:txBody>
          <a:bodyPr/>
          <a:lstStyle/>
          <a:p>
            <a:r>
              <a:rPr lang="en-US" dirty="0"/>
              <a:t>Playwright API</a:t>
            </a:r>
            <a:endParaRPr lang="en-IN" dirty="0"/>
          </a:p>
        </p:txBody>
      </p:sp>
      <p:sp>
        <p:nvSpPr>
          <p:cNvPr id="4" name="Subtitle 3">
            <a:extLst>
              <a:ext uri="{FF2B5EF4-FFF2-40B4-BE49-F238E27FC236}">
                <a16:creationId xmlns:a16="http://schemas.microsoft.com/office/drawing/2014/main" id="{CB52A042-E169-44AB-AF7E-45222E102F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72879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a:t>
            </a:r>
            <a:r>
              <a:rPr lang="en-US" dirty="0">
                <a:highlight>
                  <a:srgbClr val="FFFF00"/>
                </a:highlight>
              </a:rPr>
              <a:t>headless</a:t>
            </a:r>
            <a:r>
              <a:rPr lang="en-US" dirty="0"/>
              <a:t> mode, </a:t>
            </a:r>
            <a:r>
              <a:rPr lang="en-US" dirty="0">
                <a:highlight>
                  <a:srgbClr val="FFFF00"/>
                </a:highlight>
              </a:rPr>
              <a:t>viewport</a:t>
            </a:r>
            <a:r>
              <a:rPr lang="en-US" dirty="0"/>
              <a:t> size, </a:t>
            </a:r>
            <a:r>
              <a:rPr lang="en-US" dirty="0">
                <a:highlight>
                  <a:srgbClr val="FFFF00"/>
                </a:highlight>
              </a:rPr>
              <a:t>user agent</a:t>
            </a:r>
            <a:r>
              <a:rPr lang="en-US" dirty="0"/>
              <a: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
        <p:nvSpPr>
          <p:cNvPr id="4" name="Date Placeholder 3">
            <a:extLst>
              <a:ext uri="{FF2B5EF4-FFF2-40B4-BE49-F238E27FC236}">
                <a16:creationId xmlns:a16="http://schemas.microsoft.com/office/drawing/2014/main" id="{D18F918C-66C9-4060-B5E7-59402B4B1C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EFAE20-6DC3-4B66-A9F1-F30363DF8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C1BE44-B0FD-479A-9DD4-5E0C75EBDDAE}"/>
              </a:ext>
            </a:extLst>
          </p:cNvPr>
          <p:cNvSpPr>
            <a:spLocks noGrp="1"/>
          </p:cNvSpPr>
          <p:nvPr>
            <p:ph type="sldNum" sz="quarter" idx="12"/>
          </p:nvPr>
        </p:nvSpPr>
        <p:spPr/>
        <p:txBody>
          <a:bodyPr/>
          <a:lstStyle/>
          <a:p>
            <a:fld id="{A193C64B-2574-4D3D-B044-92D68AAEF81F}" type="slidenum">
              <a:rPr lang="en-IN" smtClean="0"/>
              <a:t>97</a:t>
            </a:fld>
            <a:endParaRPr lang="en-IN"/>
          </a:p>
        </p:txBody>
      </p:sp>
    </p:spTree>
    <p:extLst>
      <p:ext uri="{BB962C8B-B14F-4D97-AF65-F5344CB8AC3E}">
        <p14:creationId xmlns:p14="http://schemas.microsoft.com/office/powerpoint/2010/main" val="750362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
        <p:nvSpPr>
          <p:cNvPr id="4" name="Date Placeholder 3">
            <a:extLst>
              <a:ext uri="{FF2B5EF4-FFF2-40B4-BE49-F238E27FC236}">
                <a16:creationId xmlns:a16="http://schemas.microsoft.com/office/drawing/2014/main" id="{0918909A-EFE4-4A87-AA64-A9D439D08A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0BE4D3D-0F92-40AA-8444-796296F79FE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4C23AD-F175-40A7-A38A-E53CE326EA52}"/>
              </a:ext>
            </a:extLst>
          </p:cNvPr>
          <p:cNvSpPr>
            <a:spLocks noGrp="1"/>
          </p:cNvSpPr>
          <p:nvPr>
            <p:ph type="sldNum" sz="quarter" idx="12"/>
          </p:nvPr>
        </p:nvSpPr>
        <p:spPr/>
        <p:txBody>
          <a:bodyPr/>
          <a:lstStyle/>
          <a:p>
            <a:fld id="{A193C64B-2574-4D3D-B044-92D68AAEF81F}" type="slidenum">
              <a:rPr lang="en-IN" smtClean="0"/>
              <a:t>98</a:t>
            </a:fld>
            <a:endParaRPr lang="en-IN"/>
          </a:p>
        </p:txBody>
      </p:sp>
    </p:spTree>
    <p:extLst>
      <p:ext uri="{BB962C8B-B14F-4D97-AF65-F5344CB8AC3E}">
        <p14:creationId xmlns:p14="http://schemas.microsoft.com/office/powerpoint/2010/main" val="5878260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
        <p:nvSpPr>
          <p:cNvPr id="4" name="Date Placeholder 3">
            <a:extLst>
              <a:ext uri="{FF2B5EF4-FFF2-40B4-BE49-F238E27FC236}">
                <a16:creationId xmlns:a16="http://schemas.microsoft.com/office/drawing/2014/main" id="{80C5AD79-97C6-44BC-AC04-2CC37C4C0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D00713-9D6D-44E6-931A-FAAD04C692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B316D85-96F2-4A71-B78D-004D7071EE30}"/>
              </a:ext>
            </a:extLst>
          </p:cNvPr>
          <p:cNvSpPr>
            <a:spLocks noGrp="1"/>
          </p:cNvSpPr>
          <p:nvPr>
            <p:ph type="sldNum" sz="quarter" idx="12"/>
          </p:nvPr>
        </p:nvSpPr>
        <p:spPr/>
        <p:txBody>
          <a:bodyPr/>
          <a:lstStyle/>
          <a:p>
            <a:fld id="{A193C64B-2574-4D3D-B044-92D68AAEF81F}" type="slidenum">
              <a:rPr lang="en-IN" smtClean="0"/>
              <a:t>99</a:t>
            </a:fld>
            <a:endParaRPr lang="en-IN"/>
          </a:p>
        </p:txBody>
      </p:sp>
    </p:spTree>
    <p:extLst>
      <p:ext uri="{BB962C8B-B14F-4D97-AF65-F5344CB8AC3E}">
        <p14:creationId xmlns:p14="http://schemas.microsoft.com/office/powerpoint/2010/main" val="9319694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4641</TotalTime>
  <Words>22765</Words>
  <Application>Microsoft Office PowerPoint</Application>
  <PresentationFormat>Widescreen</PresentationFormat>
  <Paragraphs>2537</Paragraphs>
  <Slides>354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354</vt:i4>
      </vt:variant>
    </vt:vector>
  </HeadingPairs>
  <TitlesOfParts>
    <vt:vector size="360" baseType="lpstr">
      <vt:lpstr>Arial</vt:lpstr>
      <vt:lpstr>Calibri</vt:lpstr>
      <vt:lpstr>Gill Sans MT</vt:lpstr>
      <vt:lpstr>Söhne</vt:lpstr>
      <vt:lpstr>Söhne Mono</vt:lpstr>
      <vt:lpstr>Gallery</vt:lpstr>
      <vt:lpstr>Playwright Automation using Javascript</vt:lpstr>
      <vt:lpstr>disclaimer</vt:lpstr>
      <vt:lpstr>Disclaimer</vt:lpstr>
      <vt:lpstr>Disclaimer</vt:lpstr>
      <vt:lpstr>Know your trainer</vt:lpstr>
      <vt:lpstr>Know your instructor</vt:lpstr>
      <vt:lpstr>Setting the expectations</vt:lpstr>
      <vt:lpstr>Setting the expectations</vt:lpstr>
      <vt:lpstr>Contents Generation</vt:lpstr>
      <vt:lpstr>Contents generated from </vt:lpstr>
      <vt:lpstr>Contents</vt:lpstr>
      <vt:lpstr>Course Contents</vt:lpstr>
      <vt:lpstr>Course Contents</vt:lpstr>
      <vt:lpstr>Course Contents </vt:lpstr>
      <vt:lpstr>Course contents</vt:lpstr>
      <vt:lpstr>Course contents</vt:lpstr>
      <vt:lpstr>PowerPoint Presentation</vt:lpstr>
      <vt:lpstr>List reporter</vt:lpstr>
      <vt:lpstr>Third Party Reporting</vt:lpstr>
      <vt:lpstr>allure</vt:lpstr>
      <vt:lpstr>Course contents</vt:lpstr>
      <vt:lpstr>Course contents</vt:lpstr>
      <vt:lpstr>Course contents</vt:lpstr>
      <vt:lpstr>Course contents - Student mgt project  </vt:lpstr>
      <vt:lpstr>What is playwright</vt:lpstr>
      <vt:lpstr>Introduction - Playwright</vt:lpstr>
      <vt:lpstr>Playwright</vt:lpstr>
      <vt:lpstr>Comparision</vt:lpstr>
      <vt:lpstr>Comparision –  Playwright /Selenium / Cypress</vt:lpstr>
      <vt:lpstr>Features</vt:lpstr>
      <vt:lpstr>Playwright Features</vt:lpstr>
      <vt:lpstr>Quiz Time</vt:lpstr>
      <vt:lpstr>Quiz</vt:lpstr>
      <vt:lpstr>Quiz</vt:lpstr>
      <vt:lpstr>Installation</vt:lpstr>
      <vt:lpstr>Installation </vt:lpstr>
      <vt:lpstr>Version Check and Upgrade</vt:lpstr>
      <vt:lpstr>System requirements​ </vt:lpstr>
      <vt:lpstr>Objects &amp; Utilities</vt:lpstr>
      <vt:lpstr>Objects &amp; Utilities</vt:lpstr>
      <vt:lpstr>Objects &amp; Utilities</vt:lpstr>
      <vt:lpstr>locator</vt:lpstr>
      <vt:lpstr>What is Locator</vt:lpstr>
      <vt:lpstr>XPath Expression: </vt:lpstr>
      <vt:lpstr>CSs Selectors</vt:lpstr>
      <vt:lpstr>Text Content: </vt:lpstr>
      <vt:lpstr>Attribute Value: </vt:lpstr>
      <vt:lpstr>Attribute selection</vt:lpstr>
      <vt:lpstr>Page.$ and page.$$ </vt:lpstr>
      <vt:lpstr>Code Examples</vt:lpstr>
      <vt:lpstr>Chaining – first, last, nth</vt:lpstr>
      <vt:lpstr>Chaining – first, last, nth</vt:lpstr>
      <vt:lpstr>Basic Commands</vt:lpstr>
      <vt:lpstr>Basic Commands </vt:lpstr>
      <vt:lpstr>Commands  </vt:lpstr>
      <vt:lpstr>Basic Commands</vt:lpstr>
      <vt:lpstr>Quiz Time</vt:lpstr>
      <vt:lpstr>Quiz</vt:lpstr>
      <vt:lpstr>Files structure</vt:lpstr>
      <vt:lpstr>Installed files &amp; Folders</vt:lpstr>
      <vt:lpstr>Hands On</vt:lpstr>
      <vt:lpstr>Sample First test script</vt:lpstr>
      <vt:lpstr>PowerPoint Presentation</vt:lpstr>
      <vt:lpstr>Test Case structure</vt:lpstr>
      <vt:lpstr>Important Blocks</vt:lpstr>
      <vt:lpstr>Setup Block</vt:lpstr>
      <vt:lpstr>Action Block: </vt:lpstr>
      <vt:lpstr>Assertion Block: </vt:lpstr>
      <vt:lpstr>Cleanup Block: </vt:lpstr>
      <vt:lpstr>Teardown Block (Optional): </vt:lpstr>
      <vt:lpstr>Test script structure </vt:lpstr>
      <vt:lpstr>Test Declaration</vt:lpstr>
      <vt:lpstr>Test Logic</vt:lpstr>
      <vt:lpstr>Assertions</vt:lpstr>
      <vt:lpstr>Hooks Setup and Teardown</vt:lpstr>
      <vt:lpstr>Environment Configuration</vt:lpstr>
      <vt:lpstr>navigation</vt:lpstr>
      <vt:lpstr>Interactions </vt:lpstr>
      <vt:lpstr>Get By ….</vt:lpstr>
      <vt:lpstr>Basic actions </vt:lpstr>
      <vt:lpstr>Actionability Checks</vt:lpstr>
      <vt:lpstr>PowerPoint Presentation</vt:lpstr>
      <vt:lpstr>Assertions </vt:lpstr>
      <vt:lpstr>assertions</vt:lpstr>
      <vt:lpstr>Test Isolation </vt:lpstr>
      <vt:lpstr>One file, multiple browser instances</vt:lpstr>
      <vt:lpstr>Hooks </vt:lpstr>
      <vt:lpstr>Hooks</vt:lpstr>
      <vt:lpstr>Hooks</vt:lpstr>
      <vt:lpstr>Hooks</vt:lpstr>
      <vt:lpstr>Quiz Time</vt:lpstr>
      <vt:lpstr>Quiz </vt:lpstr>
      <vt:lpstr>Quiz </vt:lpstr>
      <vt:lpstr>Quiz</vt:lpstr>
      <vt:lpstr>Quiz</vt:lpstr>
      <vt:lpstr>Playwright API</vt:lpstr>
      <vt:lpstr>Playwright API</vt:lpstr>
      <vt:lpstr>Playwright API</vt:lpstr>
      <vt:lpstr>Playwright API</vt:lpstr>
      <vt:lpstr>Representation</vt:lpstr>
      <vt:lpstr>Browser Context</vt:lpstr>
      <vt:lpstr>Pages</vt:lpstr>
      <vt:lpstr>Elements</vt:lpstr>
      <vt:lpstr>Navigation Methods: </vt:lpstr>
      <vt:lpstr>Navigation Events</vt:lpstr>
      <vt:lpstr>Navigation Control: </vt:lpstr>
      <vt:lpstr>Navigating to URLs: </vt:lpstr>
      <vt:lpstr>PowerPoint Presentation</vt:lpstr>
      <vt:lpstr>Listening to Navigation Events:</vt:lpstr>
      <vt:lpstr>domcontentloaded</vt:lpstr>
      <vt:lpstr>error</vt:lpstr>
      <vt:lpstr>framenavigated</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waitForXPath():</vt:lpstr>
      <vt:lpstr>waitForTimeout(): </vt:lpstr>
      <vt:lpstr>waitForFunction(): </vt:lpstr>
      <vt:lpstr>waitForLoadState():</vt:lpstr>
      <vt:lpstr>waitForEvent():</vt:lpstr>
      <vt:lpstr>Quiz Time</vt:lpstr>
      <vt:lpstr>Quiz -  Playwright API Overview:</vt:lpstr>
      <vt:lpstr>Quiz</vt:lpstr>
      <vt:lpstr>Quiz</vt:lpstr>
      <vt:lpstr>Quiz - Browser Contexts</vt:lpstr>
      <vt:lpstr>Quiz - Navigation:</vt:lpstr>
      <vt:lpstr>Quiz – load State</vt:lpstr>
      <vt:lpstr>Quiz - Loading Pages:</vt:lpstr>
      <vt:lpstr>Quiz - Interacting with Elements:</vt:lpstr>
      <vt:lpstr>Quiz - Clicking, Typing, and Other User Actions:</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Assertions</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Defining the Route Handler:</vt:lpstr>
      <vt:lpstr>Mocking responses</vt:lpstr>
      <vt:lpstr>Defining the Route Handler:</vt:lpstr>
      <vt:lpstr>Code – Mock resposne</vt:lpstr>
      <vt:lpstr>Quiz Handling Pop-ups and Dialogs:</vt:lpstr>
      <vt:lpstr>Quiz - Working with Frames and Iframes:</vt:lpstr>
      <vt:lpstr>Quiz - Network Interception and Mocking:</vt:lpstr>
      <vt:lpstr>Quiz - Intercepting Network Requests:</vt:lpstr>
      <vt:lpstr>Managing States and Testing Strategies</vt:lpstr>
      <vt:lpstr>Handling Authentication</vt:lpstr>
      <vt:lpstr>State Management: </vt:lpstr>
      <vt:lpstr>Clearing State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POM</vt:lpstr>
      <vt:lpstr>POM class Example </vt:lpstr>
      <vt:lpstr>Purpose – Page object</vt:lpstr>
      <vt:lpstr>Components</vt:lpstr>
      <vt:lpstr>Implementation</vt:lpstr>
      <vt:lpstr>POM Login Class</vt:lpstr>
      <vt:lpstr>Pom Home Page class</vt:lpstr>
      <vt:lpstr>Actual Pom usage</vt:lpstr>
      <vt:lpstr>Dealing with flaky tests</vt:lpstr>
      <vt:lpstr>Identification of Flaky tests </vt:lpstr>
      <vt:lpstr>Root Cause Analysis: </vt:lpstr>
      <vt:lpstr>Mitigation Strategies: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Strict Countries for Accessibility</vt:lpstr>
      <vt:lpstr>Reporting</vt:lpstr>
      <vt:lpstr>Metrics and Reporting: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Reporting and Continuous Integration</vt:lpstr>
      <vt:lpstr>Reporting in Playwright: </vt:lpstr>
      <vt:lpstr>Continuous Integration (CI) with Playwright: </vt:lpstr>
      <vt:lpstr>Key Benefits of Reporting and CI in Playwright: </vt:lpstr>
      <vt:lpstr>Best Practices for Reporting and CI: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Quiz  - Custom Browser Contexts and Devices: </vt:lpstr>
      <vt:lpstr>Quiz - Emulating Devices: </vt:lpstr>
      <vt:lpstr>Quiz - Custom Browser Options: </vt:lpstr>
      <vt:lpstr>DEbugging</vt:lpstr>
      <vt:lpstr>Debugging in Powershell</vt:lpstr>
      <vt:lpstr>Various debug options</vt:lpstr>
      <vt:lpstr>Various debug options</vt:lpstr>
      <vt:lpstr>Various debug options</vt:lpstr>
      <vt:lpstr>//Remove Debugging in power shell </vt:lpstr>
      <vt:lpstr>Passing Debug option</vt:lpstr>
      <vt:lpstr>Code Generator</vt:lpstr>
      <vt:lpstr>Code Generator Command</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1224</cp:revision>
  <dcterms:created xsi:type="dcterms:W3CDTF">2024-03-09T11:33:23Z</dcterms:created>
  <dcterms:modified xsi:type="dcterms:W3CDTF">2024-03-21T05:34:26Z</dcterms:modified>
</cp:coreProperties>
</file>