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7"/>
  </p:notesMasterIdLst>
  <p:handoutMasterIdLst>
    <p:handoutMasterId r:id="rId398"/>
  </p:handoutMasterIdLst>
  <p:sldIdLst>
    <p:sldId id="256" r:id="rId2"/>
    <p:sldId id="535" r:id="rId3"/>
    <p:sldId id="260" r:id="rId4"/>
    <p:sldId id="648" r:id="rId5"/>
    <p:sldId id="536" r:id="rId6"/>
    <p:sldId id="261" r:id="rId7"/>
    <p:sldId id="294" r:id="rId8"/>
    <p:sldId id="649" r:id="rId9"/>
    <p:sldId id="650" r:id="rId10"/>
    <p:sldId id="624" r:id="rId11"/>
    <p:sldId id="534" r:id="rId12"/>
    <p:sldId id="504" r:id="rId13"/>
    <p:sldId id="505" r:id="rId14"/>
    <p:sldId id="506" r:id="rId15"/>
    <p:sldId id="507" r:id="rId16"/>
    <p:sldId id="508" r:id="rId17"/>
    <p:sldId id="651" r:id="rId18"/>
    <p:sldId id="638" r:id="rId19"/>
    <p:sldId id="602" r:id="rId20"/>
    <p:sldId id="639" r:id="rId21"/>
    <p:sldId id="597" r:id="rId22"/>
    <p:sldId id="537" r:id="rId23"/>
    <p:sldId id="604" r:id="rId24"/>
    <p:sldId id="603" r:id="rId25"/>
    <p:sldId id="533" r:id="rId26"/>
    <p:sldId id="257" r:id="rId27"/>
    <p:sldId id="258" r:id="rId28"/>
    <p:sldId id="652" r:id="rId29"/>
    <p:sldId id="259" r:id="rId30"/>
    <p:sldId id="262" r:id="rId31"/>
    <p:sldId id="263" r:id="rId32"/>
    <p:sldId id="642" r:id="rId33"/>
    <p:sldId id="643" r:id="rId34"/>
    <p:sldId id="644" r:id="rId35"/>
    <p:sldId id="605" r:id="rId36"/>
    <p:sldId id="264" r:id="rId37"/>
    <p:sldId id="499" r:id="rId38"/>
    <p:sldId id="500" r:id="rId39"/>
    <p:sldId id="692" r:id="rId40"/>
    <p:sldId id="625" r:id="rId41"/>
    <p:sldId id="626" r:id="rId42"/>
    <p:sldId id="627" r:id="rId43"/>
    <p:sldId id="530" r:id="rId44"/>
    <p:sldId id="509" r:id="rId45"/>
    <p:sldId id="510" r:id="rId46"/>
    <p:sldId id="628" r:id="rId47"/>
    <p:sldId id="511" r:id="rId48"/>
    <p:sldId id="512" r:id="rId49"/>
    <p:sldId id="629" r:id="rId50"/>
    <p:sldId id="598" r:id="rId51"/>
    <p:sldId id="630" r:id="rId52"/>
    <p:sldId id="532" r:id="rId53"/>
    <p:sldId id="531" r:id="rId54"/>
    <p:sldId id="538" r:id="rId55"/>
    <p:sldId id="502" r:id="rId56"/>
    <p:sldId id="501" r:id="rId57"/>
    <p:sldId id="623" r:id="rId58"/>
    <p:sldId id="645" r:id="rId59"/>
    <p:sldId id="646" r:id="rId60"/>
    <p:sldId id="599" r:id="rId61"/>
    <p:sldId id="503" r:id="rId62"/>
    <p:sldId id="267" r:id="rId63"/>
    <p:sldId id="268" r:id="rId64"/>
    <p:sldId id="269" r:id="rId65"/>
    <p:sldId id="631" r:id="rId66"/>
    <p:sldId id="637" r:id="rId67"/>
    <p:sldId id="632" r:id="rId68"/>
    <p:sldId id="633" r:id="rId69"/>
    <p:sldId id="634" r:id="rId70"/>
    <p:sldId id="635" r:id="rId71"/>
    <p:sldId id="636" r:id="rId72"/>
    <p:sldId id="270" r:id="rId73"/>
    <p:sldId id="271" r:id="rId74"/>
    <p:sldId id="272" r:id="rId75"/>
    <p:sldId id="273" r:id="rId76"/>
    <p:sldId id="274" r:id="rId77"/>
    <p:sldId id="693" r:id="rId78"/>
    <p:sldId id="275" r:id="rId79"/>
    <p:sldId id="694" r:id="rId80"/>
    <p:sldId id="513" r:id="rId81"/>
    <p:sldId id="695" r:id="rId82"/>
    <p:sldId id="514" r:id="rId83"/>
    <p:sldId id="600" r:id="rId84"/>
    <p:sldId id="515" r:id="rId85"/>
    <p:sldId id="641" r:id="rId86"/>
    <p:sldId id="640" r:id="rId87"/>
    <p:sldId id="698" r:id="rId88"/>
    <p:sldId id="516" r:id="rId89"/>
    <p:sldId id="517" r:id="rId90"/>
    <p:sldId id="699" r:id="rId91"/>
    <p:sldId id="518" r:id="rId92"/>
    <p:sldId id="519" r:id="rId93"/>
    <p:sldId id="700" r:id="rId94"/>
    <p:sldId id="520" r:id="rId95"/>
    <p:sldId id="521" r:id="rId96"/>
    <p:sldId id="283" r:id="rId97"/>
    <p:sldId id="284" r:id="rId98"/>
    <p:sldId id="653" r:id="rId99"/>
    <p:sldId id="277" r:id="rId100"/>
    <p:sldId id="278" r:id="rId101"/>
    <p:sldId id="279" r:id="rId102"/>
    <p:sldId id="281" r:id="rId103"/>
    <p:sldId id="606" r:id="rId104"/>
    <p:sldId id="285" r:id="rId105"/>
    <p:sldId id="286" r:id="rId106"/>
    <p:sldId id="287" r:id="rId107"/>
    <p:sldId id="607" r:id="rId108"/>
    <p:sldId id="288" r:id="rId109"/>
    <p:sldId id="701" r:id="rId110"/>
    <p:sldId id="289" r:id="rId111"/>
    <p:sldId id="702" r:id="rId112"/>
    <p:sldId id="290" r:id="rId113"/>
    <p:sldId id="703" r:id="rId114"/>
    <p:sldId id="291" r:id="rId115"/>
    <p:sldId id="704" r:id="rId116"/>
    <p:sldId id="292" r:id="rId117"/>
    <p:sldId id="705" r:id="rId118"/>
    <p:sldId id="293" r:id="rId119"/>
    <p:sldId id="706" r:id="rId120"/>
    <p:sldId id="295" r:id="rId121"/>
    <p:sldId id="296" r:id="rId122"/>
    <p:sldId id="707" r:id="rId123"/>
    <p:sldId id="298" r:id="rId124"/>
    <p:sldId id="299" r:id="rId125"/>
    <p:sldId id="608" r:id="rId126"/>
    <p:sldId id="609" r:id="rId127"/>
    <p:sldId id="300" r:id="rId128"/>
    <p:sldId id="301" r:id="rId129"/>
    <p:sldId id="302" r:id="rId130"/>
    <p:sldId id="303" r:id="rId131"/>
    <p:sldId id="540" r:id="rId132"/>
    <p:sldId id="306" r:id="rId133"/>
    <p:sldId id="713" r:id="rId134"/>
    <p:sldId id="541" r:id="rId135"/>
    <p:sldId id="307" r:id="rId136"/>
    <p:sldId id="714" r:id="rId137"/>
    <p:sldId id="542" r:id="rId138"/>
    <p:sldId id="308" r:id="rId139"/>
    <p:sldId id="708" r:id="rId140"/>
    <p:sldId id="309" r:id="rId141"/>
    <p:sldId id="543" r:id="rId142"/>
    <p:sldId id="310" r:id="rId143"/>
    <p:sldId id="544" r:id="rId144"/>
    <p:sldId id="311" r:id="rId145"/>
    <p:sldId id="545" r:id="rId146"/>
    <p:sldId id="312" r:id="rId147"/>
    <p:sldId id="546" r:id="rId148"/>
    <p:sldId id="313" r:id="rId149"/>
    <p:sldId id="547" r:id="rId150"/>
    <p:sldId id="314" r:id="rId151"/>
    <p:sldId id="548" r:id="rId152"/>
    <p:sldId id="315" r:id="rId153"/>
    <p:sldId id="322" r:id="rId154"/>
    <p:sldId id="324" r:id="rId155"/>
    <p:sldId id="325" r:id="rId156"/>
    <p:sldId id="326" r:id="rId157"/>
    <p:sldId id="327" r:id="rId158"/>
    <p:sldId id="328" r:id="rId159"/>
    <p:sldId id="647" r:id="rId160"/>
    <p:sldId id="329" r:id="rId161"/>
    <p:sldId id="610" r:id="rId162"/>
    <p:sldId id="611" r:id="rId163"/>
    <p:sldId id="330" r:id="rId164"/>
    <p:sldId id="331" r:id="rId165"/>
    <p:sldId id="612" r:id="rId166"/>
    <p:sldId id="332" r:id="rId167"/>
    <p:sldId id="334" r:id="rId168"/>
    <p:sldId id="335" r:id="rId169"/>
    <p:sldId id="337" r:id="rId170"/>
    <p:sldId id="338" r:id="rId171"/>
    <p:sldId id="339" r:id="rId172"/>
    <p:sldId id="340" r:id="rId173"/>
    <p:sldId id="341" r:id="rId174"/>
    <p:sldId id="342" r:id="rId175"/>
    <p:sldId id="343" r:id="rId176"/>
    <p:sldId id="344" r:id="rId177"/>
    <p:sldId id="346" r:id="rId178"/>
    <p:sldId id="347" r:id="rId179"/>
    <p:sldId id="348" r:id="rId180"/>
    <p:sldId id="549" r:id="rId181"/>
    <p:sldId id="349" r:id="rId182"/>
    <p:sldId id="550" r:id="rId183"/>
    <p:sldId id="350" r:id="rId184"/>
    <p:sldId id="551" r:id="rId185"/>
    <p:sldId id="351" r:id="rId186"/>
    <p:sldId id="352" r:id="rId187"/>
    <p:sldId id="353" r:id="rId188"/>
    <p:sldId id="354" r:id="rId189"/>
    <p:sldId id="355" r:id="rId190"/>
    <p:sldId id="356" r:id="rId191"/>
    <p:sldId id="357" r:id="rId192"/>
    <p:sldId id="358" r:id="rId193"/>
    <p:sldId id="359" r:id="rId194"/>
    <p:sldId id="360" r:id="rId195"/>
    <p:sldId id="362" r:id="rId196"/>
    <p:sldId id="363" r:id="rId197"/>
    <p:sldId id="364" r:id="rId198"/>
    <p:sldId id="365" r:id="rId199"/>
    <p:sldId id="366" r:id="rId200"/>
    <p:sldId id="367" r:id="rId201"/>
    <p:sldId id="552" r:id="rId202"/>
    <p:sldId id="369" r:id="rId203"/>
    <p:sldId id="370" r:id="rId204"/>
    <p:sldId id="371" r:id="rId205"/>
    <p:sldId id="372" r:id="rId206"/>
    <p:sldId id="373" r:id="rId207"/>
    <p:sldId id="374" r:id="rId208"/>
    <p:sldId id="375" r:id="rId209"/>
    <p:sldId id="377" r:id="rId210"/>
    <p:sldId id="378" r:id="rId211"/>
    <p:sldId id="379" r:id="rId212"/>
    <p:sldId id="380" r:id="rId213"/>
    <p:sldId id="381" r:id="rId214"/>
    <p:sldId id="382" r:id="rId215"/>
    <p:sldId id="383" r:id="rId216"/>
    <p:sldId id="384" r:id="rId217"/>
    <p:sldId id="385" r:id="rId218"/>
    <p:sldId id="386" r:id="rId219"/>
    <p:sldId id="387" r:id="rId220"/>
    <p:sldId id="388" r:id="rId221"/>
    <p:sldId id="389" r:id="rId222"/>
    <p:sldId id="390" r:id="rId223"/>
    <p:sldId id="393" r:id="rId224"/>
    <p:sldId id="394" r:id="rId225"/>
    <p:sldId id="395" r:id="rId226"/>
    <p:sldId id="396" r:id="rId227"/>
    <p:sldId id="398" r:id="rId228"/>
    <p:sldId id="399" r:id="rId229"/>
    <p:sldId id="400" r:id="rId230"/>
    <p:sldId id="401" r:id="rId231"/>
    <p:sldId id="403" r:id="rId232"/>
    <p:sldId id="404" r:id="rId233"/>
    <p:sldId id="405" r:id="rId234"/>
    <p:sldId id="407" r:id="rId235"/>
    <p:sldId id="414" r:id="rId236"/>
    <p:sldId id="415" r:id="rId237"/>
    <p:sldId id="416" r:id="rId238"/>
    <p:sldId id="417" r:id="rId239"/>
    <p:sldId id="418" r:id="rId240"/>
    <p:sldId id="419" r:id="rId241"/>
    <p:sldId id="421" r:id="rId242"/>
    <p:sldId id="423" r:id="rId243"/>
    <p:sldId id="424" r:id="rId244"/>
    <p:sldId id="425" r:id="rId245"/>
    <p:sldId id="426" r:id="rId246"/>
    <p:sldId id="427" r:id="rId247"/>
    <p:sldId id="428" r:id="rId248"/>
    <p:sldId id="429" r:id="rId249"/>
    <p:sldId id="430" r:id="rId250"/>
    <p:sldId id="431" r:id="rId251"/>
    <p:sldId id="619" r:id="rId252"/>
    <p:sldId id="432" r:id="rId253"/>
    <p:sldId id="433" r:id="rId254"/>
    <p:sldId id="434" r:id="rId255"/>
    <p:sldId id="620" r:id="rId256"/>
    <p:sldId id="621" r:id="rId257"/>
    <p:sldId id="622" r:id="rId258"/>
    <p:sldId id="709" r:id="rId259"/>
    <p:sldId id="435" r:id="rId260"/>
    <p:sldId id="436" r:id="rId261"/>
    <p:sldId id="437" r:id="rId262"/>
    <p:sldId id="438" r:id="rId263"/>
    <p:sldId id="440" r:id="rId264"/>
    <p:sldId id="441" r:id="rId265"/>
    <p:sldId id="442" r:id="rId266"/>
    <p:sldId id="443" r:id="rId267"/>
    <p:sldId id="444" r:id="rId268"/>
    <p:sldId id="445" r:id="rId269"/>
    <p:sldId id="446" r:id="rId270"/>
    <p:sldId id="447" r:id="rId271"/>
    <p:sldId id="448" r:id="rId272"/>
    <p:sldId id="449" r:id="rId273"/>
    <p:sldId id="450" r:id="rId274"/>
    <p:sldId id="710" r:id="rId275"/>
    <p:sldId id="711" r:id="rId276"/>
    <p:sldId id="712" r:id="rId277"/>
    <p:sldId id="553" r:id="rId278"/>
    <p:sldId id="554" r:id="rId279"/>
    <p:sldId id="451" r:id="rId280"/>
    <p:sldId id="453" r:id="rId281"/>
    <p:sldId id="454" r:id="rId282"/>
    <p:sldId id="455" r:id="rId283"/>
    <p:sldId id="456" r:id="rId284"/>
    <p:sldId id="457" r:id="rId285"/>
    <p:sldId id="458" r:id="rId286"/>
    <p:sldId id="459" r:id="rId287"/>
    <p:sldId id="460" r:id="rId288"/>
    <p:sldId id="469" r:id="rId289"/>
    <p:sldId id="470" r:id="rId290"/>
    <p:sldId id="471" r:id="rId291"/>
    <p:sldId id="472" r:id="rId292"/>
    <p:sldId id="473" r:id="rId293"/>
    <p:sldId id="475" r:id="rId294"/>
    <p:sldId id="476" r:id="rId295"/>
    <p:sldId id="477" r:id="rId296"/>
    <p:sldId id="478" r:id="rId297"/>
    <p:sldId id="479" r:id="rId298"/>
    <p:sldId id="480" r:id="rId299"/>
    <p:sldId id="482" r:id="rId300"/>
    <p:sldId id="484" r:id="rId301"/>
    <p:sldId id="485" r:id="rId302"/>
    <p:sldId id="486" r:id="rId303"/>
    <p:sldId id="487" r:id="rId304"/>
    <p:sldId id="488" r:id="rId305"/>
    <p:sldId id="489" r:id="rId306"/>
    <p:sldId id="490" r:id="rId307"/>
    <p:sldId id="491" r:id="rId308"/>
    <p:sldId id="566" r:id="rId309"/>
    <p:sldId id="492" r:id="rId310"/>
    <p:sldId id="567" r:id="rId311"/>
    <p:sldId id="568" r:id="rId312"/>
    <p:sldId id="569" r:id="rId313"/>
    <p:sldId id="570" r:id="rId314"/>
    <p:sldId id="494" r:id="rId315"/>
    <p:sldId id="495" r:id="rId316"/>
    <p:sldId id="496" r:id="rId317"/>
    <p:sldId id="497" r:id="rId318"/>
    <p:sldId id="498" r:id="rId319"/>
    <p:sldId id="716" r:id="rId320"/>
    <p:sldId id="715" r:id="rId321"/>
    <p:sldId id="615" r:id="rId322"/>
    <p:sldId id="616" r:id="rId323"/>
    <p:sldId id="617" r:id="rId324"/>
    <p:sldId id="618" r:id="rId325"/>
    <p:sldId id="527" r:id="rId326"/>
    <p:sldId id="528" r:id="rId327"/>
    <p:sldId id="529" r:id="rId328"/>
    <p:sldId id="717" r:id="rId329"/>
    <p:sldId id="522" r:id="rId330"/>
    <p:sldId id="523" r:id="rId331"/>
    <p:sldId id="524" r:id="rId332"/>
    <p:sldId id="525" r:id="rId333"/>
    <p:sldId id="526" r:id="rId334"/>
    <p:sldId id="556" r:id="rId335"/>
    <p:sldId id="557" r:id="rId336"/>
    <p:sldId id="558" r:id="rId337"/>
    <p:sldId id="559" r:id="rId338"/>
    <p:sldId id="560" r:id="rId339"/>
    <p:sldId id="561" r:id="rId340"/>
    <p:sldId id="562" r:id="rId341"/>
    <p:sldId id="563" r:id="rId342"/>
    <p:sldId id="564" r:id="rId343"/>
    <p:sldId id="565" r:id="rId344"/>
    <p:sldId id="571" r:id="rId345"/>
    <p:sldId id="572" r:id="rId346"/>
    <p:sldId id="573" r:id="rId347"/>
    <p:sldId id="574" r:id="rId348"/>
    <p:sldId id="576" r:id="rId349"/>
    <p:sldId id="577" r:id="rId350"/>
    <p:sldId id="578" r:id="rId351"/>
    <p:sldId id="579" r:id="rId352"/>
    <p:sldId id="580" r:id="rId353"/>
    <p:sldId id="581" r:id="rId354"/>
    <p:sldId id="582" r:id="rId355"/>
    <p:sldId id="583" r:id="rId356"/>
    <p:sldId id="584" r:id="rId357"/>
    <p:sldId id="585" r:id="rId358"/>
    <p:sldId id="586" r:id="rId359"/>
    <p:sldId id="587" r:id="rId360"/>
    <p:sldId id="588" r:id="rId361"/>
    <p:sldId id="589" r:id="rId362"/>
    <p:sldId id="590" r:id="rId363"/>
    <p:sldId id="591" r:id="rId364"/>
    <p:sldId id="592" r:id="rId365"/>
    <p:sldId id="593" r:id="rId366"/>
    <p:sldId id="594" r:id="rId367"/>
    <p:sldId id="595" r:id="rId368"/>
    <p:sldId id="596" r:id="rId369"/>
    <p:sldId id="682" r:id="rId370"/>
    <p:sldId id="683" r:id="rId371"/>
    <p:sldId id="684" r:id="rId372"/>
    <p:sldId id="655" r:id="rId373"/>
    <p:sldId id="688" r:id="rId374"/>
    <p:sldId id="685" r:id="rId375"/>
    <p:sldId id="689" r:id="rId376"/>
    <p:sldId id="686" r:id="rId377"/>
    <p:sldId id="690" r:id="rId378"/>
    <p:sldId id="687" r:id="rId379"/>
    <p:sldId id="691" r:id="rId380"/>
    <p:sldId id="654" r:id="rId381"/>
    <p:sldId id="656" r:id="rId382"/>
    <p:sldId id="657" r:id="rId383"/>
    <p:sldId id="658" r:id="rId384"/>
    <p:sldId id="659" r:id="rId385"/>
    <p:sldId id="661" r:id="rId386"/>
    <p:sldId id="662" r:id="rId387"/>
    <p:sldId id="663" r:id="rId388"/>
    <p:sldId id="664" r:id="rId389"/>
    <p:sldId id="665" r:id="rId390"/>
    <p:sldId id="666" r:id="rId391"/>
    <p:sldId id="667" r:id="rId392"/>
    <p:sldId id="678" r:id="rId393"/>
    <p:sldId id="680" r:id="rId394"/>
    <p:sldId id="681" r:id="rId395"/>
    <p:sldId id="555" r:id="rId3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D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tableStyles" Target="tableStyles.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presProps" Target="presProps.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notesMaster" Target="notesMasters/notes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handoutMaster" Target="handoutMasters/handoutMaster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25-03-2024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20:08:13.131"/>
    </inkml:context>
    <inkml:brush xml:id="br0">
      <inkml:brushProperty name="width" value="0.05" units="cm"/>
      <inkml:brushProperty name="height" value="0.05" units="cm"/>
      <inkml:brushProperty name="color" value="#DE478E"/>
      <inkml:brushProperty name="fitToCurve" value="1"/>
    </inkml:brush>
  </inkml:definitions>
  <inkml:trace contextRef="#ctx0" brushRef="#br0">1651 47 0,'-23'0'94,"-24"0"-78,23 0 31,1 0-32,-24 0 1,-118 0 15,-47 0 0,189 0-15,-95 0 0,48 0 15,46 0-15,-47 0-1,48 0 1,-1 0-1,-70 0 1,47 0 15,0 0-31,-117 70 47,117-46-16,23-24-31,1 0 16,-24 23 0,-24 24-1,47-23 1,-23-24-16,24 23 16,-1 1 15,1 23-16,-1-47 1,24 23 0,0 1-16,0-1 15,-23 1 1,23 46 0,0-46-1,0 23 1,0 24 31,0-48-32,47 24 17,-24-47-17,24 0 16,0 0-31,48 24 32,-48-24-1,-24 0-15,24 0-16,94 0 31,-23 0-16,-71 0 1,188 23 15,-188 1-31,47-1 16,0-23 0,-23 0-1,-24 0 1,70 24-16,-93-24 15,23 0 1,94 0 0,-70 0 15,-1 0-15,-46 0-16,-1 0 46,1 0-46,-1 0 16,48-47 15,-24 23-15,0-23 0,47-23 15,-70 46 0,-1 24-31,-23-23 16,0-1-1,24 1 1,-1-25 0,-23 25-1,0-1 1,0 1-1,47-24 1,-47 23 0,0 1 15,0-1-15,-23 1-1,23-24 1,-24 23-16,1 1 15,-1 23 1,-70-47 15,0 0 1,23 23-17,-23 1 1,0-24 15,47 47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20:08:25.210"/>
    </inkml:context>
    <inkml:brush xml:id="br0">
      <inkml:brushProperty name="width" value="0.05" units="cm"/>
      <inkml:brushProperty name="height" value="0.05" units="cm"/>
      <inkml:brushProperty name="color" value="#DE478E"/>
      <inkml:brushProperty name="fitToCurve" value="1"/>
    </inkml:brush>
  </inkml:definitions>
  <inkml:trace contextRef="#ctx0" brushRef="#br0">2198 6 0,'23'0'110,"-46"0"-79,-142 0 0,71 0-31,23 0 16,1 0-16,-95 0 31,95 0-15,-71 0-1,-165 23 32,71 24-15,47 0-17,164-47 1,-23 47 15,0-47-31,23 71 31,-93 23-15,23 24 15,47-48-31,0 48 0,0-48 16,-47 166 15,70-142-31,1 94 16,23-94-1,-24 0-15,24 94 16,0-94-16,0 0 16,0-23-16,0 140 15,0-140 1,0-47-1,0 70 1,0 0 0,24-71-16,-24 1 15,0-1-15,47 24 32,0 0-17,0 0-15,-24 24 16,24-24-1,165 141 1,-95-94 0,-22 0-16,69-23 15,-70-48 1,0 48-16,142-24 31,540 165-15,353-48 15,-471-70 0,-376-94-31,71 0 0,-47 0 16,1505 0 31,-1529 0-47,235-23 15,-211-95 1,-94 71-16,188-165 16,-95 48-1,260-401 32,-471 424-47,0-117 31,-24 69-31,72-46 32,-119 141-17,-23 71 1,47-48-16,-47-70 16,0-94 15,0 164-16,0 24-15,-23-47 16,-48 0 0,-23-71-1,0 95-15,0-48 16,-118-23 0,48 47-1,46 71 1,24-48-16,23 71 0,-46-24 15,23 1 1,23-1-16,1 24 16,-213-23-1,25 23 1,140 0 0,-70 0-16,-118 0 15,-117 0 16,235 0-31,-165 0 16,188 0-16,-23 0 16,-24 0-16,-352 0 15,305 0 1,-23 0 0,-24 0-16,1 0 0,22 0 15,1 0 1,-306 0-16,-47 0 31,47 0-15,118 0-1,141 0 1,70 0 0,212 0-16,-24 0 15,24 0 1,24 0-1,-1 0 32,24-24 156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20:08:27.169"/>
    </inkml:context>
    <inkml:brush xml:id="br0">
      <inkml:brushProperty name="width" value="0.05" units="cm"/>
      <inkml:brushProperty name="height" value="0.05" units="cm"/>
      <inkml:brushProperty name="color" value="#DE478E"/>
      <inkml:brushProperty name="fitToCurve" value="1"/>
    </inkml:brush>
  </inkml:definitions>
  <inkml:trace contextRef="#ctx0" brushRef="#br0">0 0 0</inkml:trace>
  <inkml:trace contextRef="#ctx0" brushRef="#br0" timeOffset="626">0 0 0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20:08:29.069"/>
    </inkml:context>
    <inkml:brush xml:id="br0">
      <inkml:brushProperty name="width" value="0.05" units="cm"/>
      <inkml:brushProperty name="height" value="0.05" units="cm"/>
      <inkml:brushProperty name="color" value="#DE478E"/>
      <inkml:brushProperty name="fitToCurve" value="1"/>
    </inkml:brush>
  </inkml:definitions>
  <inkml:trace contextRef="#ctx0" brushRef="#br0">0 0 0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20:08:29.626"/>
    </inkml:context>
    <inkml:brush xml:id="br0">
      <inkml:brushProperty name="width" value="0.05" units="cm"/>
      <inkml:brushProperty name="height" value="0.05" units="cm"/>
      <inkml:brushProperty name="color" value="#DE478E"/>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08:45:05.118"/>
    </inkml:context>
    <inkml:brush xml:id="br0">
      <inkml:brushProperty name="width" value="0.05" units="cm"/>
      <inkml:brushProperty name="height" value="0.05" units="cm"/>
      <inkml:brushProperty name="color" value="#DE478E"/>
      <inkml:brushProperty name="fitToCurve" value="1"/>
    </inkml:brush>
  </inkml:definitions>
  <inkml:trace contextRef="#ctx0" brushRef="#br0">1153 173 0,'-24'0'31,"1"0"79,-1-24-95,1 24 1,-24-23-1,0-1 1,47 1 0,-47 23-1,23 0-15,1 0 16,-24 0-16,23-24 16,-23 24-16,24-23 15,-1 23-15,-23-24 16,0 24-1,24 0 17,-1 0-1,0 0 0,1 0-31,-24 0 16,23 0-1,1 0-15,-1 0 16,1 0-16,-1 24 16,-23-24-16,24 23 15,-1 1-15,1-1 16,23 1-16,-47-1 16,23 1-16,1-1 15,-1 1 1,1 0-16,-1-1 15,24 1 1,0-1 0,-23-23-16,23 47 31,-24-23-15,24-1-1,0 1 1,0-1-16,-23 1 15,23-1 1,0 1 0,0-1-1,0 1 1,0-1-16,23-23 16,-23 47-1,24 0 1,-1-23 31,1-1-32,-1 1 17,1-24-17,23 47 1,-24-24 15,1-23-31,-1 24 31,48 0-31,-71-1 32,47-23-17,-24 24 1,1-24-16,-24 23 15,23 1-15,1-24 16,-1 0 0,24 23-1,-23 1 1,0-24 0,-1 0-1,1 23 1,-1-23 62,1 0-62,-1 0-1,1 0 1,-1 0-16,-23 24 15,24-24-15,23 0 16,0 0 0,-24 0-16,24 0 15,-23 0 1,23 0-16,-24 0 16,1 0-16,-1 0 15,1 0-15,-1 0 16,1 0-1,-1 0 1,1 0-16,0 0 16,-1 0 15,1 0-15,-1 0-1,1 0-15,-1-24 16,-23 1-16,24 23 15,-1-24 1,1 1 15,-1-1-31,1 24 16,-24-23-16,0-1 16,47 1-16,-47-1 15,23 0-15,1 1 16,-24-24-1,0 0-15,23 0 16,1 47-16,-24-24 16,0-23-16,0 24 15,0-1 1,0 1-16,0-1 31,0 1-31,0-1 31,0 1 16,0-24-31,-24 47 31,1 0-32,-1-24 1,1 1 0,-24 23-1,47-24 1,-24 24-16,24-23 31,-47 23-31,24 0 16,23-24-1,-47 1-15,23 23 32,1 0-17,-1 0 1,1 0 46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4-03-25T08:45:07.601"/>
    </inkml:context>
    <inkml:brush xml:id="br0">
      <inkml:brushProperty name="width" value="0.05" units="cm"/>
      <inkml:brushProperty name="height" value="0.05" units="cm"/>
      <inkml:brushProperty name="color" value="#DE478E"/>
      <inkml:brushProperty name="fitToCurve" value="1"/>
    </inkml:brush>
  </inkml:definitions>
  <inkml:trace contextRef="#ctx0" brushRef="#br0">1529 53 0,'-23'0'16,"-1"0"15,1 0 0,-1 0-15,0 0 0,1 0-16,-24 0 15,-24 0-15,48 0 16,-48 0-16,48 0 16,-48 0-16,24 0 15,0 0 1,-23-23-16,23 23 0,-24 0 15,-23-24 1,47 24-16,-24 0 16,48 0-16,-48 0 15,48 0-15,-24 0 16,0 0 0,0 0-16,23 24 15,-23-1-15,24 1 16,-1-24-1,1 47-15,-1-23 16,0-24 0,1 47-1,-1-24-15,24 24 16,-23-23 0,23 46-1,0-23-15,-24 0 16,1-23-16,23-1 15,0 1-15,0 23 16,-24-24-16,24 24 16,0-23-16,0 23 15,0 0 1,0 0-16,0-23 16,0-1-16,0 24 15,0 0 1,24-23-16,-24 23 15,0-24 17,23 1-32,-23-1 0,24 1 15,-1-1 1,-23 1-16,0-1 16,24-23-1,-1 47-15,25 0 31,-25-23 1,1-24-32,-1 23 15,-23 1-15,24-24 16,-1 0-16,1 0 16,-1 23-16,1-23 15,23 0-15,-24 24 16,24-24-16,0 0 15,24 0-15,-48 24 16,48-24-16,-48 0 16,24 0-16,1 0 15,-25 0 1,1 0-16,-1 0 16,1 0-16,23 0 15,-24 0 1,1 0-16,-1 0 15,1 0-15,-1 0 32,1 0-17,-1 0-15,1 0 32,23 0-32,0 0 15,-24-24-15,24 24 16,0-24-16,-23 1 15,23-1-15,-23 1 16,-1-1-16,24 24 16,0-47-1,-23 24 17,-1 23-17,1-24 1,-24 1-16,23 23 15,1-24-15,-1-23 16,24 24 0,-47-1-16,24 1 15,-1-1-15,1 1 16,-1 23-16,-23-24 16,24-23-16,-1 24 15,-23-1-15,24 1 16,-24-1-16,0 1 15,0-25-15,0 25 16,0-24-16,0 0 16,0 23-16,0 1 15,0-1-15,0-46 16,0 46 0,0 1-16,0-1 15,0 1 1,0-1-1,0-23 1,-24 47-16,1-23 16,23-1-1,-24 1 1,1 23-16,-1-47 16,1 47-1,-1 0-15,1 0 16,-1 0-1,1-24-15,-1 24 16,1 0 0,-24-23-16,23-1 15,1 24 1,-1 0-16,-23-24 16,47 1-16,-23 23 15,-1-24 1,0 24 140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8.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customXml" Target="../ink/ink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customXml" Target="../ink/ink7.xml"/><Relationship Id="rId4" Type="http://schemas.openxmlformats.org/officeDocument/2006/relationships/image" Target="../media/image39.emf"/></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Wrote Separate Node JS API for proving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more than 650 test cases only for this training</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 Gemini https://playwright.dev Documentation page</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10</a:t>
            </a:fld>
            <a:endParaRPr lang="en-IN"/>
          </a:p>
        </p:txBody>
      </p:sp>
      <p:pic>
        <p:nvPicPr>
          <p:cNvPr id="7" name="Picture 6">
            <a:extLst>
              <a:ext uri="{FF2B5EF4-FFF2-40B4-BE49-F238E27FC236}">
                <a16:creationId xmlns:a16="http://schemas.microsoft.com/office/drawing/2014/main" id="{7EEB95BE-0BBE-41D6-8954-DE8B7566FF00}"/>
              </a:ext>
            </a:extLst>
          </p:cNvPr>
          <p:cNvPicPr>
            <a:picLocks noChangeAspect="1"/>
          </p:cNvPicPr>
          <p:nvPr/>
        </p:nvPicPr>
        <p:blipFill>
          <a:blip r:embed="rId2"/>
          <a:stretch>
            <a:fillRect/>
          </a:stretch>
        </p:blipFill>
        <p:spPr>
          <a:xfrm>
            <a:off x="8776858" y="2073104"/>
            <a:ext cx="2770526" cy="3335867"/>
          </a:xfrm>
          <a:prstGeom prst="rect">
            <a:avLst/>
          </a:prstGeom>
        </p:spPr>
      </p:pic>
    </p:spTree>
    <p:extLst>
      <p:ext uri="{BB962C8B-B14F-4D97-AF65-F5344CB8AC3E}">
        <p14:creationId xmlns:p14="http://schemas.microsoft.com/office/powerpoint/2010/main" val="4178479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7000931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11422371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3608219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750362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5878260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9319694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1291079" y="1467499"/>
            <a:ext cx="10672321" cy="6238165"/>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19487933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13215958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6F61-46C7-470C-BBA0-C494FE737279}"/>
              </a:ext>
            </a:extLst>
          </p:cNvPr>
          <p:cNvSpPr>
            <a:spLocks noGrp="1"/>
          </p:cNvSpPr>
          <p:nvPr>
            <p:ph type="ctrTitle"/>
          </p:nvPr>
        </p:nvSpPr>
        <p:spPr/>
        <p:txBody>
          <a:bodyPr/>
          <a:lstStyle/>
          <a:p>
            <a:r>
              <a:rPr lang="en-US" dirty="0"/>
              <a:t>Pages</a:t>
            </a:r>
            <a:endParaRPr lang="en-IN" dirty="0"/>
          </a:p>
        </p:txBody>
      </p:sp>
      <p:sp>
        <p:nvSpPr>
          <p:cNvPr id="7" name="Subtitle 6">
            <a:extLst>
              <a:ext uri="{FF2B5EF4-FFF2-40B4-BE49-F238E27FC236}">
                <a16:creationId xmlns:a16="http://schemas.microsoft.com/office/drawing/2014/main" id="{4DC805B9-F6DF-4FDF-9F1E-356736DBD45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F515453F-AD41-4D3D-AA28-F15B53BEEB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E000D48-4024-4917-8938-77945516511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BFF655-493C-4375-BE30-7D374A698AD5}"/>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188033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19357011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4CBC-8962-44FC-8AE2-E84A22C08CFB}"/>
              </a:ext>
            </a:extLst>
          </p:cNvPr>
          <p:cNvSpPr>
            <a:spLocks noGrp="1"/>
          </p:cNvSpPr>
          <p:nvPr>
            <p:ph type="ctrTitle"/>
          </p:nvPr>
        </p:nvSpPr>
        <p:spPr/>
        <p:txBody>
          <a:bodyPr/>
          <a:lstStyle/>
          <a:p>
            <a:r>
              <a:rPr lang="en-US" dirty="0"/>
              <a:t>Elements</a:t>
            </a:r>
            <a:br>
              <a:rPr lang="en-US" dirty="0"/>
            </a:br>
            <a:endParaRPr lang="en-IN" dirty="0"/>
          </a:p>
        </p:txBody>
      </p:sp>
      <p:sp>
        <p:nvSpPr>
          <p:cNvPr id="7" name="Subtitle 6">
            <a:extLst>
              <a:ext uri="{FF2B5EF4-FFF2-40B4-BE49-F238E27FC236}">
                <a16:creationId xmlns:a16="http://schemas.microsoft.com/office/drawing/2014/main" id="{38B30CC4-AA1A-4AF7-B64C-CDFC9FAE9AF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DD125D44-2242-4D32-A68B-E50C5ED6AC9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18892A-03BA-4140-BC42-2B14174A2EA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9907C4-F837-4259-924D-B3D173F6B226}"/>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21611592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4087172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9449-7F23-403E-B1D8-39B358D46911}"/>
              </a:ext>
            </a:extLst>
          </p:cNvPr>
          <p:cNvSpPr>
            <a:spLocks noGrp="1"/>
          </p:cNvSpPr>
          <p:nvPr>
            <p:ph type="ctrTitle"/>
          </p:nvPr>
        </p:nvSpPr>
        <p:spPr/>
        <p:txBody>
          <a:bodyPr>
            <a:normAutofit fontScale="90000"/>
          </a:bodyPr>
          <a:lstStyle/>
          <a:p>
            <a:r>
              <a:rPr lang="en-US" dirty="0"/>
              <a:t>Navigation Methods</a:t>
            </a:r>
            <a:br>
              <a:rPr lang="en-US" dirty="0"/>
            </a:br>
            <a:endParaRPr lang="en-IN" dirty="0"/>
          </a:p>
        </p:txBody>
      </p:sp>
      <p:sp>
        <p:nvSpPr>
          <p:cNvPr id="7" name="Subtitle 6">
            <a:extLst>
              <a:ext uri="{FF2B5EF4-FFF2-40B4-BE49-F238E27FC236}">
                <a16:creationId xmlns:a16="http://schemas.microsoft.com/office/drawing/2014/main" id="{31852B6D-EC29-41A6-AE58-81A54D6ED0CE}"/>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9DDD0970-1AD0-4158-BBB8-E36CF518178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FC5665-B435-404D-8C5A-822AC541BEC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F25979-4E76-43CE-BD0E-52864C76541E}"/>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28842154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18563670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5B7B-B8F0-42EE-9615-EE6FBDFA9D07}"/>
              </a:ext>
            </a:extLst>
          </p:cNvPr>
          <p:cNvSpPr>
            <a:spLocks noGrp="1"/>
          </p:cNvSpPr>
          <p:nvPr>
            <p:ph type="ctrTitle"/>
          </p:nvPr>
        </p:nvSpPr>
        <p:spPr/>
        <p:txBody>
          <a:bodyPr/>
          <a:lstStyle/>
          <a:p>
            <a:r>
              <a:rPr lang="en-US" dirty="0"/>
              <a:t>Navigation events</a:t>
            </a:r>
            <a:endParaRPr lang="en-IN" dirty="0"/>
          </a:p>
        </p:txBody>
      </p:sp>
      <p:sp>
        <p:nvSpPr>
          <p:cNvPr id="7" name="Subtitle 6">
            <a:extLst>
              <a:ext uri="{FF2B5EF4-FFF2-40B4-BE49-F238E27FC236}">
                <a16:creationId xmlns:a16="http://schemas.microsoft.com/office/drawing/2014/main" id="{9919904C-FA9C-436F-8AD3-D25912FA422E}"/>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256D6B6B-B835-4600-B6EE-8A24B4D024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69541F-3097-48AA-8ED7-3AFD16FE20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807866-AA4C-4E9F-90E0-53E55E0B4805}"/>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7349884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36523798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DEE-4E46-408F-963D-DD798F5F98D4}"/>
              </a:ext>
            </a:extLst>
          </p:cNvPr>
          <p:cNvSpPr>
            <a:spLocks noGrp="1"/>
          </p:cNvSpPr>
          <p:nvPr>
            <p:ph type="ctrTitle"/>
          </p:nvPr>
        </p:nvSpPr>
        <p:spPr/>
        <p:txBody>
          <a:bodyPr/>
          <a:lstStyle/>
          <a:p>
            <a:r>
              <a:rPr lang="en-US" dirty="0"/>
              <a:t>Navigation control</a:t>
            </a:r>
            <a:endParaRPr lang="en-IN" dirty="0"/>
          </a:p>
        </p:txBody>
      </p:sp>
      <p:sp>
        <p:nvSpPr>
          <p:cNvPr id="7" name="Subtitle 6">
            <a:extLst>
              <a:ext uri="{FF2B5EF4-FFF2-40B4-BE49-F238E27FC236}">
                <a16:creationId xmlns:a16="http://schemas.microsoft.com/office/drawing/2014/main" id="{0A45223B-8911-4B1B-ACBB-B33DEB8C8455}"/>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E4FA20DB-2FB2-4585-804B-51E09225E7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6DC6282-A66F-459C-AAC5-452574364FD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73193A7-A0C4-476D-AD9A-B16E103B10E8}"/>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8671646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normAutofit/>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pPr lvl="1"/>
            <a:r>
              <a:rPr lang="en-US" dirty="0">
                <a:solidFill>
                  <a:srgbClr val="FF0000"/>
                </a:solidFill>
              </a:rPr>
              <a:t>Maximum operation time in milliseconds. Defaults to 0 - no timeout</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pPr lvl="1"/>
            <a:r>
              <a:rPr lang="en-US" dirty="0" err="1">
                <a:solidFill>
                  <a:srgbClr val="FF0000"/>
                </a:solidFill>
              </a:rPr>
              <a:t>waitUntil</a:t>
            </a:r>
            <a:r>
              <a:rPr lang="en-US" dirty="0">
                <a:solidFill>
                  <a:srgbClr val="FF0000"/>
                </a:solidFill>
              </a:rPr>
              <a:t> "</a:t>
            </a:r>
            <a:r>
              <a:rPr lang="en-US" dirty="0">
                <a:solidFill>
                  <a:srgbClr val="FF0000"/>
                </a:solidFill>
                <a:highlight>
                  <a:srgbClr val="FFFF00"/>
                </a:highlight>
              </a:rPr>
              <a:t>load</a:t>
            </a:r>
            <a:r>
              <a:rPr lang="en-US" dirty="0">
                <a:solidFill>
                  <a:srgbClr val="FF0000"/>
                </a:solidFill>
              </a:rPr>
              <a:t>"|"</a:t>
            </a:r>
            <a:r>
              <a:rPr lang="en-US" dirty="0" err="1">
                <a:solidFill>
                  <a:srgbClr val="FF0000"/>
                </a:solidFill>
                <a:highlight>
                  <a:srgbClr val="FFFF00"/>
                </a:highlight>
              </a:rPr>
              <a:t>domcontentloaded</a:t>
            </a:r>
            <a:r>
              <a:rPr lang="en-US" dirty="0">
                <a:solidFill>
                  <a:srgbClr val="FF0000"/>
                </a:solidFill>
              </a:rPr>
              <a:t>"|"</a:t>
            </a:r>
            <a:r>
              <a:rPr lang="en-US" dirty="0" err="1">
                <a:solidFill>
                  <a:srgbClr val="FF0000"/>
                </a:solidFill>
                <a:highlight>
                  <a:srgbClr val="FFFF00"/>
                </a:highlight>
              </a:rPr>
              <a:t>networkidle</a:t>
            </a:r>
            <a:r>
              <a:rPr lang="en-US" dirty="0">
                <a:solidFill>
                  <a:srgbClr val="FF0000"/>
                </a:solidFill>
              </a:rPr>
              <a:t>"|"</a:t>
            </a:r>
            <a:r>
              <a:rPr lang="en-US" dirty="0">
                <a:solidFill>
                  <a:srgbClr val="FF0000"/>
                </a:solidFill>
                <a:highlight>
                  <a:srgbClr val="FFFF00"/>
                </a:highlight>
              </a:rPr>
              <a:t>commit</a:t>
            </a:r>
            <a:r>
              <a:rPr lang="en-US" dirty="0">
                <a:solidFill>
                  <a:srgbClr val="FF0000"/>
                </a:solidFill>
              </a:rPr>
              <a:t>" (optional)#</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118</a:t>
            </a:fld>
            <a:endParaRPr lang="en-IN"/>
          </a:p>
        </p:txBody>
      </p:sp>
    </p:spTree>
    <p:extLst>
      <p:ext uri="{BB962C8B-B14F-4D97-AF65-F5344CB8AC3E}">
        <p14:creationId xmlns:p14="http://schemas.microsoft.com/office/powerpoint/2010/main" val="26333120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0BFF-7105-4A64-ACBA-3D4DAFD6C366}"/>
              </a:ext>
            </a:extLst>
          </p:cNvPr>
          <p:cNvSpPr>
            <a:spLocks noGrp="1"/>
          </p:cNvSpPr>
          <p:nvPr>
            <p:ph type="ctrTitle"/>
          </p:nvPr>
        </p:nvSpPr>
        <p:spPr/>
        <p:txBody>
          <a:bodyPr/>
          <a:lstStyle/>
          <a:p>
            <a:r>
              <a:rPr lang="en-US" dirty="0"/>
              <a:t>Navigating to URLs &amp; Waiting</a:t>
            </a:r>
            <a:endParaRPr lang="en-IN" dirty="0"/>
          </a:p>
        </p:txBody>
      </p:sp>
      <p:sp>
        <p:nvSpPr>
          <p:cNvPr id="7" name="Subtitle 6">
            <a:extLst>
              <a:ext uri="{FF2B5EF4-FFF2-40B4-BE49-F238E27FC236}">
                <a16:creationId xmlns:a16="http://schemas.microsoft.com/office/drawing/2014/main" id="{37024115-627F-43F4-B06F-48FCCE323B5F}"/>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52C0C87-B461-4274-AA7D-8F40D11B78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899D-CACB-4E6B-AB48-8DF8A0260D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4A1CBB-8D0E-40B7-A3BD-309879DDDAEF}"/>
              </a:ext>
            </a:extLst>
          </p:cNvPr>
          <p:cNvSpPr>
            <a:spLocks noGrp="1"/>
          </p:cNvSpPr>
          <p:nvPr>
            <p:ph type="sldNum" sz="quarter" idx="12"/>
          </p:nvPr>
        </p:nvSpPr>
        <p:spPr/>
        <p:txBody>
          <a:bodyPr/>
          <a:lstStyle/>
          <a:p>
            <a:fld id="{A193C64B-2574-4D3D-B044-92D68AAEF81F}" type="slidenum">
              <a:rPr lang="en-IN" smtClean="0"/>
              <a:t>119</a:t>
            </a:fld>
            <a:endParaRPr lang="en-IN"/>
          </a:p>
        </p:txBody>
      </p:sp>
    </p:spTree>
    <p:extLst>
      <p:ext uri="{BB962C8B-B14F-4D97-AF65-F5344CB8AC3E}">
        <p14:creationId xmlns:p14="http://schemas.microsoft.com/office/powerpoint/2010/main" val="138761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Installing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3639712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120</a:t>
            </a:fld>
            <a:endParaRPr lang="en-IN"/>
          </a:p>
        </p:txBody>
      </p:sp>
    </p:spTree>
    <p:extLst>
      <p:ext uri="{BB962C8B-B14F-4D97-AF65-F5344CB8AC3E}">
        <p14:creationId xmlns:p14="http://schemas.microsoft.com/office/powerpoint/2010/main" val="10635980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40537588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D214-53DA-458C-AEE0-C53DBD7B79D5}"/>
              </a:ext>
            </a:extLst>
          </p:cNvPr>
          <p:cNvSpPr>
            <a:spLocks noGrp="1"/>
          </p:cNvSpPr>
          <p:nvPr>
            <p:ph type="ctrTitle"/>
          </p:nvPr>
        </p:nvSpPr>
        <p:spPr/>
        <p:txBody>
          <a:bodyPr/>
          <a:lstStyle/>
          <a:p>
            <a:r>
              <a:rPr lang="en-US" dirty="0"/>
              <a:t>Listening to events</a:t>
            </a:r>
            <a:endParaRPr lang="en-IN" dirty="0"/>
          </a:p>
        </p:txBody>
      </p:sp>
      <p:sp>
        <p:nvSpPr>
          <p:cNvPr id="7" name="Subtitle 6">
            <a:extLst>
              <a:ext uri="{FF2B5EF4-FFF2-40B4-BE49-F238E27FC236}">
                <a16:creationId xmlns:a16="http://schemas.microsoft.com/office/drawing/2014/main" id="{8ADB2E7A-3823-4304-BA7E-40752021131F}"/>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83BE9407-084E-4C6B-ADC0-8EA9B52C337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56FACD-A6A7-40F3-8D4B-C00E779A58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61B838-770E-421D-834C-11DD7AE0551F}"/>
              </a:ext>
            </a:extLst>
          </p:cNvPr>
          <p:cNvSpPr>
            <a:spLocks noGrp="1"/>
          </p:cNvSpPr>
          <p:nvPr>
            <p:ph type="sldNum" sz="quarter" idx="12"/>
          </p:nvPr>
        </p:nvSpPr>
        <p:spPr/>
        <p:txBody>
          <a:bodyPr/>
          <a:lstStyle/>
          <a:p>
            <a:fld id="{A193C64B-2574-4D3D-B044-92D68AAEF81F}" type="slidenum">
              <a:rPr lang="en-IN" smtClean="0"/>
              <a:t>122</a:t>
            </a:fld>
            <a:endParaRPr lang="en-IN"/>
          </a:p>
        </p:txBody>
      </p:sp>
    </p:spTree>
    <p:extLst>
      <p:ext uri="{BB962C8B-B14F-4D97-AF65-F5344CB8AC3E}">
        <p14:creationId xmlns:p14="http://schemas.microsoft.com/office/powerpoint/2010/main" val="5537139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9016153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124</a:t>
            </a:fld>
            <a:endParaRPr lang="en-IN"/>
          </a:p>
        </p:txBody>
      </p:sp>
    </p:spTree>
    <p:extLst>
      <p:ext uri="{BB962C8B-B14F-4D97-AF65-F5344CB8AC3E}">
        <p14:creationId xmlns:p14="http://schemas.microsoft.com/office/powerpoint/2010/main" val="1505846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24948019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30115073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127</a:t>
            </a:fld>
            <a:endParaRPr lang="en-IN"/>
          </a:p>
        </p:txBody>
      </p:sp>
    </p:spTree>
    <p:extLst>
      <p:ext uri="{BB962C8B-B14F-4D97-AF65-F5344CB8AC3E}">
        <p14:creationId xmlns:p14="http://schemas.microsoft.com/office/powerpoint/2010/main" val="16694394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4250022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129</a:t>
            </a:fld>
            <a:endParaRPr lang="en-IN"/>
          </a:p>
        </p:txBody>
      </p:sp>
    </p:spTree>
    <p:extLst>
      <p:ext uri="{BB962C8B-B14F-4D97-AF65-F5344CB8AC3E}">
        <p14:creationId xmlns:p14="http://schemas.microsoft.com/office/powerpoint/2010/main" val="271600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15929257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5844555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to wait for an element to appear, be visible, or reach a specific state before interacting with it. This helps handle dynamic content loading and ensures element availability.</a:t>
            </a:r>
          </a:p>
          <a:p>
            <a:pPr lvl="1"/>
            <a:r>
              <a:rPr lang="en-US" dirty="0"/>
              <a:t>&lt;button class=‘</a:t>
            </a:r>
            <a:r>
              <a:rPr lang="en-US" dirty="0" err="1"/>
              <a:t>someclass</a:t>
            </a:r>
            <a:r>
              <a:rPr lang="en-US" dirty="0"/>
              <a:t>”&gt;Submit&lt;/button&gt;</a:t>
            </a:r>
          </a:p>
          <a:p>
            <a:pPr lvl="1"/>
            <a:endParaRPr lang="en-US" dirty="0"/>
          </a:p>
          <a:p>
            <a:pPr lvl="2"/>
            <a:r>
              <a:rPr lang="en-US" dirty="0" err="1">
                <a:solidFill>
                  <a:srgbClr val="FF0000"/>
                </a:solidFill>
              </a:rPr>
              <a:t>Page.waitForSelector</a:t>
            </a:r>
            <a:r>
              <a:rPr lang="en-US" dirty="0">
                <a:solidFill>
                  <a:srgbClr val="FF0000"/>
                </a:solidFill>
              </a:rPr>
              <a:t>(“.</a:t>
            </a:r>
            <a:r>
              <a:rPr lang="en-US" dirty="0" err="1">
                <a:solidFill>
                  <a:srgbClr val="FF0000"/>
                </a:solidFill>
              </a:rPr>
              <a:t>someclass</a:t>
            </a:r>
            <a:r>
              <a:rPr lang="en-US" dirty="0">
                <a:solidFill>
                  <a:srgbClr val="FF0000"/>
                </a:solidFill>
              </a:rPr>
              <a:t>”).click();</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21498458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8A39-8B20-4B2A-BE01-C89518F5F0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844A43-9E12-4A26-9146-C64082653413}"/>
              </a:ext>
            </a:extLst>
          </p:cNvPr>
          <p:cNvSpPr>
            <a:spLocks noGrp="1"/>
          </p:cNvSpPr>
          <p:nvPr>
            <p:ph idx="1"/>
          </p:nvPr>
        </p:nvSpPr>
        <p:spPr/>
        <p:txBody>
          <a:bodyPr/>
          <a:lstStyle/>
          <a:p>
            <a:pPr marL="0" indent="0">
              <a:buNone/>
            </a:pPr>
            <a:r>
              <a:rPr lang="en-US" dirty="0"/>
              <a:t>await </a:t>
            </a:r>
            <a:r>
              <a:rPr lang="en-US" dirty="0" err="1"/>
              <a:t>page.goto</a:t>
            </a:r>
            <a:r>
              <a:rPr lang="en-US" dirty="0"/>
              <a:t>('https://example.com');</a:t>
            </a:r>
          </a:p>
          <a:p>
            <a:pPr marL="0" indent="0">
              <a:buNone/>
            </a:pPr>
            <a:r>
              <a:rPr lang="en-US" dirty="0"/>
              <a:t>const element = await </a:t>
            </a:r>
            <a:r>
              <a:rPr lang="en-US" dirty="0" err="1"/>
              <a:t>page</a:t>
            </a:r>
            <a:r>
              <a:rPr lang="en-US" dirty="0" err="1">
                <a:highlight>
                  <a:srgbClr val="FFFF00"/>
                </a:highlight>
              </a:rPr>
              <a:t>.waitForSelector</a:t>
            </a:r>
            <a:r>
              <a:rPr lang="en-US" dirty="0">
                <a:highlight>
                  <a:srgbClr val="FFFF00"/>
                </a:highlight>
              </a:rPr>
              <a:t>('h1');</a:t>
            </a:r>
          </a:p>
          <a:p>
            <a:pPr marL="0" indent="0">
              <a:buNone/>
            </a:pPr>
            <a:r>
              <a:rPr lang="en-US" dirty="0"/>
              <a:t>console.log('Element found:', element);</a:t>
            </a:r>
            <a:endParaRPr lang="en-IN" dirty="0"/>
          </a:p>
        </p:txBody>
      </p:sp>
      <p:sp>
        <p:nvSpPr>
          <p:cNvPr id="4" name="Date Placeholder 3">
            <a:extLst>
              <a:ext uri="{FF2B5EF4-FFF2-40B4-BE49-F238E27FC236}">
                <a16:creationId xmlns:a16="http://schemas.microsoft.com/office/drawing/2014/main" id="{119DE7C1-C51C-426A-AB80-7CD473AC5E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3C2C74-0128-498B-9F7A-E89062FB4C6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FCA07B-4846-46B6-9B10-7F91B87B3E88}"/>
              </a:ext>
            </a:extLst>
          </p:cNvPr>
          <p:cNvSpPr>
            <a:spLocks noGrp="1"/>
          </p:cNvSpPr>
          <p:nvPr>
            <p:ph type="sldNum" sz="quarter" idx="12"/>
          </p:nvPr>
        </p:nvSpPr>
        <p:spPr/>
        <p:txBody>
          <a:bodyPr/>
          <a:lstStyle/>
          <a:p>
            <a:fld id="{A193C64B-2574-4D3D-B044-92D68AAEF81F}" type="slidenum">
              <a:rPr lang="en-IN" smtClean="0"/>
              <a:t>133</a:t>
            </a:fld>
            <a:endParaRPr lang="en-IN"/>
          </a:p>
        </p:txBody>
      </p:sp>
    </p:spTree>
    <p:extLst>
      <p:ext uri="{BB962C8B-B14F-4D97-AF65-F5344CB8AC3E}">
        <p14:creationId xmlns:p14="http://schemas.microsoft.com/office/powerpoint/2010/main" val="42743312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US" b="1" dirty="0">
              <a:highlight>
                <a:srgbClr val="FFFF00"/>
              </a:highlight>
            </a:endParaRPr>
          </a:p>
          <a:p>
            <a:pPr marL="457200" lvl="1" indent="0">
              <a:buNone/>
            </a:pPr>
            <a:r>
              <a:rPr lang="fr-FR" dirty="0" err="1"/>
              <a:t>await</a:t>
            </a:r>
            <a:r>
              <a:rPr lang="fr-FR" dirty="0"/>
              <a:t> </a:t>
            </a:r>
            <a:r>
              <a:rPr lang="fr-FR" dirty="0" err="1"/>
              <a:t>page.goto</a:t>
            </a:r>
            <a:r>
              <a:rPr lang="fr-FR" dirty="0"/>
              <a:t>('https://example.com’); </a:t>
            </a:r>
          </a:p>
          <a:p>
            <a:pPr marL="457200" lvl="1" indent="0">
              <a:buNone/>
            </a:pPr>
            <a:r>
              <a:rPr lang="fr-FR" dirty="0" err="1"/>
              <a:t>const</a:t>
            </a:r>
            <a:r>
              <a:rPr lang="fr-FR" dirty="0"/>
              <a:t> </a:t>
            </a:r>
            <a:r>
              <a:rPr lang="fr-FR" dirty="0" err="1"/>
              <a:t>element</a:t>
            </a:r>
            <a:r>
              <a:rPr lang="fr-FR" dirty="0"/>
              <a:t> = </a:t>
            </a:r>
            <a:r>
              <a:rPr lang="fr-FR" dirty="0" err="1"/>
              <a:t>await</a:t>
            </a:r>
            <a:r>
              <a:rPr lang="fr-FR" dirty="0"/>
              <a:t> page.$(‘.</a:t>
            </a:r>
            <a:r>
              <a:rPr lang="fr-FR" dirty="0" err="1"/>
              <a:t>textInput</a:t>
            </a:r>
            <a:r>
              <a:rPr lang="fr-FR" dirty="0"/>
              <a:t>’); </a:t>
            </a:r>
          </a:p>
          <a:p>
            <a:pPr marL="457200" lvl="1" indent="0">
              <a:buNone/>
            </a:pPr>
            <a:r>
              <a:rPr lang="fr-FR" dirty="0" err="1"/>
              <a:t>const</a:t>
            </a:r>
            <a:r>
              <a:rPr lang="fr-FR" dirty="0"/>
              <a:t> </a:t>
            </a:r>
            <a:r>
              <a:rPr lang="fr-FR" dirty="0" err="1"/>
              <a:t>textContent</a:t>
            </a:r>
            <a:r>
              <a:rPr lang="fr-FR" dirty="0"/>
              <a:t> = </a:t>
            </a:r>
            <a:r>
              <a:rPr lang="fr-FR" dirty="0" err="1"/>
              <a:t>await</a:t>
            </a:r>
            <a:r>
              <a:rPr lang="fr-FR" dirty="0"/>
              <a:t> </a:t>
            </a:r>
            <a:r>
              <a:rPr lang="fr-FR" dirty="0" err="1"/>
              <a:t>element.</a:t>
            </a:r>
            <a:r>
              <a:rPr lang="fr-FR" dirty="0" err="1">
                <a:highlight>
                  <a:srgbClr val="FFFF00"/>
                </a:highlight>
              </a:rPr>
              <a:t>textContent</a:t>
            </a:r>
            <a:r>
              <a:rPr lang="fr-FR" dirty="0"/>
              <a:t>();</a:t>
            </a:r>
            <a:endParaRPr lang="en-US" b="1" dirty="0"/>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135</a:t>
            </a:fld>
            <a:endParaRPr lang="en-IN"/>
          </a:p>
        </p:txBody>
      </p:sp>
    </p:spTree>
    <p:extLst>
      <p:ext uri="{BB962C8B-B14F-4D97-AF65-F5344CB8AC3E}">
        <p14:creationId xmlns:p14="http://schemas.microsoft.com/office/powerpoint/2010/main" val="5172987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3CA7-3F9A-4554-AAF3-EC1644676BCC}"/>
              </a:ext>
            </a:extLst>
          </p:cNvPr>
          <p:cNvSpPr>
            <a:spLocks noGrp="1"/>
          </p:cNvSpPr>
          <p:nvPr>
            <p:ph type="title"/>
          </p:nvPr>
        </p:nvSpPr>
        <p:spPr/>
        <p:txBody>
          <a:bodyPr/>
          <a:lstStyle/>
          <a:p>
            <a:r>
              <a:rPr lang="en-US" dirty="0" err="1"/>
              <a:t>Retriving</a:t>
            </a:r>
            <a:r>
              <a:rPr lang="en-US" dirty="0"/>
              <a:t> info</a:t>
            </a:r>
            <a:endParaRPr lang="en-IN" dirty="0"/>
          </a:p>
        </p:txBody>
      </p:sp>
      <p:sp>
        <p:nvSpPr>
          <p:cNvPr id="3" name="Content Placeholder 2">
            <a:extLst>
              <a:ext uri="{FF2B5EF4-FFF2-40B4-BE49-F238E27FC236}">
                <a16:creationId xmlns:a16="http://schemas.microsoft.com/office/drawing/2014/main" id="{29A88F71-B364-47C9-B4AC-BDF8326F696D}"/>
              </a:ext>
            </a:extLst>
          </p:cNvPr>
          <p:cNvSpPr>
            <a:spLocks noGrp="1"/>
          </p:cNvSpPr>
          <p:nvPr>
            <p:ph idx="1"/>
          </p:nvPr>
        </p:nvSpPr>
        <p:spPr/>
        <p:txBody>
          <a:bodyPr/>
          <a:lstStyle/>
          <a:p>
            <a:pPr marL="457200" lvl="1" indent="0">
              <a:buNone/>
            </a:pPr>
            <a:r>
              <a:rPr lang="en-IN" dirty="0" err="1"/>
              <a:t>const</a:t>
            </a:r>
            <a:r>
              <a:rPr lang="en-IN" dirty="0"/>
              <a:t> element = await page.$('a’); </a:t>
            </a:r>
          </a:p>
          <a:p>
            <a:pPr marL="457200" lvl="1" indent="0">
              <a:buNone/>
            </a:pPr>
            <a:r>
              <a:rPr lang="en-IN" dirty="0" err="1"/>
              <a:t>const</a:t>
            </a:r>
            <a:r>
              <a:rPr lang="en-IN" dirty="0"/>
              <a:t> </a:t>
            </a:r>
            <a:r>
              <a:rPr lang="en-IN" dirty="0" err="1"/>
              <a:t>hrefAttributeValue</a:t>
            </a:r>
            <a:r>
              <a:rPr lang="en-IN" dirty="0"/>
              <a:t> = await </a:t>
            </a:r>
            <a:r>
              <a:rPr lang="en-IN" dirty="0" err="1"/>
              <a:t>element.</a:t>
            </a:r>
            <a:r>
              <a:rPr lang="en-IN" dirty="0" err="1">
                <a:highlight>
                  <a:srgbClr val="FFFF00"/>
                </a:highlight>
              </a:rPr>
              <a:t>getAttribute</a:t>
            </a:r>
            <a:r>
              <a:rPr lang="en-IN" dirty="0"/>
              <a:t>('</a:t>
            </a:r>
            <a:r>
              <a:rPr lang="en-IN" dirty="0" err="1"/>
              <a:t>href</a:t>
            </a:r>
            <a:r>
              <a:rPr lang="en-IN" dirty="0"/>
              <a:t>’); </a:t>
            </a:r>
          </a:p>
          <a:p>
            <a:pPr marL="457200" lvl="1" indent="0">
              <a:buNone/>
            </a:pPr>
            <a:r>
              <a:rPr lang="en-IN" dirty="0"/>
              <a:t>console.log('</a:t>
            </a:r>
            <a:r>
              <a:rPr lang="en-IN" dirty="0" err="1"/>
              <a:t>Href</a:t>
            </a:r>
            <a:r>
              <a:rPr lang="en-IN" dirty="0"/>
              <a:t> Attribute Value:', </a:t>
            </a:r>
            <a:r>
              <a:rPr lang="en-IN" dirty="0" err="1"/>
              <a:t>hrefAttributeValue</a:t>
            </a:r>
            <a:r>
              <a:rPr lang="en-IN" dirty="0"/>
              <a:t>);</a:t>
            </a:r>
          </a:p>
        </p:txBody>
      </p:sp>
      <p:sp>
        <p:nvSpPr>
          <p:cNvPr id="4" name="Date Placeholder 3">
            <a:extLst>
              <a:ext uri="{FF2B5EF4-FFF2-40B4-BE49-F238E27FC236}">
                <a16:creationId xmlns:a16="http://schemas.microsoft.com/office/drawing/2014/main" id="{D0C05D70-E070-4FF1-AB17-28D5A25AA59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36B5FC-A3B8-42AF-BAF9-3BE1C6D388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D3DDD4-6E5F-420E-8A2C-DDF5E25C04BD}"/>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16164515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18105446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3D38-11A1-46E2-8ED5-C2CDFCA6C122}"/>
              </a:ext>
            </a:extLst>
          </p:cNvPr>
          <p:cNvSpPr>
            <a:spLocks noGrp="1"/>
          </p:cNvSpPr>
          <p:nvPr>
            <p:ph type="ctrTitle"/>
          </p:nvPr>
        </p:nvSpPr>
        <p:spPr/>
        <p:txBody>
          <a:bodyPr>
            <a:normAutofit fontScale="90000"/>
          </a:bodyPr>
          <a:lstStyle/>
          <a:p>
            <a:r>
              <a:rPr lang="en-US" dirty="0"/>
              <a:t>Clicking on elements</a:t>
            </a:r>
            <a:br>
              <a:rPr lang="en-US" dirty="0"/>
            </a:br>
            <a:endParaRPr lang="en-IN" dirty="0"/>
          </a:p>
        </p:txBody>
      </p:sp>
      <p:sp>
        <p:nvSpPr>
          <p:cNvPr id="7" name="Subtitle 6">
            <a:extLst>
              <a:ext uri="{FF2B5EF4-FFF2-40B4-BE49-F238E27FC236}">
                <a16:creationId xmlns:a16="http://schemas.microsoft.com/office/drawing/2014/main" id="{4798E782-A5C2-4878-AECF-10BBA658A8D7}"/>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EF59BF14-1AAE-443D-961C-8A16077DB29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EDEC03F-30DC-409B-BE31-906C34A86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FA5085-3D85-4482-B330-01FBD63202A4}"/>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1338409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a:t>
            </a:r>
          </a:p>
          <a:p>
            <a:pPr marL="457200" lvl="1" indent="0">
              <a:buNone/>
            </a:pPr>
            <a:r>
              <a:rPr lang="en-US" sz="2800" dirty="0"/>
              <a:t>Debugging using </a:t>
            </a:r>
            <a:r>
              <a:rPr lang="en-US" sz="2800" dirty="0" err="1"/>
              <a:t>page.pause</a:t>
            </a:r>
            <a:r>
              <a:rPr lang="en-US" sz="2800" dirty="0"/>
              <a:t>()</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3625580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t>Option 1</a:t>
            </a:r>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pPr lvl="1"/>
            <a:endParaRPr lang="en-US" dirty="0"/>
          </a:p>
          <a:p>
            <a:r>
              <a:rPr lang="en-US" dirty="0"/>
              <a:t>Option 2 </a:t>
            </a:r>
          </a:p>
          <a:p>
            <a:pPr lvl="1"/>
            <a:r>
              <a:rPr lang="en-US" dirty="0"/>
              <a:t>Await </a:t>
            </a:r>
            <a:r>
              <a:rPr lang="en-US" dirty="0" err="1"/>
              <a:t>page.locator</a:t>
            </a:r>
            <a:r>
              <a:rPr lang="en-US" dirty="0"/>
              <a:t>(“#button”).</a:t>
            </a:r>
            <a:r>
              <a:rPr lang="en-US" dirty="0">
                <a:highlight>
                  <a:srgbClr val="FFFF00"/>
                </a:highlight>
              </a:rPr>
              <a:t>click</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12986520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r>
              <a:rPr lang="en-US" dirty="0"/>
              <a:t>Await </a:t>
            </a:r>
            <a:r>
              <a:rPr lang="en-US" dirty="0" err="1"/>
              <a:t>page.fill</a:t>
            </a:r>
            <a:r>
              <a:rPr lang="en-US" dirty="0"/>
              <a:t>(“#username”, “Some Value”);</a:t>
            </a:r>
          </a:p>
          <a:p>
            <a:endParaRPr lang="en-US" dirty="0"/>
          </a:p>
          <a:p>
            <a:r>
              <a:rPr lang="en-US" dirty="0"/>
              <a:t>Await </a:t>
            </a:r>
            <a:r>
              <a:rPr lang="en-US" dirty="0" err="1"/>
              <a:t>page.locator</a:t>
            </a:r>
            <a:r>
              <a:rPr lang="en-US" dirty="0"/>
              <a:t>(“#username”).fill(“Some Value here”);</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8332220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24572654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a:p>
            <a:endParaRPr lang="en-US" dirty="0"/>
          </a:p>
          <a:p>
            <a:r>
              <a:rPr lang="en-US" dirty="0"/>
              <a:t>Await </a:t>
            </a:r>
            <a:r>
              <a:rPr lang="en-US" dirty="0" err="1"/>
              <a:t>page.locator</a:t>
            </a:r>
            <a:r>
              <a:rPr lang="en-US" dirty="0"/>
              <a:t>(“</a:t>
            </a:r>
            <a:r>
              <a:rPr lang="en-US" dirty="0" err="1"/>
              <a:t>someLocator</a:t>
            </a:r>
            <a:r>
              <a:rPr lang="en-US" dirty="0"/>
              <a:t>”).</a:t>
            </a:r>
            <a:r>
              <a:rPr lang="en-US" dirty="0">
                <a:highlight>
                  <a:srgbClr val="FFFF00"/>
                </a:highlight>
              </a:rPr>
              <a:t>check();</a:t>
            </a:r>
            <a:endParaRPr lang="en-IN" dirty="0">
              <a:highlight>
                <a:srgbClr val="FFFF00"/>
              </a:highlight>
            </a:endParaRP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18419652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p>
          <a:p>
            <a:r>
              <a:rPr lang="en-US" dirty="0"/>
              <a:t>Await </a:t>
            </a:r>
            <a:r>
              <a:rPr lang="en-US" dirty="0" err="1"/>
              <a:t>page.locator</a:t>
            </a:r>
            <a:r>
              <a:rPr lang="en-US" dirty="0"/>
              <a:t>(“</a:t>
            </a:r>
            <a:r>
              <a:rPr lang="en-US" dirty="0" err="1"/>
              <a:t>SomeLocator</a:t>
            </a:r>
            <a:r>
              <a:rPr lang="en-US" dirty="0"/>
              <a:t>”).</a:t>
            </a:r>
            <a:r>
              <a:rPr lang="en-US" dirty="0" err="1"/>
              <a:t>selectOption</a:t>
            </a:r>
            <a:r>
              <a:rPr lang="en-US" dirty="0"/>
              <a:t>(“What To Select”)</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36312807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How to upload and download files using playwright</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41680698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233642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a:p>
            <a:r>
              <a:rPr lang="en-US" dirty="0">
                <a:highlight>
                  <a:srgbClr val="FFFF00"/>
                </a:highlight>
              </a:rPr>
              <a:t>await </a:t>
            </a:r>
            <a:r>
              <a:rPr lang="en-US" dirty="0" err="1">
                <a:highlight>
                  <a:srgbClr val="FFFF00"/>
                </a:highlight>
              </a:rPr>
              <a:t>page.keyboard.press</a:t>
            </a:r>
            <a:r>
              <a:rPr lang="en-US" dirty="0">
                <a:highlight>
                  <a:srgbClr val="FFFF00"/>
                </a:highlight>
              </a:rPr>
              <a:t>('</a:t>
            </a:r>
            <a:r>
              <a:rPr lang="en-US" dirty="0" err="1">
                <a:highlight>
                  <a:srgbClr val="FFFF00"/>
                </a:highlight>
              </a:rPr>
              <a:t>Enter+Shift+Alt</a:t>
            </a:r>
            <a:r>
              <a:rPr lang="en-US" dirty="0">
                <a:highlight>
                  <a:srgbClr val="FFFF00"/>
                </a:highlight>
              </a:rPr>
              <a:t>’);</a:t>
            </a:r>
          </a:p>
          <a:p>
            <a:r>
              <a:rPr lang="en-US" dirty="0"/>
              <a:t>Shortcuts such as key: "</a:t>
            </a:r>
            <a:r>
              <a:rPr lang="en-US" dirty="0" err="1">
                <a:highlight>
                  <a:srgbClr val="FFFF00"/>
                </a:highlight>
              </a:rPr>
              <a:t>Control+o</a:t>
            </a:r>
            <a:r>
              <a:rPr lang="en-US" dirty="0"/>
              <a:t>", key: "</a:t>
            </a:r>
            <a:r>
              <a:rPr lang="en-US" dirty="0">
                <a:highlight>
                  <a:srgbClr val="FFFF00"/>
                </a:highlight>
              </a:rPr>
              <a:t>Control++</a:t>
            </a:r>
            <a:r>
              <a:rPr lang="en-US" dirty="0"/>
              <a:t> or key: "</a:t>
            </a:r>
            <a:r>
              <a:rPr lang="en-US" dirty="0" err="1">
                <a:highlight>
                  <a:srgbClr val="FFFF00"/>
                </a:highlight>
              </a:rPr>
              <a:t>Control+Shift+T</a:t>
            </a:r>
            <a:r>
              <a:rPr lang="en-US" dirty="0"/>
              <a:t>" are supported as well.</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1309336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138650662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17368106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15061753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27849881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12313564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159</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 - reporting</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16</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64606" y="1329136"/>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156471878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426814178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162</a:t>
            </a:fld>
            <a:endParaRPr lang="en-IN"/>
          </a:p>
        </p:txBody>
      </p:sp>
    </p:spTree>
    <p:extLst>
      <p:ext uri="{BB962C8B-B14F-4D97-AF65-F5344CB8AC3E}">
        <p14:creationId xmlns:p14="http://schemas.microsoft.com/office/powerpoint/2010/main" val="9957069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9129451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164</a:t>
            </a:fld>
            <a:endParaRPr lang="en-IN"/>
          </a:p>
        </p:txBody>
      </p:sp>
    </p:spTree>
    <p:extLst>
      <p:ext uri="{BB962C8B-B14F-4D97-AF65-F5344CB8AC3E}">
        <p14:creationId xmlns:p14="http://schemas.microsoft.com/office/powerpoint/2010/main" val="23549816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165</a:t>
            </a:fld>
            <a:endParaRPr lang="en-IN"/>
          </a:p>
        </p:txBody>
      </p:sp>
    </p:spTree>
    <p:extLst>
      <p:ext uri="{BB962C8B-B14F-4D97-AF65-F5344CB8AC3E}">
        <p14:creationId xmlns:p14="http://schemas.microsoft.com/office/powerpoint/2010/main" val="8635109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406556089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307403006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 locator having id = </a:t>
            </a:r>
            <a:r>
              <a:rPr lang="en-US" dirty="0" err="1">
                <a:solidFill>
                  <a:srgbClr val="FF0000"/>
                </a:solidFill>
              </a:rPr>
              <a:t>someId</a:t>
            </a:r>
            <a:r>
              <a:rPr lang="en-US" dirty="0">
                <a:solidFill>
                  <a:srgbClr val="FF0000"/>
                </a:solidFill>
              </a:rPr>
              <a:t> ?</a:t>
            </a:r>
          </a:p>
          <a:p>
            <a:r>
              <a:rPr lang="en-US" dirty="0"/>
              <a:t>Answer:  </a:t>
            </a:r>
          </a:p>
          <a:p>
            <a:pPr lvl="1"/>
            <a:r>
              <a:rPr lang="en-US" dirty="0" err="1"/>
              <a:t>page.locator</a:t>
            </a:r>
            <a:r>
              <a:rPr lang="en-US" dirty="0"/>
              <a:t>(“#</a:t>
            </a:r>
            <a:r>
              <a:rPr lang="en-US" dirty="0" err="1"/>
              <a:t>someId</a:t>
            </a:r>
            <a:r>
              <a:rPr lang="en-US" dirty="0"/>
              <a:t>”).click();</a:t>
            </a:r>
          </a:p>
          <a:p>
            <a:pPr lvl="1"/>
            <a:r>
              <a:rPr lang="en-US" dirty="0" err="1"/>
              <a:t>Page.click</a:t>
            </a:r>
            <a:r>
              <a:rPr lang="en-US" dirty="0"/>
              <a:t>(“#</a:t>
            </a:r>
            <a:r>
              <a:rPr lang="en-US" dirty="0" err="1"/>
              <a:t>someId</a:t>
            </a:r>
            <a:r>
              <a:rPr lang="en-US" dirty="0"/>
              <a:t>”);</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21441766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169</a:t>
            </a:fld>
            <a:endParaRPr lang="en-IN"/>
          </a:p>
        </p:txBody>
      </p:sp>
    </p:spTree>
    <p:extLst>
      <p:ext uri="{BB962C8B-B14F-4D97-AF65-F5344CB8AC3E}">
        <p14:creationId xmlns:p14="http://schemas.microsoft.com/office/powerpoint/2010/main" val="304103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B49-CF6E-4081-831A-8D3711F124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D79F305-DFC6-4161-AF54-D1CFE0E45843}"/>
              </a:ext>
            </a:extLst>
          </p:cNvPr>
          <p:cNvPicPr>
            <a:picLocks noGrp="1" noChangeAspect="1"/>
          </p:cNvPicPr>
          <p:nvPr>
            <p:ph idx="1"/>
          </p:nvPr>
        </p:nvPicPr>
        <p:blipFill>
          <a:blip r:embed="rId2"/>
          <a:stretch>
            <a:fillRect/>
          </a:stretch>
        </p:blipFill>
        <p:spPr>
          <a:xfrm>
            <a:off x="1947967" y="0"/>
            <a:ext cx="6290171" cy="5465763"/>
          </a:xfrm>
          <a:prstGeom prst="rect">
            <a:avLst/>
          </a:prstGeom>
        </p:spPr>
      </p:pic>
      <p:sp>
        <p:nvSpPr>
          <p:cNvPr id="4" name="Date Placeholder 3">
            <a:extLst>
              <a:ext uri="{FF2B5EF4-FFF2-40B4-BE49-F238E27FC236}">
                <a16:creationId xmlns:a16="http://schemas.microsoft.com/office/drawing/2014/main" id="{3832555E-509D-4C3F-9F9B-4F4EF6B964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6AF9DB-BCAA-4852-A584-C3FD3D70ED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F821813-1A2C-487F-B963-87A8A7BE95F7}"/>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183110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21307210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172</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173</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solidFill>
                  <a:srgbClr val="FF0000"/>
                </a:solidFill>
              </a:rPr>
              <a:t>npx</a:t>
            </a:r>
            <a:r>
              <a:rPr lang="en-US" dirty="0">
                <a:solidFill>
                  <a:srgbClr val="FF0000"/>
                </a:solidFill>
              </a:rPr>
              <a:t> playwright test --project=chromium -g "@</a:t>
            </a:r>
            <a:r>
              <a:rPr lang="en-US" dirty="0" err="1">
                <a:solidFill>
                  <a:srgbClr val="FF0000"/>
                </a:solidFill>
              </a:rPr>
              <a:t>dragAndDrop</a:t>
            </a:r>
            <a:r>
              <a:rPr lang="en-US" dirty="0">
                <a:solidFill>
                  <a:srgbClr val="FF0000"/>
                </a:solidFill>
              </a:rPr>
              <a:t>" --headed</a:t>
            </a:r>
            <a:endParaRPr lang="en-IN" dirty="0">
              <a:solidFill>
                <a:srgbClr val="FF0000"/>
              </a:solidFill>
            </a:endParaRPr>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174</a:t>
            </a:fld>
            <a:endParaRPr lang="en-IN"/>
          </a:p>
        </p:txBody>
      </p:sp>
    </p:spTree>
    <p:extLst>
      <p:ext uri="{BB962C8B-B14F-4D97-AF65-F5344CB8AC3E}">
        <p14:creationId xmlns:p14="http://schemas.microsoft.com/office/powerpoint/2010/main" val="39489849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175</a:t>
            </a:fld>
            <a:endParaRPr lang="en-IN"/>
          </a:p>
        </p:txBody>
      </p:sp>
    </p:spTree>
    <p:extLst>
      <p:ext uri="{BB962C8B-B14F-4D97-AF65-F5344CB8AC3E}">
        <p14:creationId xmlns:p14="http://schemas.microsoft.com/office/powerpoint/2010/main" val="15842831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28641376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a:t>
            </a:r>
            <a:r>
              <a:rPr lang="en-US" dirty="0">
                <a:highlight>
                  <a:srgbClr val="FFFF00"/>
                </a:highlight>
              </a:rPr>
              <a:t>Jest</a:t>
            </a:r>
            <a:r>
              <a:rPr lang="en-US" dirty="0"/>
              <a:t>, </a:t>
            </a:r>
            <a:r>
              <a:rPr lang="en-US" dirty="0">
                <a:highlight>
                  <a:srgbClr val="FFFF00"/>
                </a:highlight>
              </a:rPr>
              <a:t>Mocha</a:t>
            </a:r>
            <a:r>
              <a:rPr lang="en-US" dirty="0"/>
              <a:t>, and </a:t>
            </a:r>
            <a:r>
              <a:rPr lang="en-US" dirty="0">
                <a:highlight>
                  <a:srgbClr val="FFFF00"/>
                </a:highlight>
              </a:rPr>
              <a:t>Jasmine</a:t>
            </a:r>
            <a:r>
              <a:rPr lang="en-US" dirty="0"/>
              <a:t>,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27620143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157012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213014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33072801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36818576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In built Reporting </a:t>
            </a:r>
          </a:p>
          <a:p>
            <a:pPr lvl="1"/>
            <a:r>
              <a:rPr lang="en-US" b="1" dirty="0"/>
              <a:t>HTML</a:t>
            </a:r>
          </a:p>
          <a:p>
            <a:pPr lvl="1"/>
            <a:r>
              <a:rPr lang="en-US" b="1" dirty="0"/>
              <a:t>JSON</a:t>
            </a:r>
          </a:p>
          <a:p>
            <a:pPr lvl="1"/>
            <a:r>
              <a:rPr lang="en-US" b="1" dirty="0"/>
              <a:t>LINE</a:t>
            </a:r>
          </a:p>
          <a:p>
            <a:pPr lvl="1"/>
            <a:r>
              <a:rPr lang="en-US" b="1" dirty="0"/>
              <a:t>Dot</a:t>
            </a:r>
          </a:p>
          <a:p>
            <a:pPr lvl="1"/>
            <a:r>
              <a:rPr lang="en-US" b="1" dirty="0"/>
              <a:t>LIST </a:t>
            </a:r>
          </a:p>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25742934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228963471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32220537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187</a:t>
            </a:fld>
            <a:endParaRPr lang="en-IN"/>
          </a:p>
        </p:txBody>
      </p:sp>
    </p:spTree>
    <p:extLst>
      <p:ext uri="{BB962C8B-B14F-4D97-AF65-F5344CB8AC3E}">
        <p14:creationId xmlns:p14="http://schemas.microsoft.com/office/powerpoint/2010/main" val="41290395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251060473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421398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19</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145048415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12136566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192</a:t>
            </a:fld>
            <a:endParaRPr lang="en-IN"/>
          </a:p>
        </p:txBody>
      </p:sp>
    </p:spTree>
    <p:extLst>
      <p:ext uri="{BB962C8B-B14F-4D97-AF65-F5344CB8AC3E}">
        <p14:creationId xmlns:p14="http://schemas.microsoft.com/office/powerpoint/2010/main" val="4586140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193</a:t>
            </a:fld>
            <a:endParaRPr lang="en-IN"/>
          </a:p>
        </p:txBody>
      </p:sp>
    </p:spTree>
    <p:extLst>
      <p:ext uri="{BB962C8B-B14F-4D97-AF65-F5344CB8AC3E}">
        <p14:creationId xmlns:p14="http://schemas.microsoft.com/office/powerpoint/2010/main" val="21017511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194</a:t>
            </a:fld>
            <a:endParaRPr lang="en-IN"/>
          </a:p>
        </p:txBody>
      </p:sp>
    </p:spTree>
    <p:extLst>
      <p:ext uri="{BB962C8B-B14F-4D97-AF65-F5344CB8AC3E}">
        <p14:creationId xmlns:p14="http://schemas.microsoft.com/office/powerpoint/2010/main" val="4013585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180621972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37194457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198</a:t>
            </a:fld>
            <a:endParaRPr lang="en-IN"/>
          </a:p>
        </p:txBody>
      </p:sp>
    </p:spTree>
    <p:extLst>
      <p:ext uri="{BB962C8B-B14F-4D97-AF65-F5344CB8AC3E}">
        <p14:creationId xmlns:p14="http://schemas.microsoft.com/office/powerpoint/2010/main" val="134071917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199</a:t>
            </a:fld>
            <a:endParaRPr lang="en-IN"/>
          </a:p>
        </p:txBody>
      </p:sp>
    </p:spTree>
    <p:extLst>
      <p:ext uri="{BB962C8B-B14F-4D97-AF65-F5344CB8AC3E}">
        <p14:creationId xmlns:p14="http://schemas.microsoft.com/office/powerpoint/2010/main" val="412878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r>
              <a:rPr lang="en-US" dirty="0"/>
              <a:t>allure</a:t>
            </a:r>
            <a:endParaRPr lang="en-IN" dirty="0"/>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349249769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200</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202</a:t>
            </a:fld>
            <a:endParaRPr lang="en-IN"/>
          </a:p>
        </p:txBody>
      </p:sp>
    </p:spTree>
    <p:extLst>
      <p:ext uri="{BB962C8B-B14F-4D97-AF65-F5344CB8AC3E}">
        <p14:creationId xmlns:p14="http://schemas.microsoft.com/office/powerpoint/2010/main" val="9411408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83383087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24323247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21102223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r>
              <a:rPr lang="en-US" dirty="0" err="1">
                <a:solidFill>
                  <a:srgbClr val="FF0000"/>
                </a:solidFill>
              </a:rPr>
              <a:t>npx</a:t>
            </a:r>
            <a:r>
              <a:rPr lang="en-US" dirty="0">
                <a:solidFill>
                  <a:srgbClr val="FF0000"/>
                </a:solidFill>
              </a:rPr>
              <a:t> playwright test --project=chromium -g "@prompt"  </a:t>
            </a:r>
            <a:r>
              <a:rPr lang="en-IN" dirty="0">
                <a:solidFill>
                  <a:srgbClr val="FF0000"/>
                </a:solidFill>
              </a:rPr>
              <a:t>--headed</a:t>
            </a:r>
          </a:p>
          <a:p>
            <a:pPr lvl="1"/>
            <a:r>
              <a:rPr lang="en-US" dirty="0" err="1">
                <a:solidFill>
                  <a:srgbClr val="FF0000"/>
                </a:solidFill>
              </a:rPr>
              <a:t>npx</a:t>
            </a:r>
            <a:r>
              <a:rPr lang="en-US" dirty="0">
                <a:solidFill>
                  <a:srgbClr val="FF0000"/>
                </a:solidFill>
              </a:rPr>
              <a:t> playwright test --project=chromium -g "@confirm"  </a:t>
            </a:r>
            <a:r>
              <a:rPr lang="en-IN" dirty="0">
                <a:solidFill>
                  <a:srgbClr val="FF0000"/>
                </a:solidFill>
              </a:rPr>
              <a:t>--headed</a:t>
            </a:r>
          </a:p>
          <a:p>
            <a:pPr lvl="1"/>
            <a:endParaRPr lang="en-IN" dirty="0">
              <a:solidFill>
                <a:srgbClr val="FF0000"/>
              </a:solidFill>
            </a:endParaRPr>
          </a:p>
          <a:p>
            <a:pPr lvl="1"/>
            <a:endParaRPr lang="en-IN" dirty="0">
              <a:solidFill>
                <a:srgbClr val="FF0000"/>
              </a:solidFill>
            </a:endParaRP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187153207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29266615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209</a:t>
            </a:fld>
            <a:endParaRPr lang="en-IN"/>
          </a:p>
        </p:txBody>
      </p:sp>
    </p:spTree>
    <p:extLst>
      <p:ext uri="{BB962C8B-B14F-4D97-AF65-F5344CB8AC3E}">
        <p14:creationId xmlns:p14="http://schemas.microsoft.com/office/powerpoint/2010/main" val="346230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40415357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object on the page.</a:t>
            </a:r>
          </a:p>
          <a:p>
            <a:endParaRPr lang="en-US" dirty="0"/>
          </a:p>
          <a:p>
            <a:pPr lvl="1"/>
            <a:r>
              <a:rPr lang="en-US" dirty="0">
                <a:solidFill>
                  <a:srgbClr val="FF0000"/>
                </a:solidFill>
              </a:rPr>
              <a:t>Iframes.spec.js</a:t>
            </a:r>
            <a:endParaRPr lang="en-IN" dirty="0">
              <a:solidFill>
                <a:srgbClr val="FF0000"/>
              </a:solidFill>
            </a:endParaRPr>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364578431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412030021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416974442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p>
          <a:p>
            <a:pPr lvl="1"/>
            <a:r>
              <a:rPr lang="en-US" dirty="0"/>
              <a:t>Ex. </a:t>
            </a:r>
          </a:p>
          <a:p>
            <a:pPr lvl="2"/>
            <a:r>
              <a:rPr lang="en-US" dirty="0" err="1"/>
              <a:t>Page.waitForSelector</a:t>
            </a:r>
            <a:r>
              <a:rPr lang="en-US" dirty="0"/>
              <a:t>(&lt;</a:t>
            </a:r>
            <a:r>
              <a:rPr lang="en-US" dirty="0" err="1"/>
              <a:t>SomeSelector</a:t>
            </a:r>
            <a:r>
              <a:rPr lang="en-US" dirty="0"/>
              <a:t>&gt;);</a:t>
            </a:r>
          </a:p>
          <a:p>
            <a:pPr lvl="2"/>
            <a:r>
              <a:rPr lang="en-US" dirty="0" err="1"/>
              <a:t>Page.waitForSelector</a:t>
            </a:r>
            <a:r>
              <a:rPr lang="en-US" dirty="0"/>
              <a:t>(“#</a:t>
            </a:r>
            <a:r>
              <a:rPr lang="en-US" dirty="0" err="1"/>
              <a:t>StudentID</a:t>
            </a:r>
            <a:r>
              <a:rPr lang="en-US" dirty="0"/>
              <a:t>”); //wait for </a:t>
            </a:r>
            <a:r>
              <a:rPr lang="en-US" dirty="0" err="1"/>
              <a:t>StudentID</a:t>
            </a:r>
            <a:r>
              <a:rPr lang="en-US" dirty="0"/>
              <a:t> id to load on the </a:t>
            </a:r>
            <a:r>
              <a:rPr lang="en-US" dirty="0" err="1"/>
              <a:t>dom</a:t>
            </a:r>
            <a:r>
              <a:rPr lang="en-US" dirty="0"/>
              <a:t> HTML </a:t>
            </a:r>
            <a:endParaRPr lang="en-IN" dirty="0"/>
          </a:p>
          <a:p>
            <a:pPr lvl="1"/>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413017534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32930117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216</a:t>
            </a:fld>
            <a:endParaRPr lang="en-IN"/>
          </a:p>
        </p:txBody>
      </p:sp>
    </p:spTree>
    <p:extLst>
      <p:ext uri="{BB962C8B-B14F-4D97-AF65-F5344CB8AC3E}">
        <p14:creationId xmlns:p14="http://schemas.microsoft.com/office/powerpoint/2010/main" val="311981575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105089044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175509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 new page opening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28050358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normAutofit fontScale="85000" lnSpcReduction="20000"/>
          </a:bodyPr>
          <a:lstStyle/>
          <a:p>
            <a:r>
              <a:rPr lang="en-US" dirty="0"/>
              <a:t>Playwright supports dynamic route handling, allowing you to modify the response based on the intercepted request's properties.</a:t>
            </a:r>
          </a:p>
          <a:p>
            <a:pPr lvl="1"/>
            <a:r>
              <a:rPr lang="en-US" dirty="0">
                <a:solidFill>
                  <a:srgbClr val="FF0000"/>
                </a:solidFill>
              </a:rPr>
              <a:t>await </a:t>
            </a:r>
            <a:r>
              <a:rPr lang="en-US" dirty="0" err="1">
                <a:solidFill>
                  <a:srgbClr val="FF0000"/>
                </a:solidFill>
              </a:rPr>
              <a:t>context.route</a:t>
            </a:r>
            <a:r>
              <a:rPr lang="en-US" dirty="0">
                <a:solidFill>
                  <a:srgbClr val="FF0000"/>
                </a:solidFill>
                <a:highlight>
                  <a:srgbClr val="FFFF00"/>
                </a:highlight>
              </a:rPr>
              <a:t>('**/</a:t>
            </a:r>
            <a:r>
              <a:rPr lang="en-US" dirty="0" err="1">
                <a:solidFill>
                  <a:srgbClr val="FF0000"/>
                </a:solidFill>
                <a:highlight>
                  <a:srgbClr val="FFFF00"/>
                </a:highlight>
              </a:rPr>
              <a:t>api</a:t>
            </a:r>
            <a:r>
              <a:rPr lang="en-US" dirty="0">
                <a:solidFill>
                  <a:srgbClr val="FF0000"/>
                </a:solidFill>
                <a:highlight>
                  <a:srgbClr val="FFFF00"/>
                </a:highlight>
              </a:rPr>
              <a:t>/data', </a:t>
            </a:r>
            <a:r>
              <a:rPr lang="en-US" dirty="0">
                <a:solidFill>
                  <a:srgbClr val="FF0000"/>
                </a:solidFill>
              </a:rPr>
              <a:t>route =&gt; {</a:t>
            </a:r>
          </a:p>
          <a:p>
            <a:pPr lvl="1"/>
            <a:r>
              <a:rPr lang="en-US" dirty="0">
                <a:solidFill>
                  <a:srgbClr val="FF0000"/>
                </a:solidFill>
              </a:rPr>
              <a:t>    </a:t>
            </a:r>
            <a:r>
              <a:rPr lang="en-US" dirty="0" err="1">
                <a:solidFill>
                  <a:srgbClr val="FF0000"/>
                </a:solidFill>
              </a:rPr>
              <a:t>route.fulfill</a:t>
            </a:r>
            <a:r>
              <a:rPr lang="en-US" dirty="0">
                <a:solidFill>
                  <a:srgbClr val="FF0000"/>
                </a:solidFill>
              </a:rPr>
              <a:t>({</a:t>
            </a:r>
          </a:p>
          <a:p>
            <a:pPr lvl="1"/>
            <a:r>
              <a:rPr lang="en-US" dirty="0">
                <a:solidFill>
                  <a:srgbClr val="FF0000"/>
                </a:solidFill>
              </a:rPr>
              <a:t>      status: 200,</a:t>
            </a:r>
          </a:p>
          <a:p>
            <a:pPr lvl="1"/>
            <a:r>
              <a:rPr lang="en-US" dirty="0">
                <a:solidFill>
                  <a:srgbClr val="FF0000"/>
                </a:solidFill>
              </a:rPr>
              <a:t>      </a:t>
            </a:r>
            <a:r>
              <a:rPr lang="en-US" dirty="0" err="1">
                <a:solidFill>
                  <a:srgbClr val="FF0000"/>
                </a:solidFill>
              </a:rPr>
              <a:t>contentType</a:t>
            </a:r>
            <a:r>
              <a:rPr lang="en-US" dirty="0">
                <a:solidFill>
                  <a:srgbClr val="FF0000"/>
                </a:solidFill>
              </a:rPr>
              <a:t>: 'application/json',</a:t>
            </a:r>
          </a:p>
          <a:p>
            <a:pPr lvl="1"/>
            <a:r>
              <a:rPr lang="en-US" dirty="0">
                <a:solidFill>
                  <a:srgbClr val="FF0000"/>
                </a:solidFill>
              </a:rPr>
              <a:t>      body: </a:t>
            </a:r>
            <a:r>
              <a:rPr lang="en-US" dirty="0" err="1">
                <a:solidFill>
                  <a:srgbClr val="FF0000"/>
                </a:solidFill>
              </a:rPr>
              <a:t>JSON.stringify</a:t>
            </a:r>
            <a:r>
              <a:rPr lang="en-US" dirty="0">
                <a:solidFill>
                  <a:srgbClr val="FF0000"/>
                </a:solidFill>
              </a:rPr>
              <a:t>({ message: 'Mocked data response' })</a:t>
            </a:r>
          </a:p>
          <a:p>
            <a:pPr lvl="1"/>
            <a:r>
              <a:rPr lang="en-US" dirty="0">
                <a:solidFill>
                  <a:srgbClr val="FF0000"/>
                </a:solidFill>
              </a:rPr>
              <a:t>    });</a:t>
            </a:r>
          </a:p>
          <a:p>
            <a:pPr lvl="1"/>
            <a:r>
              <a:rPr lang="en-US" dirty="0">
                <a:solidFill>
                  <a:srgbClr val="FF0000"/>
                </a:solidFill>
              </a:rPr>
              <a:t>  });</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14228502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4782770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192784055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223</a:t>
            </a:fld>
            <a:endParaRPr lang="en-IN"/>
          </a:p>
        </p:txBody>
      </p:sp>
    </p:spTree>
    <p:extLst>
      <p:ext uri="{BB962C8B-B14F-4D97-AF65-F5344CB8AC3E}">
        <p14:creationId xmlns:p14="http://schemas.microsoft.com/office/powerpoint/2010/main" val="193793854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138927276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highlight>
                  <a:srgbClr val="FFFF00"/>
                </a:highlight>
              </a:rPr>
              <a:t>route.fulfill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294235624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227</a:t>
            </a:fld>
            <a:endParaRPr lang="en-IN"/>
          </a:p>
        </p:txBody>
      </p:sp>
    </p:spTree>
    <p:extLst>
      <p:ext uri="{BB962C8B-B14F-4D97-AF65-F5344CB8AC3E}">
        <p14:creationId xmlns:p14="http://schemas.microsoft.com/office/powerpoint/2010/main" val="382786292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228349910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192531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API Testing</a:t>
            </a:r>
          </a:p>
          <a:p>
            <a:r>
              <a:rPr lang="en-US" dirty="0"/>
              <a:t>Working with external API using playwright</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39128711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380534005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232187706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823761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267814150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355029019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293359489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161846206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74887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a:t>
            </a:r>
          </a:p>
          <a:p>
            <a:pPr lvl="1"/>
            <a:r>
              <a:rPr lang="en-US" dirty="0"/>
              <a:t>Remove the student record</a:t>
            </a:r>
          </a:p>
          <a:p>
            <a:pPr lvl="1"/>
            <a:r>
              <a:rPr lang="en-US" dirty="0"/>
              <a:t>Display any specific record in alert box</a:t>
            </a:r>
          </a:p>
          <a:p>
            <a:pPr lvl="1"/>
            <a:r>
              <a:rPr lang="en-US" dirty="0"/>
              <a:t>Count number of records </a:t>
            </a:r>
          </a:p>
          <a:p>
            <a:pPr lvl="1"/>
            <a:r>
              <a:rPr lang="en-US" dirty="0"/>
              <a:t>Assertion of everything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24</a:t>
            </a:fld>
            <a:endParaRPr lang="en-IN"/>
          </a:p>
        </p:txBody>
      </p:sp>
      <p:pic>
        <p:nvPicPr>
          <p:cNvPr id="8" name="Picture 7">
            <a:extLst>
              <a:ext uri="{FF2B5EF4-FFF2-40B4-BE49-F238E27FC236}">
                <a16:creationId xmlns:a16="http://schemas.microsoft.com/office/drawing/2014/main" id="{C8C3B389-0117-4119-B3AF-1B0C0EBDB07D}"/>
              </a:ext>
            </a:extLst>
          </p:cNvPr>
          <p:cNvPicPr>
            <a:picLocks noChangeAspect="1"/>
          </p:cNvPicPr>
          <p:nvPr/>
        </p:nvPicPr>
        <p:blipFill>
          <a:blip r:embed="rId2"/>
          <a:stretch>
            <a:fillRect/>
          </a:stretch>
        </p:blipFill>
        <p:spPr>
          <a:xfrm>
            <a:off x="6253216" y="2015732"/>
            <a:ext cx="4411873" cy="3518310"/>
          </a:xfrm>
          <a:prstGeom prst="rect">
            <a:avLst/>
          </a:prstGeom>
        </p:spPr>
      </p:pic>
    </p:spTree>
    <p:extLst>
      <p:ext uri="{BB962C8B-B14F-4D97-AF65-F5344CB8AC3E}">
        <p14:creationId xmlns:p14="http://schemas.microsoft.com/office/powerpoint/2010/main" val="13555026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75599656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241</a:t>
            </a:fld>
            <a:endParaRPr lang="en-IN"/>
          </a:p>
        </p:txBody>
      </p:sp>
    </p:spTree>
    <p:extLst>
      <p:ext uri="{BB962C8B-B14F-4D97-AF65-F5344CB8AC3E}">
        <p14:creationId xmlns:p14="http://schemas.microsoft.com/office/powerpoint/2010/main" val="363973606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242</a:t>
            </a:fld>
            <a:endParaRPr lang="en-IN"/>
          </a:p>
        </p:txBody>
      </p:sp>
    </p:spTree>
    <p:extLst>
      <p:ext uri="{BB962C8B-B14F-4D97-AF65-F5344CB8AC3E}">
        <p14:creationId xmlns:p14="http://schemas.microsoft.com/office/powerpoint/2010/main" val="314614110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307812333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26186019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b="1" dirty="0"/>
              <a:t>Definition</a:t>
            </a:r>
            <a:r>
              <a:rPr lang="en-US" dirty="0"/>
              <a:t>: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425236226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31682886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39147149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0468525D-7B1D-4018-9D07-CBD4FC9AAEBF}"/>
              </a:ext>
            </a:extLst>
          </p:cNvPr>
          <p:cNvPicPr>
            <a:picLocks noChangeAspect="1"/>
          </p:cNvPicPr>
          <p:nvPr/>
        </p:nvPicPr>
        <p:blipFill>
          <a:blip r:embed="rId2"/>
          <a:stretch>
            <a:fillRect/>
          </a:stretch>
        </p:blipFill>
        <p:spPr>
          <a:xfrm>
            <a:off x="2417779" y="3531204"/>
            <a:ext cx="4486901" cy="2038635"/>
          </a:xfrm>
          <a:prstGeom prst="rect">
            <a:avLst/>
          </a:prstGeom>
        </p:spPr>
      </p:pic>
    </p:spTree>
    <p:extLst>
      <p:ext uri="{BB962C8B-B14F-4D97-AF65-F5344CB8AC3E}">
        <p14:creationId xmlns:p14="http://schemas.microsoft.com/office/powerpoint/2010/main" val="64762455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250</a:t>
            </a:fld>
            <a:endParaRPr lang="en-IN"/>
          </a:p>
        </p:txBody>
      </p:sp>
    </p:spTree>
    <p:extLst>
      <p:ext uri="{BB962C8B-B14F-4D97-AF65-F5344CB8AC3E}">
        <p14:creationId xmlns:p14="http://schemas.microsoft.com/office/powerpoint/2010/main" val="79568486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251</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300423313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418293778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369113439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73598017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113132539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77998841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8FA1-FF68-498B-8A7F-006872C7D2BF}"/>
              </a:ext>
            </a:extLst>
          </p:cNvPr>
          <p:cNvSpPr>
            <a:spLocks noGrp="1"/>
          </p:cNvSpPr>
          <p:nvPr>
            <p:ph type="title"/>
          </p:nvPr>
        </p:nvSpPr>
        <p:spPr/>
        <p:txBody>
          <a:bodyPr/>
          <a:lstStyle/>
          <a:p>
            <a:r>
              <a:rPr lang="en-US" dirty="0"/>
              <a:t>POM Pages in one view </a:t>
            </a:r>
            <a:endParaRPr lang="en-IN" dirty="0"/>
          </a:p>
        </p:txBody>
      </p:sp>
      <p:sp>
        <p:nvSpPr>
          <p:cNvPr id="4" name="Date Placeholder 3">
            <a:extLst>
              <a:ext uri="{FF2B5EF4-FFF2-40B4-BE49-F238E27FC236}">
                <a16:creationId xmlns:a16="http://schemas.microsoft.com/office/drawing/2014/main" id="{B490AEE0-3CBA-4FC2-99FC-606F202081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24FCD2-40E5-4E5C-A355-CF35AEB1B80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0BE646-AB57-4E8D-AACA-A7AB8791A0D5}"/>
              </a:ext>
            </a:extLst>
          </p:cNvPr>
          <p:cNvSpPr>
            <a:spLocks noGrp="1"/>
          </p:cNvSpPr>
          <p:nvPr>
            <p:ph type="sldNum" sz="quarter" idx="12"/>
          </p:nvPr>
        </p:nvSpPr>
        <p:spPr/>
        <p:txBody>
          <a:bodyPr/>
          <a:lstStyle/>
          <a:p>
            <a:fld id="{A193C64B-2574-4D3D-B044-92D68AAEF81F}" type="slidenum">
              <a:rPr lang="en-IN" smtClean="0"/>
              <a:t>258</a:t>
            </a:fld>
            <a:endParaRPr lang="en-IN"/>
          </a:p>
        </p:txBody>
      </p:sp>
      <p:pic>
        <p:nvPicPr>
          <p:cNvPr id="7" name="Content Placeholder 6">
            <a:extLst>
              <a:ext uri="{FF2B5EF4-FFF2-40B4-BE49-F238E27FC236}">
                <a16:creationId xmlns:a16="http://schemas.microsoft.com/office/drawing/2014/main" id="{86E23F60-D8BC-4030-A75A-1327D69BA99C}"/>
              </a:ext>
            </a:extLst>
          </p:cNvPr>
          <p:cNvPicPr>
            <a:picLocks noGrp="1" noChangeAspect="1"/>
          </p:cNvPicPr>
          <p:nvPr>
            <p:ph idx="1"/>
          </p:nvPr>
        </p:nvPicPr>
        <p:blipFill>
          <a:blip r:embed="rId2"/>
          <a:stretch>
            <a:fillRect/>
          </a:stretch>
        </p:blipFill>
        <p:spPr>
          <a:xfrm>
            <a:off x="-13155" y="2094902"/>
            <a:ext cx="3789288" cy="3449638"/>
          </a:xfrm>
          <a:prstGeom prst="rect">
            <a:avLst/>
          </a:prstGeom>
        </p:spPr>
      </p:pic>
      <p:pic>
        <p:nvPicPr>
          <p:cNvPr id="8" name="Content Placeholder 6">
            <a:extLst>
              <a:ext uri="{FF2B5EF4-FFF2-40B4-BE49-F238E27FC236}">
                <a16:creationId xmlns:a16="http://schemas.microsoft.com/office/drawing/2014/main" id="{A35E9F77-8654-46F0-8C7B-2AD0C7562769}"/>
              </a:ext>
            </a:extLst>
          </p:cNvPr>
          <p:cNvPicPr>
            <a:picLocks noChangeAspect="1"/>
          </p:cNvPicPr>
          <p:nvPr/>
        </p:nvPicPr>
        <p:blipFill>
          <a:blip r:embed="rId3"/>
          <a:stretch>
            <a:fillRect/>
          </a:stretch>
        </p:blipFill>
        <p:spPr>
          <a:xfrm>
            <a:off x="4080670" y="2094902"/>
            <a:ext cx="3954333" cy="3449638"/>
          </a:xfrm>
          <a:prstGeom prst="rect">
            <a:avLst/>
          </a:prstGeom>
        </p:spPr>
      </p:pic>
      <p:pic>
        <p:nvPicPr>
          <p:cNvPr id="9" name="Content Placeholder 6">
            <a:extLst>
              <a:ext uri="{FF2B5EF4-FFF2-40B4-BE49-F238E27FC236}">
                <a16:creationId xmlns:a16="http://schemas.microsoft.com/office/drawing/2014/main" id="{091A1E76-A4DB-4EA7-A677-247C27E8868E}"/>
              </a:ext>
            </a:extLst>
          </p:cNvPr>
          <p:cNvPicPr>
            <a:picLocks noChangeAspect="1"/>
          </p:cNvPicPr>
          <p:nvPr/>
        </p:nvPicPr>
        <p:blipFill>
          <a:blip r:embed="rId4"/>
          <a:stretch>
            <a:fillRect/>
          </a:stretch>
        </p:blipFill>
        <p:spPr>
          <a:xfrm>
            <a:off x="8111331" y="2094902"/>
            <a:ext cx="4080669" cy="3449638"/>
          </a:xfrm>
          <a:prstGeom prst="rect">
            <a:avLst/>
          </a:prstGeom>
        </p:spPr>
      </p:pic>
    </p:spTree>
    <p:extLst>
      <p:ext uri="{BB962C8B-B14F-4D97-AF65-F5344CB8AC3E}">
        <p14:creationId xmlns:p14="http://schemas.microsoft.com/office/powerpoint/2010/main" val="258473084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85000" lnSpcReduction="10000"/>
          </a:bodyPr>
          <a:lstStyle/>
          <a:p>
            <a:r>
              <a:rPr lang="en-US" b="1" dirty="0"/>
              <a:t>Playwright</a:t>
            </a:r>
            <a:r>
              <a:rPr lang="en-US" dirty="0"/>
              <a:t> is an open-source Node.js library for automating web browsers.</a:t>
            </a:r>
          </a:p>
          <a:p>
            <a:r>
              <a:rPr lang="en-US" dirty="0"/>
              <a:t>It provides a high-level API for automating actions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supports </a:t>
            </a:r>
            <a:r>
              <a:rPr lang="en-US" dirty="0">
                <a:highlight>
                  <a:srgbClr val="FFFF00"/>
                </a:highlight>
              </a:rPr>
              <a:t>cross-browser testing</a:t>
            </a:r>
            <a:r>
              <a:rPr lang="en-US" dirty="0"/>
              <a:t>, enabling developers to write tests once and run them across </a:t>
            </a:r>
            <a:r>
              <a:rPr lang="en-US" dirty="0">
                <a:highlight>
                  <a:srgbClr val="FFFF00"/>
                </a:highlight>
              </a:rPr>
              <a:t>multiple browsers</a:t>
            </a:r>
            <a:r>
              <a:rPr lang="en-US" dirty="0"/>
              <a:t>.</a:t>
            </a:r>
          </a:p>
          <a:p>
            <a:r>
              <a:rPr lang="en-US" dirty="0"/>
              <a:t>It offers powerful features such as </a:t>
            </a:r>
            <a:r>
              <a:rPr lang="en-US" dirty="0">
                <a:highlight>
                  <a:srgbClr val="FFFF00"/>
                </a:highlight>
              </a:rPr>
              <a:t>browser context isolation</a:t>
            </a:r>
            <a:r>
              <a:rPr lang="en-US" dirty="0"/>
              <a:t>, automatic </a:t>
            </a:r>
            <a:r>
              <a:rPr lang="en-US" dirty="0">
                <a:highlight>
                  <a:srgbClr val="FFFF00"/>
                </a:highlight>
              </a:rPr>
              <a:t>waiting</a:t>
            </a:r>
            <a:r>
              <a:rPr lang="en-US" dirty="0"/>
              <a:t>, and robust </a:t>
            </a:r>
            <a:r>
              <a:rPr lang="en-US" dirty="0">
                <a:highlight>
                  <a:srgbClr val="FFFF00"/>
                </a:highlight>
              </a:rPr>
              <a:t>debugging</a:t>
            </a:r>
            <a:r>
              <a:rPr lang="en-US" dirty="0"/>
              <a:t> capabilities.</a:t>
            </a:r>
          </a:p>
          <a:p>
            <a:r>
              <a:rPr lang="en-US" dirty="0"/>
              <a:t>Playwright is developed and maintained by </a:t>
            </a:r>
            <a:r>
              <a:rPr lang="en-US" dirty="0" err="1">
                <a:highlight>
                  <a:srgbClr val="FFFF00"/>
                </a:highlight>
              </a:rPr>
              <a:t>Microsoft</a:t>
            </a:r>
            <a:r>
              <a:rPr lang="en-US" dirty="0" err="1"/>
              <a:t>,providing</a:t>
            </a:r>
            <a:r>
              <a:rPr lang="en-US" dirty="0"/>
              <a:t> comprehensive documentation and active community support.</a:t>
            </a:r>
          </a:p>
          <a:p>
            <a:r>
              <a:rPr lang="en-US" dirty="0"/>
              <a:t>launched on 31 January 2020 (Just 4 years back)</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7077424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352588546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198088606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76013420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203433590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25708760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267659703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266</a:t>
            </a:fld>
            <a:endParaRPr lang="en-IN"/>
          </a:p>
        </p:txBody>
      </p:sp>
    </p:spTree>
    <p:extLst>
      <p:ext uri="{BB962C8B-B14F-4D97-AF65-F5344CB8AC3E}">
        <p14:creationId xmlns:p14="http://schemas.microsoft.com/office/powerpoint/2010/main" val="18589525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268</a:t>
            </a:fld>
            <a:endParaRPr lang="en-IN"/>
          </a:p>
        </p:txBody>
      </p:sp>
    </p:spTree>
    <p:extLst>
      <p:ext uri="{BB962C8B-B14F-4D97-AF65-F5344CB8AC3E}">
        <p14:creationId xmlns:p14="http://schemas.microsoft.com/office/powerpoint/2010/main" val="28836696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366491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offers a high-level API for tasks like clicking buttons, filling forms, and navigating pages.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181900557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9081446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0693240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182817175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315660340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1CEB-6EFD-4753-81D9-112BDFB9B127}"/>
              </a:ext>
            </a:extLst>
          </p:cNvPr>
          <p:cNvSpPr>
            <a:spLocks noGrp="1"/>
          </p:cNvSpPr>
          <p:nvPr>
            <p:ph type="title"/>
          </p:nvPr>
        </p:nvSpPr>
        <p:spPr/>
        <p:txBody>
          <a:bodyPr/>
          <a:lstStyle/>
          <a:p>
            <a:r>
              <a:rPr lang="en-US" dirty="0"/>
              <a:t>Code</a:t>
            </a:r>
            <a:endParaRPr lang="en-IN" dirty="0"/>
          </a:p>
        </p:txBody>
      </p:sp>
      <p:pic>
        <p:nvPicPr>
          <p:cNvPr id="7" name="Content Placeholder 6">
            <a:extLst>
              <a:ext uri="{FF2B5EF4-FFF2-40B4-BE49-F238E27FC236}">
                <a16:creationId xmlns:a16="http://schemas.microsoft.com/office/drawing/2014/main" id="{01B7B83E-E262-4683-A043-13E1FA19F968}"/>
              </a:ext>
            </a:extLst>
          </p:cNvPr>
          <p:cNvPicPr>
            <a:picLocks noGrp="1" noChangeAspect="1"/>
          </p:cNvPicPr>
          <p:nvPr>
            <p:ph idx="1"/>
          </p:nvPr>
        </p:nvPicPr>
        <p:blipFill>
          <a:blip r:embed="rId2"/>
          <a:stretch>
            <a:fillRect/>
          </a:stretch>
        </p:blipFill>
        <p:spPr>
          <a:xfrm>
            <a:off x="1533653" y="1853754"/>
            <a:ext cx="6966750" cy="3449638"/>
          </a:xfrm>
          <a:prstGeom prst="rect">
            <a:avLst/>
          </a:prstGeom>
        </p:spPr>
      </p:pic>
      <p:sp>
        <p:nvSpPr>
          <p:cNvPr id="4" name="Date Placeholder 3">
            <a:extLst>
              <a:ext uri="{FF2B5EF4-FFF2-40B4-BE49-F238E27FC236}">
                <a16:creationId xmlns:a16="http://schemas.microsoft.com/office/drawing/2014/main" id="{0260A1AB-A990-4F71-8EE1-ABFE204A5A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F64BF05-886E-4D4B-B1E9-F14A9D770BD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651D7D-F8FC-4767-86EA-D10E18B16C68}"/>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37738179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0388-CEBC-48CB-9D40-5B1D873C6DAB}"/>
              </a:ext>
            </a:extLst>
          </p:cNvPr>
          <p:cNvSpPr>
            <a:spLocks noGrp="1"/>
          </p:cNvSpPr>
          <p:nvPr>
            <p:ph type="title"/>
          </p:nvPr>
        </p:nvSpPr>
        <p:spPr/>
        <p:txBody>
          <a:bodyPr/>
          <a:lstStyle/>
          <a:p>
            <a:r>
              <a:rPr lang="en-US" dirty="0"/>
              <a:t>Reporting on command line</a:t>
            </a:r>
            <a:endParaRPr lang="en-IN" dirty="0"/>
          </a:p>
        </p:txBody>
      </p:sp>
      <p:pic>
        <p:nvPicPr>
          <p:cNvPr id="7" name="Content Placeholder 6">
            <a:extLst>
              <a:ext uri="{FF2B5EF4-FFF2-40B4-BE49-F238E27FC236}">
                <a16:creationId xmlns:a16="http://schemas.microsoft.com/office/drawing/2014/main" id="{EA6ACAD4-1A64-4874-881E-5EFDA014EAC1}"/>
              </a:ext>
            </a:extLst>
          </p:cNvPr>
          <p:cNvPicPr>
            <a:picLocks noGrp="1" noChangeAspect="1"/>
          </p:cNvPicPr>
          <p:nvPr>
            <p:ph idx="1"/>
          </p:nvPr>
        </p:nvPicPr>
        <p:blipFill>
          <a:blip r:embed="rId2"/>
          <a:stretch>
            <a:fillRect/>
          </a:stretch>
        </p:blipFill>
        <p:spPr>
          <a:xfrm>
            <a:off x="1451579" y="2018702"/>
            <a:ext cx="7087320" cy="3449638"/>
          </a:xfrm>
          <a:prstGeom prst="rect">
            <a:avLst/>
          </a:prstGeom>
        </p:spPr>
      </p:pic>
      <p:sp>
        <p:nvSpPr>
          <p:cNvPr id="4" name="Date Placeholder 3">
            <a:extLst>
              <a:ext uri="{FF2B5EF4-FFF2-40B4-BE49-F238E27FC236}">
                <a16:creationId xmlns:a16="http://schemas.microsoft.com/office/drawing/2014/main" id="{75248906-945C-42EA-BF28-321E562F88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07E7E6-5CEA-495C-988A-59CAC22F7C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ED4153-103B-49DF-9E39-4C1D56A63ED1}"/>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68487980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9045-27C0-4372-A8CF-B9384B45EC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803C07-914D-4D6E-8695-0028B98D6404}"/>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0CD1D36-5B95-4989-B833-116B359D01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9513165-6383-434A-9987-3568BD7961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07A5AE-8988-42B4-ABB3-9A54430F679C}"/>
              </a:ext>
            </a:extLst>
          </p:cNvPr>
          <p:cNvSpPr>
            <a:spLocks noGrp="1"/>
          </p:cNvSpPr>
          <p:nvPr>
            <p:ph type="sldNum" sz="quarter" idx="12"/>
          </p:nvPr>
        </p:nvSpPr>
        <p:spPr/>
        <p:txBody>
          <a:bodyPr/>
          <a:lstStyle/>
          <a:p>
            <a:fld id="{A193C64B-2574-4D3D-B044-92D68AAEF81F}" type="slidenum">
              <a:rPr lang="en-IN" smtClean="0"/>
              <a:t>276</a:t>
            </a:fld>
            <a:endParaRPr lang="en-IN"/>
          </a:p>
        </p:txBody>
      </p:sp>
      <p:pic>
        <p:nvPicPr>
          <p:cNvPr id="7" name="Picture 6">
            <a:extLst>
              <a:ext uri="{FF2B5EF4-FFF2-40B4-BE49-F238E27FC236}">
                <a16:creationId xmlns:a16="http://schemas.microsoft.com/office/drawing/2014/main" id="{FFC006E5-EDD7-496B-A518-CDC7AD57B754}"/>
              </a:ext>
            </a:extLst>
          </p:cNvPr>
          <p:cNvPicPr>
            <a:picLocks noChangeAspect="1"/>
          </p:cNvPicPr>
          <p:nvPr/>
        </p:nvPicPr>
        <p:blipFill>
          <a:blip r:embed="rId2"/>
          <a:stretch>
            <a:fillRect/>
          </a:stretch>
        </p:blipFill>
        <p:spPr>
          <a:xfrm>
            <a:off x="0" y="271062"/>
            <a:ext cx="12192000" cy="6315876"/>
          </a:xfrm>
          <a:prstGeom prst="rect">
            <a:avLst/>
          </a:prstGeom>
        </p:spPr>
      </p:pic>
    </p:spTree>
    <p:extLst>
      <p:ext uri="{BB962C8B-B14F-4D97-AF65-F5344CB8AC3E}">
        <p14:creationId xmlns:p14="http://schemas.microsoft.com/office/powerpoint/2010/main" val="340021001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81510006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Accessibility compliance</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279</a:t>
            </a:fld>
            <a:endParaRPr lang="en-IN"/>
          </a:p>
        </p:txBody>
      </p:sp>
      <p:pic>
        <p:nvPicPr>
          <p:cNvPr id="7" name="Picture 6">
            <a:extLst>
              <a:ext uri="{FF2B5EF4-FFF2-40B4-BE49-F238E27FC236}">
                <a16:creationId xmlns:a16="http://schemas.microsoft.com/office/drawing/2014/main" id="{81DC9A4C-A091-4B39-86C8-E9899EC67947}"/>
              </a:ext>
            </a:extLst>
          </p:cNvPr>
          <p:cNvPicPr>
            <a:picLocks noChangeAspect="1"/>
          </p:cNvPicPr>
          <p:nvPr/>
        </p:nvPicPr>
        <p:blipFill>
          <a:blip r:embed="rId2"/>
          <a:stretch>
            <a:fillRect/>
          </a:stretch>
        </p:blipFill>
        <p:spPr>
          <a:xfrm>
            <a:off x="1703196" y="4214227"/>
            <a:ext cx="5687219" cy="800212"/>
          </a:xfrm>
          <a:prstGeom prst="rect">
            <a:avLst/>
          </a:prstGeom>
        </p:spPr>
      </p:pic>
    </p:spTree>
    <p:extLst>
      <p:ext uri="{BB962C8B-B14F-4D97-AF65-F5344CB8AC3E}">
        <p14:creationId xmlns:p14="http://schemas.microsoft.com/office/powerpoint/2010/main" val="3283890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4307-AF13-42B2-8EA8-9F86BF4116E2}"/>
              </a:ext>
            </a:extLst>
          </p:cNvPr>
          <p:cNvSpPr>
            <a:spLocks noGrp="1"/>
          </p:cNvSpPr>
          <p:nvPr>
            <p:ph type="ctrTitle"/>
          </p:nvPr>
        </p:nvSpPr>
        <p:spPr/>
        <p:txBody>
          <a:bodyPr/>
          <a:lstStyle/>
          <a:p>
            <a:r>
              <a:rPr lang="en-US" dirty="0" err="1"/>
              <a:t>Comparision</a:t>
            </a:r>
            <a:endParaRPr lang="en-IN" dirty="0"/>
          </a:p>
        </p:txBody>
      </p:sp>
      <p:sp>
        <p:nvSpPr>
          <p:cNvPr id="7" name="Subtitle 6">
            <a:extLst>
              <a:ext uri="{FF2B5EF4-FFF2-40B4-BE49-F238E27FC236}">
                <a16:creationId xmlns:a16="http://schemas.microsoft.com/office/drawing/2014/main" id="{EF4F1B6C-0938-422C-B8FF-24196386EA69}"/>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F9DD3E2-2060-4A86-A79A-5CF9072C5B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2A79F47-EEFB-48A5-8963-615E4F1DC7D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A5D91-AD15-423E-8FE7-58376B846C68}"/>
              </a:ext>
            </a:extLst>
          </p:cNvPr>
          <p:cNvSpPr>
            <a:spLocks noGrp="1"/>
          </p:cNvSpPr>
          <p:nvPr>
            <p:ph type="sldNum" sz="quarter" idx="12"/>
          </p:nvPr>
        </p:nvSpPr>
        <p:spPr/>
        <p:txBody>
          <a:bodyPr/>
          <a:lstStyle/>
          <a:p>
            <a:fld id="{A193C64B-2574-4D3D-B044-92D68AAEF81F}" type="slidenum">
              <a:rPr lang="en-IN" smtClean="0"/>
              <a:t>28</a:t>
            </a:fld>
            <a:endParaRPr lang="en-IN"/>
          </a:p>
        </p:txBody>
      </p:sp>
      <p:pic>
        <p:nvPicPr>
          <p:cNvPr id="8" name="Picture 7">
            <a:extLst>
              <a:ext uri="{FF2B5EF4-FFF2-40B4-BE49-F238E27FC236}">
                <a16:creationId xmlns:a16="http://schemas.microsoft.com/office/drawing/2014/main" id="{E189193C-6FC8-48B3-B50B-5D893284EA02}"/>
              </a:ext>
            </a:extLst>
          </p:cNvPr>
          <p:cNvPicPr>
            <a:picLocks noChangeAspect="1"/>
          </p:cNvPicPr>
          <p:nvPr/>
        </p:nvPicPr>
        <p:blipFill>
          <a:blip r:embed="rId2"/>
          <a:stretch>
            <a:fillRect/>
          </a:stretch>
        </p:blipFill>
        <p:spPr>
          <a:xfrm>
            <a:off x="2323850" y="3531808"/>
            <a:ext cx="3581900" cy="2029108"/>
          </a:xfrm>
          <a:prstGeom prst="rect">
            <a:avLst/>
          </a:prstGeom>
        </p:spPr>
      </p:pic>
      <p:pic>
        <p:nvPicPr>
          <p:cNvPr id="9" name="Picture 8">
            <a:extLst>
              <a:ext uri="{FF2B5EF4-FFF2-40B4-BE49-F238E27FC236}">
                <a16:creationId xmlns:a16="http://schemas.microsoft.com/office/drawing/2014/main" id="{0C9541E5-A272-4392-AB3E-AC0102767512}"/>
              </a:ext>
            </a:extLst>
          </p:cNvPr>
          <p:cNvPicPr>
            <a:picLocks noChangeAspect="1"/>
          </p:cNvPicPr>
          <p:nvPr/>
        </p:nvPicPr>
        <p:blipFill>
          <a:blip r:embed="rId3"/>
          <a:stretch>
            <a:fillRect/>
          </a:stretch>
        </p:blipFill>
        <p:spPr>
          <a:xfrm>
            <a:off x="7166776" y="3531204"/>
            <a:ext cx="3982006" cy="2152950"/>
          </a:xfrm>
          <a:prstGeom prst="rect">
            <a:avLst/>
          </a:prstGeom>
        </p:spPr>
      </p:pic>
    </p:spTree>
    <p:extLst>
      <p:ext uri="{BB962C8B-B14F-4D97-AF65-F5344CB8AC3E}">
        <p14:creationId xmlns:p14="http://schemas.microsoft.com/office/powerpoint/2010/main" val="65807870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281</a:t>
            </a:fld>
            <a:endParaRPr lang="en-IN"/>
          </a:p>
        </p:txBody>
      </p:sp>
    </p:spTree>
    <p:extLst>
      <p:ext uri="{BB962C8B-B14F-4D97-AF65-F5344CB8AC3E}">
        <p14:creationId xmlns:p14="http://schemas.microsoft.com/office/powerpoint/2010/main" val="382374490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282</a:t>
            </a:fld>
            <a:endParaRPr lang="en-IN"/>
          </a:p>
        </p:txBody>
      </p:sp>
    </p:spTree>
    <p:extLst>
      <p:ext uri="{BB962C8B-B14F-4D97-AF65-F5344CB8AC3E}">
        <p14:creationId xmlns:p14="http://schemas.microsoft.com/office/powerpoint/2010/main" val="365436808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4030499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135712618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68604500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16969810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300350959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a:t>
            </a:r>
            <a:r>
              <a:rPr lang="en-US" dirty="0">
                <a:highlight>
                  <a:srgbClr val="FFFF00"/>
                </a:highlight>
              </a:rPr>
              <a:t>HTML</a:t>
            </a:r>
            <a:r>
              <a:rPr lang="en-US" dirty="0"/>
              <a:t>, </a:t>
            </a:r>
            <a:r>
              <a:rPr lang="en-US" dirty="0">
                <a:highlight>
                  <a:srgbClr val="FFFF00"/>
                </a:highlight>
              </a:rPr>
              <a:t>JSON</a:t>
            </a:r>
            <a:r>
              <a:rPr lang="en-US" dirty="0"/>
              <a:t>,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3658332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17557982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a:t>
            </a:r>
            <a:r>
              <a:rPr lang="en-US" dirty="0">
                <a:highlight>
                  <a:srgbClr val="FFFF00"/>
                </a:highlight>
              </a:rPr>
              <a:t>Jenkins</a:t>
            </a:r>
            <a:r>
              <a:rPr lang="en-US" dirty="0"/>
              <a:t>, </a:t>
            </a:r>
            <a:r>
              <a:rPr lang="en-US" dirty="0">
                <a:highlight>
                  <a:srgbClr val="FFFF00"/>
                </a:highlight>
              </a:rPr>
              <a:t>Travis CI</a:t>
            </a:r>
            <a:r>
              <a:rPr lang="en-US" dirty="0"/>
              <a:t>, </a:t>
            </a:r>
            <a:r>
              <a:rPr lang="en-US" dirty="0" err="1">
                <a:highlight>
                  <a:srgbClr val="FFFF00"/>
                </a:highlight>
              </a:rPr>
              <a:t>CircleCI</a:t>
            </a:r>
            <a:r>
              <a:rPr lang="en-US" dirty="0"/>
              <a:t>, and </a:t>
            </a:r>
            <a:r>
              <a:rPr lang="en-US" dirty="0">
                <a:highlight>
                  <a:srgbClr val="FFFF00"/>
                </a:highlight>
              </a:rPr>
              <a:t>GitHub</a:t>
            </a:r>
            <a:r>
              <a:rPr lang="en-US" dirty="0"/>
              <a:t> </a:t>
            </a:r>
            <a:r>
              <a:rPr lang="en-US" dirty="0">
                <a:highlight>
                  <a:srgbClr val="FFFF00"/>
                </a:highlight>
              </a:rPr>
              <a:t>Actions</a:t>
            </a:r>
            <a:r>
              <a:rPr lang="en-US" dirty="0"/>
              <a:t>.</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405634973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291</a:t>
            </a:fld>
            <a:endParaRPr lang="en-IN"/>
          </a:p>
        </p:txBody>
      </p:sp>
    </p:spTree>
    <p:extLst>
      <p:ext uri="{BB962C8B-B14F-4D97-AF65-F5344CB8AC3E}">
        <p14:creationId xmlns:p14="http://schemas.microsoft.com/office/powerpoint/2010/main" val="1911521378"/>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219077591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33664791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386950544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218305151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345935624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376006072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48940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178724325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428460173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255996690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416683878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29617865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305</a:t>
            </a:fld>
            <a:endParaRPr lang="en-IN"/>
          </a:p>
        </p:txBody>
      </p:sp>
    </p:spTree>
    <p:extLst>
      <p:ext uri="{BB962C8B-B14F-4D97-AF65-F5344CB8AC3E}">
        <p14:creationId xmlns:p14="http://schemas.microsoft.com/office/powerpoint/2010/main" val="172323222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34794081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highlight>
                  <a:srgbClr val="FFFF00"/>
                </a:highlight>
              </a:rPr>
              <a:t>headless</a:t>
            </a:r>
            <a:r>
              <a:rPr lang="en-US" dirty="0"/>
              <a:t> (</a:t>
            </a:r>
            <a:r>
              <a:rPr lang="en-US" dirty="0" err="1"/>
              <a:t>boolean</a:t>
            </a:r>
            <a:r>
              <a:rPr lang="en-US" dirty="0"/>
              <a:t>): Whether to run the browser in headless mode (true for headless, false for headed).</a:t>
            </a:r>
          </a:p>
          <a:p>
            <a:r>
              <a:rPr lang="en-US" dirty="0" err="1">
                <a:highlight>
                  <a:srgbClr val="FFFF00"/>
                </a:highlight>
              </a:rPr>
              <a:t>slowMo</a:t>
            </a:r>
            <a:r>
              <a:rPr lang="en-US" dirty="0"/>
              <a:t> (number): Slows down Playwright operations by the specified amount of milliseconds. This is useful for debugging and observing the test execution.</a:t>
            </a:r>
          </a:p>
          <a:p>
            <a:r>
              <a:rPr lang="en-US" dirty="0" err="1">
                <a:highlight>
                  <a:srgbClr val="FFFF00"/>
                </a:highlight>
              </a:rPr>
              <a:t>args</a:t>
            </a:r>
            <a:r>
              <a:rPr lang="en-US" dirty="0"/>
              <a:t> (string[]): Additional command-line arguments to pass to the browser instance.</a:t>
            </a:r>
          </a:p>
          <a:p>
            <a:r>
              <a:rPr lang="en-US" dirty="0" err="1">
                <a:highlight>
                  <a:srgbClr val="FFFF00"/>
                </a:highlight>
              </a:rPr>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185175553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highlight>
                  <a:srgbClr val="FFFF00"/>
                </a:highlight>
              </a:rPr>
              <a:t>ignoreHTTPSErrors</a:t>
            </a:r>
            <a:r>
              <a:rPr lang="en-US" dirty="0"/>
              <a:t> (</a:t>
            </a:r>
            <a:r>
              <a:rPr lang="en-US" dirty="0" err="1"/>
              <a:t>boolean</a:t>
            </a:r>
            <a:r>
              <a:rPr lang="en-US" dirty="0"/>
              <a:t>): Whether to ignore HTTPS errors during navigation.</a:t>
            </a:r>
          </a:p>
          <a:p>
            <a:r>
              <a:rPr lang="en-US" b="1" dirty="0">
                <a:highlight>
                  <a:srgbClr val="FFFF00"/>
                </a:highlight>
              </a:rPr>
              <a:t>viewport</a:t>
            </a:r>
            <a:r>
              <a:rPr lang="en-US" dirty="0"/>
              <a:t> (</a:t>
            </a:r>
            <a:r>
              <a:rPr lang="en-US" dirty="0" err="1"/>
              <a:t>ViewportSize</a:t>
            </a:r>
            <a:r>
              <a:rPr lang="en-US" dirty="0"/>
              <a:t>): Specifies the initial browser viewport size.</a:t>
            </a:r>
          </a:p>
          <a:p>
            <a:r>
              <a:rPr lang="en-US" b="1" dirty="0" err="1">
                <a:highlight>
                  <a:srgbClr val="FFFF00"/>
                </a:highlight>
              </a:rPr>
              <a:t>defaultViewport</a:t>
            </a:r>
            <a:r>
              <a:rPr lang="en-US" dirty="0"/>
              <a:t> (</a:t>
            </a:r>
            <a:r>
              <a:rPr lang="en-US" dirty="0" err="1"/>
              <a:t>ViewportSize</a:t>
            </a:r>
            <a:r>
              <a:rPr lang="en-US" dirty="0"/>
              <a:t>): Specifies the default viewport size when the browser window is first opened.</a:t>
            </a:r>
          </a:p>
          <a:p>
            <a:r>
              <a:rPr lang="en-US" b="1" dirty="0" err="1">
                <a:highlight>
                  <a:srgbClr val="FFFF00"/>
                </a:highlight>
              </a:rPr>
              <a:t>userDataDir</a:t>
            </a:r>
            <a:r>
              <a:rPr lang="en-US" dirty="0"/>
              <a:t> (string): Path to a user data directory to use for the browser instance.</a:t>
            </a:r>
          </a:p>
          <a:p>
            <a:r>
              <a:rPr lang="en-US" b="1" dirty="0">
                <a:highlight>
                  <a:srgbClr val="FFFF00"/>
                </a:highlight>
              </a:rPr>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392407402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253255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14929831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highlight>
                  <a:srgbClr val="FFFF00"/>
                </a:highlight>
              </a:rPr>
              <a:t>geolocation</a:t>
            </a:r>
            <a:r>
              <a:rPr lang="en-US" dirty="0"/>
              <a:t>: Grants or denies access to the Geolocation API.</a:t>
            </a:r>
          </a:p>
          <a:p>
            <a:r>
              <a:rPr lang="en-US" b="1" dirty="0">
                <a:highlight>
                  <a:srgbClr val="FFFF00"/>
                </a:highlight>
              </a:rPr>
              <a:t>notifications</a:t>
            </a:r>
            <a:r>
              <a:rPr lang="en-US" dirty="0"/>
              <a:t>: Grants or denies the ability to display notifications.</a:t>
            </a:r>
          </a:p>
          <a:p>
            <a:r>
              <a:rPr lang="en-US" b="1" dirty="0">
                <a:highlight>
                  <a:srgbClr val="FFFF00"/>
                </a:highlight>
              </a:rPr>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225336572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highlight>
                  <a:srgbClr val="FFFF00"/>
                </a:highlight>
              </a:rPr>
              <a:t>camera</a:t>
            </a:r>
            <a:r>
              <a:rPr lang="en-US" dirty="0"/>
              <a:t>: Grants or denies access to the camera.</a:t>
            </a:r>
          </a:p>
          <a:p>
            <a:r>
              <a:rPr lang="en-US" b="1" dirty="0">
                <a:highlight>
                  <a:srgbClr val="FFFF00"/>
                </a:highlight>
              </a:rPr>
              <a:t>microphone</a:t>
            </a:r>
            <a:r>
              <a:rPr lang="en-US" dirty="0"/>
              <a:t>: Grants or denies access to the microphone.</a:t>
            </a:r>
          </a:p>
          <a:p>
            <a:r>
              <a:rPr lang="en-US" b="1" dirty="0" err="1">
                <a:highlight>
                  <a:srgbClr val="FFFF00"/>
                </a:highlight>
              </a:rPr>
              <a:t>backgroundSync</a:t>
            </a:r>
            <a:r>
              <a:rPr lang="en-US" dirty="0"/>
              <a:t>: Grants or denies access to background sync functionality.</a:t>
            </a:r>
          </a:p>
          <a:p>
            <a:r>
              <a:rPr lang="en-US" b="1" dirty="0" err="1">
                <a:highlight>
                  <a:srgbClr val="FFFF00"/>
                </a:highlight>
              </a:rPr>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112450299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highlight>
                  <a:srgbClr val="FFFF00"/>
                </a:highlight>
              </a:rPr>
              <a:t>accelerometer</a:t>
            </a:r>
            <a:r>
              <a:rPr lang="en-US" dirty="0"/>
              <a:t>: Grants or denies access to the accelerometer.</a:t>
            </a:r>
          </a:p>
          <a:p>
            <a:r>
              <a:rPr lang="en-US" b="1" dirty="0">
                <a:highlight>
                  <a:srgbClr val="FFFF00"/>
                </a:highlight>
              </a:rPr>
              <a:t>gyroscope</a:t>
            </a:r>
            <a:r>
              <a:rPr lang="en-US" dirty="0"/>
              <a:t>: Grants or denies access to the gyroscope.</a:t>
            </a:r>
          </a:p>
          <a:p>
            <a:r>
              <a:rPr lang="en-US" b="1" dirty="0">
                <a:highlight>
                  <a:srgbClr val="FFFF00"/>
                </a:highlight>
              </a:rPr>
              <a:t>magnetometer</a:t>
            </a:r>
            <a:r>
              <a:rPr lang="en-US" dirty="0"/>
              <a:t>: Grants or denies access to the magnetometer.</a:t>
            </a:r>
          </a:p>
          <a:p>
            <a:r>
              <a:rPr lang="en-US" b="1" dirty="0" err="1">
                <a:highlight>
                  <a:srgbClr val="FFFF00"/>
                </a:highlight>
              </a:rPr>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312</a:t>
            </a:fld>
            <a:endParaRPr lang="en-IN"/>
          </a:p>
        </p:txBody>
      </p:sp>
    </p:spTree>
    <p:extLst>
      <p:ext uri="{BB962C8B-B14F-4D97-AF65-F5344CB8AC3E}">
        <p14:creationId xmlns:p14="http://schemas.microsoft.com/office/powerpoint/2010/main" val="23728261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pPr marL="0" indent="0">
              <a:buNone/>
            </a:pPr>
            <a:r>
              <a:rPr lang="en-IN" dirty="0"/>
              <a:t>use: {</a:t>
            </a:r>
          </a:p>
          <a:p>
            <a:pPr marL="0" indent="0">
              <a:buNone/>
            </a:pPr>
            <a:r>
              <a:rPr lang="en-IN" dirty="0"/>
              <a:t>        permissions: {</a:t>
            </a:r>
          </a:p>
          <a:p>
            <a:pPr marL="0" indent="0">
              <a:buNone/>
            </a:pPr>
            <a:r>
              <a:rPr lang="en-IN" dirty="0"/>
              <a:t>          geolocation: 'granted',</a:t>
            </a:r>
          </a:p>
          <a:p>
            <a:pPr marL="0" indent="0">
              <a:buNone/>
            </a:pPr>
            <a:r>
              <a:rPr lang="en-IN" dirty="0"/>
              <a:t>          notifications: 'denied',</a:t>
            </a:r>
          </a:p>
          <a:p>
            <a:pPr marL="0" indent="0">
              <a:buNone/>
            </a:pPr>
            <a:r>
              <a:rPr lang="en-IN" dirty="0"/>
              <a:t>          camera: 'prompt',</a:t>
            </a:r>
          </a:p>
          <a:p>
            <a:pPr marL="0" indent="0">
              <a:buNone/>
            </a:pPr>
            <a:r>
              <a:rPr lang="en-IN" dirty="0"/>
              <a:t>          microphone: 'prompt',</a:t>
            </a:r>
          </a:p>
          <a:p>
            <a:pPr marL="0" indent="0">
              <a:buNone/>
            </a:pPr>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128927909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314</a:t>
            </a:fld>
            <a:endParaRPr lang="en-IN"/>
          </a:p>
        </p:txBody>
      </p:sp>
    </p:spTree>
    <p:extLst>
      <p:ext uri="{BB962C8B-B14F-4D97-AF65-F5344CB8AC3E}">
        <p14:creationId xmlns:p14="http://schemas.microsoft.com/office/powerpoint/2010/main" val="114001359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425573055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367227190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Windows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normAutofit/>
          </a:bodyPr>
          <a:lstStyle/>
          <a:p>
            <a:r>
              <a:rPr lang="en-US" dirty="0"/>
              <a:t>You can use </a:t>
            </a:r>
            <a:r>
              <a:rPr lang="en-US" dirty="0">
                <a:highlight>
                  <a:srgbClr val="FFFF00"/>
                </a:highlight>
              </a:rPr>
              <a:t>–debug </a:t>
            </a:r>
            <a:r>
              <a:rPr lang="en-US" dirty="0"/>
              <a:t>parameter to debug the playwright test case, it opens the inspector window </a:t>
            </a:r>
          </a:p>
          <a:p>
            <a:endParaRPr lang="en-US" dirty="0"/>
          </a:p>
          <a:p>
            <a:pPr lvl="1"/>
            <a:r>
              <a:rPr lang="en-US" dirty="0" err="1"/>
              <a:t>npx</a:t>
            </a:r>
            <a:r>
              <a:rPr lang="en-US" dirty="0"/>
              <a:t> playwright test --grep --% "@submit" --headed --project=chromium </a:t>
            </a:r>
            <a:r>
              <a:rPr lang="en-US" dirty="0">
                <a:highlight>
                  <a:srgbClr val="FFFF00"/>
                </a:highlight>
              </a:rPr>
              <a:t>–debug</a:t>
            </a:r>
            <a:r>
              <a:rPr lang="en-US" dirty="0"/>
              <a:t> </a:t>
            </a:r>
          </a:p>
          <a:p>
            <a:pPr lvl="1"/>
            <a:endParaRPr lang="en-US" dirty="0"/>
          </a:p>
          <a:p>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292245423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FC7-6E90-425E-ACE3-B7BBCEEAAA5F}"/>
              </a:ext>
            </a:extLst>
          </p:cNvPr>
          <p:cNvSpPr>
            <a:spLocks noGrp="1"/>
          </p:cNvSpPr>
          <p:nvPr>
            <p:ph type="title"/>
          </p:nvPr>
        </p:nvSpPr>
        <p:spPr/>
        <p:txBody>
          <a:bodyPr/>
          <a:lstStyle/>
          <a:p>
            <a:r>
              <a:rPr lang="en-US" dirty="0"/>
              <a:t>Inspect window</a:t>
            </a:r>
            <a:endParaRPr lang="en-IN" dirty="0"/>
          </a:p>
        </p:txBody>
      </p:sp>
      <p:pic>
        <p:nvPicPr>
          <p:cNvPr id="7" name="Content Placeholder 6">
            <a:extLst>
              <a:ext uri="{FF2B5EF4-FFF2-40B4-BE49-F238E27FC236}">
                <a16:creationId xmlns:a16="http://schemas.microsoft.com/office/drawing/2014/main" id="{56D8AD6A-5786-4B2E-AE67-1ECB78D8C6C6}"/>
              </a:ext>
            </a:extLst>
          </p:cNvPr>
          <p:cNvPicPr>
            <a:picLocks noGrp="1" noChangeAspect="1"/>
          </p:cNvPicPr>
          <p:nvPr>
            <p:ph idx="1"/>
          </p:nvPr>
        </p:nvPicPr>
        <p:blipFill>
          <a:blip r:embed="rId2"/>
          <a:stretch>
            <a:fillRect/>
          </a:stretch>
        </p:blipFill>
        <p:spPr>
          <a:xfrm>
            <a:off x="2511047" y="2016125"/>
            <a:ext cx="7484231" cy="3449638"/>
          </a:xfrm>
          <a:prstGeom prst="rect">
            <a:avLst/>
          </a:prstGeom>
        </p:spPr>
      </p:pic>
      <p:sp>
        <p:nvSpPr>
          <p:cNvPr id="4" name="Date Placeholder 3">
            <a:extLst>
              <a:ext uri="{FF2B5EF4-FFF2-40B4-BE49-F238E27FC236}">
                <a16:creationId xmlns:a16="http://schemas.microsoft.com/office/drawing/2014/main" id="{00CCEBF9-E971-4D5B-9C55-B88C2FACF12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AB5DC2-86EE-4498-9733-5D237022DA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085D6B-E263-4FC9-BA31-F7ACE573F9A1}"/>
              </a:ext>
            </a:extLst>
          </p:cNvPr>
          <p:cNvSpPr>
            <a:spLocks noGrp="1"/>
          </p:cNvSpPr>
          <p:nvPr>
            <p:ph type="sldNum" sz="quarter" idx="12"/>
          </p:nvPr>
        </p:nvSpPr>
        <p:spPr/>
        <p:txBody>
          <a:bodyPr/>
          <a:lstStyle/>
          <a:p>
            <a:fld id="{A193C64B-2574-4D3D-B044-92D68AAEF81F}" type="slidenum">
              <a:rPr lang="en-IN" smtClean="0"/>
              <a:t>319</a:t>
            </a:fld>
            <a:endParaRPr lang="en-IN"/>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F8C7DC54-C301-44C1-A11E-11C0EAAC9582}"/>
                  </a:ext>
                </a:extLst>
              </p14:cNvPr>
              <p14:cNvContentPartPr/>
              <p14:nvPr/>
            </p14:nvContentPartPr>
            <p14:xfrm>
              <a:off x="7516653" y="1939013"/>
              <a:ext cx="807120" cy="298800"/>
            </p14:xfrm>
          </p:contentPart>
        </mc:Choice>
        <mc:Fallback>
          <p:pic>
            <p:nvPicPr>
              <p:cNvPr id="8" name="Ink 7">
                <a:extLst>
                  <a:ext uri="{FF2B5EF4-FFF2-40B4-BE49-F238E27FC236}">
                    <a16:creationId xmlns:a16="http://schemas.microsoft.com/office/drawing/2014/main" id="{F8C7DC54-C301-44C1-A11E-11C0EAAC9582}"/>
                  </a:ext>
                </a:extLst>
              </p:cNvPr>
              <p:cNvPicPr/>
              <p:nvPr/>
            </p:nvPicPr>
            <p:blipFill>
              <a:blip r:embed="rId4"/>
              <a:stretch>
                <a:fillRect/>
              </a:stretch>
            </p:blipFill>
            <p:spPr>
              <a:xfrm>
                <a:off x="7507653" y="1930013"/>
                <a:ext cx="8247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13E7979-014B-4605-A26E-61698FFD550B}"/>
                  </a:ext>
                </a:extLst>
              </p14:cNvPr>
              <p14:cNvContentPartPr/>
              <p14:nvPr/>
            </p14:nvContentPartPr>
            <p14:xfrm>
              <a:off x="7362213" y="4552973"/>
              <a:ext cx="3476520" cy="1355400"/>
            </p14:xfrm>
          </p:contentPart>
        </mc:Choice>
        <mc:Fallback>
          <p:pic>
            <p:nvPicPr>
              <p:cNvPr id="9" name="Ink 8">
                <a:extLst>
                  <a:ext uri="{FF2B5EF4-FFF2-40B4-BE49-F238E27FC236}">
                    <a16:creationId xmlns:a16="http://schemas.microsoft.com/office/drawing/2014/main" id="{813E7979-014B-4605-A26E-61698FFD550B}"/>
                  </a:ext>
                </a:extLst>
              </p:cNvPr>
              <p:cNvPicPr/>
              <p:nvPr/>
            </p:nvPicPr>
            <p:blipFill>
              <a:blip r:embed="rId6"/>
              <a:stretch>
                <a:fillRect/>
              </a:stretch>
            </p:blipFill>
            <p:spPr>
              <a:xfrm>
                <a:off x="7353213" y="4543973"/>
                <a:ext cx="3494160" cy="1373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FC74D30D-C8E1-40A1-9F49-8504619E00D4}"/>
                  </a:ext>
                </a:extLst>
              </p14:cNvPr>
              <p14:cNvContentPartPr/>
              <p14:nvPr/>
            </p14:nvContentPartPr>
            <p14:xfrm>
              <a:off x="4554933" y="1303973"/>
              <a:ext cx="360" cy="360"/>
            </p14:xfrm>
          </p:contentPart>
        </mc:Choice>
        <mc:Fallback>
          <p:pic>
            <p:nvPicPr>
              <p:cNvPr id="12" name="Ink 11">
                <a:extLst>
                  <a:ext uri="{FF2B5EF4-FFF2-40B4-BE49-F238E27FC236}">
                    <a16:creationId xmlns:a16="http://schemas.microsoft.com/office/drawing/2014/main" id="{FC74D30D-C8E1-40A1-9F49-8504619E00D4}"/>
                  </a:ext>
                </a:extLst>
              </p:cNvPr>
              <p:cNvPicPr/>
              <p:nvPr/>
            </p:nvPicPr>
            <p:blipFill>
              <a:blip r:embed="rId8"/>
              <a:stretch>
                <a:fillRect/>
              </a:stretch>
            </p:blipFill>
            <p:spPr>
              <a:xfrm>
                <a:off x="4545933" y="129497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C3F83FB1-D71E-4C67-80C5-4A6CE95F55A1}"/>
                  </a:ext>
                </a:extLst>
              </p14:cNvPr>
              <p14:cNvContentPartPr/>
              <p14:nvPr/>
            </p14:nvContentPartPr>
            <p14:xfrm>
              <a:off x="4216533" y="1083653"/>
              <a:ext cx="360" cy="360"/>
            </p14:xfrm>
          </p:contentPart>
        </mc:Choice>
        <mc:Fallback>
          <p:pic>
            <p:nvPicPr>
              <p:cNvPr id="13" name="Ink 12">
                <a:extLst>
                  <a:ext uri="{FF2B5EF4-FFF2-40B4-BE49-F238E27FC236}">
                    <a16:creationId xmlns:a16="http://schemas.microsoft.com/office/drawing/2014/main" id="{C3F83FB1-D71E-4C67-80C5-4A6CE95F55A1}"/>
                  </a:ext>
                </a:extLst>
              </p:cNvPr>
              <p:cNvPicPr/>
              <p:nvPr/>
            </p:nvPicPr>
            <p:blipFill>
              <a:blip r:embed="rId10"/>
              <a:stretch>
                <a:fillRect/>
              </a:stretch>
            </p:blipFill>
            <p:spPr>
              <a:xfrm>
                <a:off x="4207533" y="10746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1563C07E-D7BC-4E9B-8125-94AB123D835F}"/>
                  </a:ext>
                </a:extLst>
              </p14:cNvPr>
              <p14:cNvContentPartPr/>
              <p14:nvPr/>
            </p14:nvContentPartPr>
            <p14:xfrm>
              <a:off x="3818373" y="1126133"/>
              <a:ext cx="360" cy="360"/>
            </p14:xfrm>
          </p:contentPart>
        </mc:Choice>
        <mc:Fallback>
          <p:pic>
            <p:nvPicPr>
              <p:cNvPr id="14" name="Ink 13">
                <a:extLst>
                  <a:ext uri="{FF2B5EF4-FFF2-40B4-BE49-F238E27FC236}">
                    <a16:creationId xmlns:a16="http://schemas.microsoft.com/office/drawing/2014/main" id="{1563C07E-D7BC-4E9B-8125-94AB123D835F}"/>
                  </a:ext>
                </a:extLst>
              </p:cNvPr>
              <p:cNvPicPr/>
              <p:nvPr/>
            </p:nvPicPr>
            <p:blipFill>
              <a:blip r:embed="rId10"/>
              <a:stretch>
                <a:fillRect/>
              </a:stretch>
            </p:blipFill>
            <p:spPr>
              <a:xfrm>
                <a:off x="3809373" y="1117133"/>
                <a:ext cx="18000" cy="18000"/>
              </a:xfrm>
              <a:prstGeom prst="rect">
                <a:avLst/>
              </a:prstGeom>
            </p:spPr>
          </p:pic>
        </mc:Fallback>
      </mc:AlternateContent>
    </p:spTree>
    <p:extLst>
      <p:ext uri="{BB962C8B-B14F-4D97-AF65-F5344CB8AC3E}">
        <p14:creationId xmlns:p14="http://schemas.microsoft.com/office/powerpoint/2010/main" val="349989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0D98-5280-46C0-AD24-5249281041B2}"/>
              </a:ext>
            </a:extLst>
          </p:cNvPr>
          <p:cNvSpPr>
            <a:spLocks noGrp="1"/>
          </p:cNvSpPr>
          <p:nvPr>
            <p:ph type="title"/>
          </p:nvPr>
        </p:nvSpPr>
        <p:spPr/>
        <p:txBody>
          <a:bodyPr/>
          <a:lstStyle/>
          <a:p>
            <a:r>
              <a:rPr lang="en-US" dirty="0"/>
              <a:t>Debugging</a:t>
            </a:r>
            <a:endParaRPr lang="en-IN" dirty="0"/>
          </a:p>
        </p:txBody>
      </p:sp>
      <p:sp>
        <p:nvSpPr>
          <p:cNvPr id="3" name="Content Placeholder 2">
            <a:extLst>
              <a:ext uri="{FF2B5EF4-FFF2-40B4-BE49-F238E27FC236}">
                <a16:creationId xmlns:a16="http://schemas.microsoft.com/office/drawing/2014/main" id="{341E3244-5082-4030-AC3A-F0160DDD9338}"/>
              </a:ext>
            </a:extLst>
          </p:cNvPr>
          <p:cNvSpPr>
            <a:spLocks noGrp="1"/>
          </p:cNvSpPr>
          <p:nvPr>
            <p:ph idx="1"/>
          </p:nvPr>
        </p:nvSpPr>
        <p:spPr/>
        <p:txBody>
          <a:bodyPr/>
          <a:lstStyle/>
          <a:p>
            <a:r>
              <a:rPr lang="en-US" dirty="0"/>
              <a:t>You can also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D3067B51-D54B-4DB9-A113-27378972D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2BD26A-33E7-4D58-A0A6-6FA9B0401C9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7D2B6-5F2B-48BF-AF51-C05F25367581}"/>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383129684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100401987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299165095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6819884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11030266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922514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fontScale="85000" lnSpcReduction="20000"/>
          </a:bodyPr>
          <a:lstStyle/>
          <a:p>
            <a:r>
              <a:rPr lang="en-US" sz="2800" dirty="0"/>
              <a:t>Syntax</a:t>
            </a:r>
          </a:p>
          <a:p>
            <a:pPr lvl="1"/>
            <a:r>
              <a:rPr lang="en-IN" sz="2400" dirty="0"/>
              <a:t>Option 1 =&gt; </a:t>
            </a:r>
            <a:r>
              <a:rPr lang="en-IN" sz="2400" dirty="0" err="1"/>
              <a:t>npx</a:t>
            </a:r>
            <a:r>
              <a:rPr lang="en-IN" sz="2400" dirty="0"/>
              <a:t> playwright </a:t>
            </a:r>
            <a:r>
              <a:rPr lang="en-IN" sz="2400" dirty="0" err="1">
                <a:highlight>
                  <a:srgbClr val="FFFF00"/>
                </a:highlight>
              </a:rPr>
              <a:t>codegen</a:t>
            </a:r>
            <a:r>
              <a:rPr lang="en-IN" sz="2400" dirty="0">
                <a:highlight>
                  <a:srgbClr val="FFFF00"/>
                </a:highlight>
              </a:rPr>
              <a:t> [HIT ENTER and then enter the </a:t>
            </a:r>
            <a:r>
              <a:rPr lang="en-IN" sz="2400" dirty="0" err="1">
                <a:highlight>
                  <a:srgbClr val="FFFF00"/>
                </a:highlight>
              </a:rPr>
              <a:t>url</a:t>
            </a:r>
            <a:r>
              <a:rPr lang="en-IN" sz="2400" dirty="0">
                <a:highlight>
                  <a:srgbClr val="FFFF00"/>
                </a:highlight>
              </a:rPr>
              <a:t> on browser] </a:t>
            </a:r>
            <a:endParaRPr lang="en-IN" sz="2600" dirty="0"/>
          </a:p>
          <a:p>
            <a:pPr lvl="1"/>
            <a:r>
              <a:rPr lang="en-IN" sz="2800" dirty="0"/>
              <a:t>Option 2 =&gt; </a:t>
            </a:r>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53963348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241F-4D01-403A-B7C0-CA753D452CE7}"/>
              </a:ext>
            </a:extLst>
          </p:cNvPr>
          <p:cNvSpPr>
            <a:spLocks noGrp="1"/>
          </p:cNvSpPr>
          <p:nvPr>
            <p:ph type="title"/>
          </p:nvPr>
        </p:nvSpPr>
        <p:spPr/>
        <p:txBody>
          <a:bodyPr/>
          <a:lstStyle/>
          <a:p>
            <a:r>
              <a:rPr lang="en-US" dirty="0" err="1"/>
              <a:t>CodeGen</a:t>
            </a:r>
            <a:r>
              <a:rPr lang="en-US" dirty="0"/>
              <a:t> auto generated program</a:t>
            </a:r>
            <a:endParaRPr lang="en-IN" dirty="0"/>
          </a:p>
        </p:txBody>
      </p:sp>
      <p:pic>
        <p:nvPicPr>
          <p:cNvPr id="7" name="Content Placeholder 6">
            <a:extLst>
              <a:ext uri="{FF2B5EF4-FFF2-40B4-BE49-F238E27FC236}">
                <a16:creationId xmlns:a16="http://schemas.microsoft.com/office/drawing/2014/main" id="{2C20A336-691B-4E53-B538-41878ECB4464}"/>
              </a:ext>
            </a:extLst>
          </p:cNvPr>
          <p:cNvPicPr>
            <a:picLocks noGrp="1" noChangeAspect="1"/>
          </p:cNvPicPr>
          <p:nvPr>
            <p:ph idx="1"/>
          </p:nvPr>
        </p:nvPicPr>
        <p:blipFill>
          <a:blip r:embed="rId2"/>
          <a:stretch>
            <a:fillRect/>
          </a:stretch>
        </p:blipFill>
        <p:spPr>
          <a:xfrm>
            <a:off x="2161832" y="2016125"/>
            <a:ext cx="8182661" cy="3449638"/>
          </a:xfrm>
          <a:prstGeom prst="rect">
            <a:avLst/>
          </a:prstGeom>
        </p:spPr>
      </p:pic>
      <p:sp>
        <p:nvSpPr>
          <p:cNvPr id="4" name="Date Placeholder 3">
            <a:extLst>
              <a:ext uri="{FF2B5EF4-FFF2-40B4-BE49-F238E27FC236}">
                <a16:creationId xmlns:a16="http://schemas.microsoft.com/office/drawing/2014/main" id="{503CA2D6-A6AF-46B5-B606-5BD62DF335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F6B71FB-E8A3-4420-8AF1-1971C46647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7FB9EDB-5751-4F20-8EB3-72AD5F8C3322}"/>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80357579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95025151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342010711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287462913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97519860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a:ln w="76200">
            <a:solidFill>
              <a:schemeClr val="accent1">
                <a:lumMod val="75000"/>
              </a:schemeClr>
            </a:solidFill>
          </a:ln>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333</a:t>
            </a:fld>
            <a:endParaRPr lang="en-IN"/>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FC51E182-DFA9-48D2-A2C6-684BF1ACF972}"/>
                  </a:ext>
                </a:extLst>
              </p14:cNvPr>
              <p14:cNvContentPartPr/>
              <p14:nvPr/>
            </p14:nvContentPartPr>
            <p14:xfrm>
              <a:off x="1210533" y="2045933"/>
              <a:ext cx="579600" cy="391680"/>
            </p14:xfrm>
          </p:contentPart>
        </mc:Choice>
        <mc:Fallback>
          <p:pic>
            <p:nvPicPr>
              <p:cNvPr id="14" name="Ink 13">
                <a:extLst>
                  <a:ext uri="{FF2B5EF4-FFF2-40B4-BE49-F238E27FC236}">
                    <a16:creationId xmlns:a16="http://schemas.microsoft.com/office/drawing/2014/main" id="{FC51E182-DFA9-48D2-A2C6-684BF1ACF972}"/>
                  </a:ext>
                </a:extLst>
              </p:cNvPr>
              <p:cNvPicPr/>
              <p:nvPr/>
            </p:nvPicPr>
            <p:blipFill>
              <a:blip r:embed="rId4"/>
              <a:stretch>
                <a:fillRect/>
              </a:stretch>
            </p:blipFill>
            <p:spPr>
              <a:xfrm>
                <a:off x="1201533" y="2036933"/>
                <a:ext cx="59724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C54C555A-A4AD-4BFD-BA27-07B80E55446B}"/>
                  </a:ext>
                </a:extLst>
              </p14:cNvPr>
              <p14:cNvContentPartPr/>
              <p14:nvPr/>
            </p14:nvContentPartPr>
            <p14:xfrm>
              <a:off x="1125933" y="3680693"/>
              <a:ext cx="699120" cy="512640"/>
            </p14:xfrm>
          </p:contentPart>
        </mc:Choice>
        <mc:Fallback>
          <p:pic>
            <p:nvPicPr>
              <p:cNvPr id="15" name="Ink 14">
                <a:extLst>
                  <a:ext uri="{FF2B5EF4-FFF2-40B4-BE49-F238E27FC236}">
                    <a16:creationId xmlns:a16="http://schemas.microsoft.com/office/drawing/2014/main" id="{C54C555A-A4AD-4BFD-BA27-07B80E55446B}"/>
                  </a:ext>
                </a:extLst>
              </p:cNvPr>
              <p:cNvPicPr/>
              <p:nvPr/>
            </p:nvPicPr>
            <p:blipFill>
              <a:blip r:embed="rId6"/>
              <a:stretch>
                <a:fillRect/>
              </a:stretch>
            </p:blipFill>
            <p:spPr>
              <a:xfrm>
                <a:off x="1116933" y="3671693"/>
                <a:ext cx="716760" cy="530280"/>
              </a:xfrm>
              <a:prstGeom prst="rect">
                <a:avLst/>
              </a:prstGeom>
            </p:spPr>
          </p:pic>
        </mc:Fallback>
      </mc:AlternateContent>
    </p:spTree>
    <p:extLst>
      <p:ext uri="{BB962C8B-B14F-4D97-AF65-F5344CB8AC3E}">
        <p14:creationId xmlns:p14="http://schemas.microsoft.com/office/powerpoint/2010/main" val="284046095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highlight>
                  <a:srgbClr val="FFFF00"/>
                </a:highlight>
              </a:rPr>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highlight>
                  <a:srgbClr val="FFFF00"/>
                </a:highlight>
              </a:rPr>
              <a:t>recordHar</a:t>
            </a:r>
            <a:r>
              <a:rPr lang="en-US" dirty="0"/>
              <a:t> (</a:t>
            </a:r>
            <a:r>
              <a:rPr lang="en-US" dirty="0" err="1"/>
              <a:t>RecordHarOptions</a:t>
            </a:r>
            <a:r>
              <a:rPr lang="en-US" dirty="0"/>
              <a:t>): Records a HAR (HTTP Archive) file of network traffic.</a:t>
            </a:r>
          </a:p>
          <a:p>
            <a:r>
              <a:rPr lang="en-US" dirty="0">
                <a:highlight>
                  <a:srgbClr val="FFFF00"/>
                </a:highlight>
              </a:rPr>
              <a:t>viewport</a:t>
            </a:r>
            <a:r>
              <a:rPr lang="en-US" dirty="0"/>
              <a:t> (</a:t>
            </a:r>
            <a:r>
              <a:rPr lang="en-US" dirty="0" err="1"/>
              <a:t>ViewportSize</a:t>
            </a:r>
            <a:r>
              <a:rPr lang="en-US" dirty="0"/>
              <a:t>): Specifies the initial browser viewport size.</a:t>
            </a:r>
          </a:p>
          <a:p>
            <a:r>
              <a:rPr lang="en-US" dirty="0" err="1">
                <a:highlight>
                  <a:srgbClr val="FFFF00"/>
                </a:highlight>
              </a:rPr>
              <a:t>userAgent</a:t>
            </a:r>
            <a:r>
              <a:rPr lang="en-US" dirty="0"/>
              <a:t> (string): Specifies the user agent string to use for the browser context.</a:t>
            </a:r>
          </a:p>
          <a:p>
            <a:r>
              <a:rPr lang="en-US" dirty="0">
                <a:highlight>
                  <a:srgbClr val="FFFF00"/>
                </a:highlight>
              </a:rPr>
              <a:t>locale</a:t>
            </a:r>
            <a:r>
              <a:rPr lang="en-US" dirty="0"/>
              <a:t>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236479948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highlight>
                  <a:srgbClr val="FFFF00"/>
                </a:highlight>
              </a:rPr>
              <a:t>timezoneId</a:t>
            </a:r>
            <a:r>
              <a:rPr lang="en-US" dirty="0"/>
              <a:t> (string): Specifies the </a:t>
            </a:r>
            <a:r>
              <a:rPr lang="en-US" dirty="0" err="1"/>
              <a:t>timezone</a:t>
            </a:r>
            <a:r>
              <a:rPr lang="en-US" dirty="0"/>
              <a:t> to use for the browser context.</a:t>
            </a:r>
          </a:p>
          <a:p>
            <a:r>
              <a:rPr lang="en-US" dirty="0">
                <a:highlight>
                  <a:srgbClr val="FFFF00"/>
                </a:highlight>
              </a:rPr>
              <a:t>permissions</a:t>
            </a:r>
            <a:r>
              <a:rPr lang="en-US" dirty="0"/>
              <a:t> (string[]): Specifies the list of permissions to grant for the browser context.</a:t>
            </a:r>
          </a:p>
          <a:p>
            <a:r>
              <a:rPr lang="en-US" dirty="0">
                <a:highlight>
                  <a:srgbClr val="FFFF00"/>
                </a:highlight>
              </a:rPr>
              <a:t>geolocation</a:t>
            </a:r>
            <a:r>
              <a:rPr lang="en-US" dirty="0"/>
              <a:t> (</a:t>
            </a:r>
            <a:r>
              <a:rPr lang="en-US" dirty="0" err="1"/>
              <a:t>GeolocationOptions</a:t>
            </a:r>
            <a:r>
              <a:rPr lang="en-US" dirty="0"/>
              <a:t>): Specifies the geolocation coordinates to use for the browser context.</a:t>
            </a:r>
          </a:p>
          <a:p>
            <a:r>
              <a:rPr lang="en-US" dirty="0" err="1">
                <a:highlight>
                  <a:srgbClr val="FFFF00"/>
                </a:highlight>
              </a:rPr>
              <a:t>httpCredentials</a:t>
            </a:r>
            <a:r>
              <a:rPr lang="en-US" dirty="0"/>
              <a:t> (</a:t>
            </a:r>
            <a:r>
              <a:rPr lang="en-US" dirty="0" err="1"/>
              <a:t>HTTPCredentials</a:t>
            </a:r>
            <a:r>
              <a:rPr lang="en-US" dirty="0"/>
              <a:t>): Specifies HTTP credentials to use for the browser context.</a:t>
            </a:r>
          </a:p>
          <a:p>
            <a:r>
              <a:rPr lang="en-US" dirty="0" err="1">
                <a:highlight>
                  <a:srgbClr val="FFFF00"/>
                </a:highlight>
              </a:rPr>
              <a:t>deviceScaleFactor</a:t>
            </a:r>
            <a:r>
              <a:rPr lang="en-US" dirty="0"/>
              <a:t> (number): Specifies the device scale factor to use for the browser context.</a:t>
            </a:r>
          </a:p>
          <a:p>
            <a:r>
              <a:rPr lang="en-US" dirty="0" err="1">
                <a:highlight>
                  <a:srgbClr val="FFFF00"/>
                </a:highlight>
              </a:rPr>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310087461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pPr lvl="1"/>
            <a:r>
              <a:rPr lang="en-IN"/>
              <a:t>Desktop </a:t>
            </a:r>
            <a:r>
              <a:rPr lang="en-IN" dirty="0"/>
              <a:t>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157284484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82763155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222896560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7135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05999429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234797729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18984894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323609789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34097190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229382643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3532661598"/>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964744025"/>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196729232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3201395149"/>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2527940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402575022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379441479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154254555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338042314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354</a:t>
            </a:fld>
            <a:endParaRPr lang="en-IN"/>
          </a:p>
        </p:txBody>
      </p:sp>
    </p:spTree>
    <p:extLst>
      <p:ext uri="{BB962C8B-B14F-4D97-AF65-F5344CB8AC3E}">
        <p14:creationId xmlns:p14="http://schemas.microsoft.com/office/powerpoint/2010/main" val="390781900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355</a:t>
            </a:fld>
            <a:endParaRPr lang="en-IN"/>
          </a:p>
        </p:txBody>
      </p:sp>
    </p:spTree>
    <p:extLst>
      <p:ext uri="{BB962C8B-B14F-4D97-AF65-F5344CB8AC3E}">
        <p14:creationId xmlns:p14="http://schemas.microsoft.com/office/powerpoint/2010/main" val="5020835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356</a:t>
            </a:fld>
            <a:endParaRPr lang="en-IN"/>
          </a:p>
        </p:txBody>
      </p:sp>
    </p:spTree>
    <p:extLst>
      <p:ext uri="{BB962C8B-B14F-4D97-AF65-F5344CB8AC3E}">
        <p14:creationId xmlns:p14="http://schemas.microsoft.com/office/powerpoint/2010/main" val="223826601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357</a:t>
            </a:fld>
            <a:endParaRPr lang="en-IN"/>
          </a:p>
        </p:txBody>
      </p:sp>
    </p:spTree>
    <p:extLst>
      <p:ext uri="{BB962C8B-B14F-4D97-AF65-F5344CB8AC3E}">
        <p14:creationId xmlns:p14="http://schemas.microsoft.com/office/powerpoint/2010/main" val="35143855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358</a:t>
            </a:fld>
            <a:endParaRPr lang="en-IN"/>
          </a:p>
        </p:txBody>
      </p:sp>
    </p:spTree>
    <p:extLst>
      <p:ext uri="{BB962C8B-B14F-4D97-AF65-F5344CB8AC3E}">
        <p14:creationId xmlns:p14="http://schemas.microsoft.com/office/powerpoint/2010/main" val="2787607369"/>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359</a:t>
            </a:fld>
            <a:endParaRPr lang="en-IN"/>
          </a:p>
        </p:txBody>
      </p:sp>
    </p:spTree>
    <p:extLst>
      <p:ext uri="{BB962C8B-B14F-4D97-AF65-F5344CB8AC3E}">
        <p14:creationId xmlns:p14="http://schemas.microsoft.com/office/powerpoint/2010/main" val="1351487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–&gt; </a:t>
            </a:r>
            <a:r>
              <a:rPr lang="en-US" dirty="0" err="1">
                <a:solidFill>
                  <a:srgbClr val="FF0000"/>
                </a:solidFill>
              </a:rPr>
              <a:t>npm</a:t>
            </a:r>
            <a:r>
              <a:rPr lang="en-US" dirty="0">
                <a:solidFill>
                  <a:srgbClr val="FF0000"/>
                </a:solidFill>
              </a:rPr>
              <a:t> install playwright </a:t>
            </a:r>
          </a:p>
          <a:p>
            <a:r>
              <a:rPr lang="en-US" dirty="0"/>
              <a:t>Create new project </a:t>
            </a:r>
          </a:p>
          <a:p>
            <a:pPr lvl="1"/>
            <a:r>
              <a:rPr lang="en-US" dirty="0" err="1">
                <a:solidFill>
                  <a:srgbClr val="FF0000"/>
                </a:solidFill>
              </a:rPr>
              <a:t>npm</a:t>
            </a:r>
            <a:r>
              <a:rPr lang="en-US" dirty="0">
                <a:solidFill>
                  <a:srgbClr val="FF0000"/>
                </a:solidFill>
              </a:rPr>
              <a:t> </a:t>
            </a:r>
            <a:r>
              <a:rPr lang="en-US" dirty="0" err="1">
                <a:solidFill>
                  <a:srgbClr val="FF0000"/>
                </a:solidFill>
              </a:rPr>
              <a:t>init</a:t>
            </a:r>
            <a:r>
              <a:rPr lang="en-US" dirty="0">
                <a:solidFill>
                  <a:srgbClr val="FF0000"/>
                </a:solidFill>
              </a:rPr>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86567231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360</a:t>
            </a:fld>
            <a:endParaRPr lang="en-IN"/>
          </a:p>
        </p:txBody>
      </p:sp>
    </p:spTree>
    <p:extLst>
      <p:ext uri="{BB962C8B-B14F-4D97-AF65-F5344CB8AC3E}">
        <p14:creationId xmlns:p14="http://schemas.microsoft.com/office/powerpoint/2010/main" val="365926183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361</a:t>
            </a:fld>
            <a:endParaRPr lang="en-IN"/>
          </a:p>
        </p:txBody>
      </p:sp>
    </p:spTree>
    <p:extLst>
      <p:ext uri="{BB962C8B-B14F-4D97-AF65-F5344CB8AC3E}">
        <p14:creationId xmlns:p14="http://schemas.microsoft.com/office/powerpoint/2010/main" val="359594625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362</a:t>
            </a:fld>
            <a:endParaRPr lang="en-IN"/>
          </a:p>
        </p:txBody>
      </p:sp>
    </p:spTree>
    <p:extLst>
      <p:ext uri="{BB962C8B-B14F-4D97-AF65-F5344CB8AC3E}">
        <p14:creationId xmlns:p14="http://schemas.microsoft.com/office/powerpoint/2010/main" val="3317345567"/>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363</a:t>
            </a:fld>
            <a:endParaRPr lang="en-IN"/>
          </a:p>
        </p:txBody>
      </p:sp>
    </p:spTree>
    <p:extLst>
      <p:ext uri="{BB962C8B-B14F-4D97-AF65-F5344CB8AC3E}">
        <p14:creationId xmlns:p14="http://schemas.microsoft.com/office/powerpoint/2010/main" val="59454129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364</a:t>
            </a:fld>
            <a:endParaRPr lang="en-IN"/>
          </a:p>
        </p:txBody>
      </p:sp>
    </p:spTree>
    <p:extLst>
      <p:ext uri="{BB962C8B-B14F-4D97-AF65-F5344CB8AC3E}">
        <p14:creationId xmlns:p14="http://schemas.microsoft.com/office/powerpoint/2010/main" val="2688924753"/>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365</a:t>
            </a:fld>
            <a:endParaRPr lang="en-IN"/>
          </a:p>
        </p:txBody>
      </p:sp>
    </p:spTree>
    <p:extLst>
      <p:ext uri="{BB962C8B-B14F-4D97-AF65-F5344CB8AC3E}">
        <p14:creationId xmlns:p14="http://schemas.microsoft.com/office/powerpoint/2010/main" val="356447191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366</a:t>
            </a:fld>
            <a:endParaRPr lang="en-IN"/>
          </a:p>
        </p:txBody>
      </p:sp>
    </p:spTree>
    <p:extLst>
      <p:ext uri="{BB962C8B-B14F-4D97-AF65-F5344CB8AC3E}">
        <p14:creationId xmlns:p14="http://schemas.microsoft.com/office/powerpoint/2010/main" val="2604101453"/>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367</a:t>
            </a:fld>
            <a:endParaRPr lang="en-IN"/>
          </a:p>
        </p:txBody>
      </p:sp>
    </p:spTree>
    <p:extLst>
      <p:ext uri="{BB962C8B-B14F-4D97-AF65-F5344CB8AC3E}">
        <p14:creationId xmlns:p14="http://schemas.microsoft.com/office/powerpoint/2010/main" val="247564003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368</a:t>
            </a:fld>
            <a:endParaRPr lang="en-IN"/>
          </a:p>
        </p:txBody>
      </p:sp>
    </p:spTree>
    <p:extLst>
      <p:ext uri="{BB962C8B-B14F-4D97-AF65-F5344CB8AC3E}">
        <p14:creationId xmlns:p14="http://schemas.microsoft.com/office/powerpoint/2010/main" val="189521355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C93638-4015-469F-B8BE-0103B3E9DC46}"/>
              </a:ext>
            </a:extLst>
          </p:cNvPr>
          <p:cNvSpPr>
            <a:spLocks noGrp="1"/>
          </p:cNvSpPr>
          <p:nvPr>
            <p:ph type="ctrTitle"/>
          </p:nvPr>
        </p:nvSpPr>
        <p:spPr/>
        <p:txBody>
          <a:bodyPr/>
          <a:lstStyle/>
          <a:p>
            <a:r>
              <a:rPr lang="en-US" dirty="0"/>
              <a:t>Last day Agenda</a:t>
            </a:r>
            <a:endParaRPr lang="en-IN" dirty="0"/>
          </a:p>
        </p:txBody>
      </p:sp>
      <p:sp>
        <p:nvSpPr>
          <p:cNvPr id="8" name="Subtitle 7">
            <a:extLst>
              <a:ext uri="{FF2B5EF4-FFF2-40B4-BE49-F238E27FC236}">
                <a16:creationId xmlns:a16="http://schemas.microsoft.com/office/drawing/2014/main" id="{14AF1E87-A3BF-417F-9305-FC46A30A841A}"/>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32FEF2BA-05E7-46EE-ABC3-1D844ECE4A0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9D523D-96F2-4CDC-B15D-DC9312698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320F0FC-5858-49CE-9CF7-19FA52B7D969}"/>
              </a:ext>
            </a:extLst>
          </p:cNvPr>
          <p:cNvSpPr>
            <a:spLocks noGrp="1"/>
          </p:cNvSpPr>
          <p:nvPr>
            <p:ph type="sldNum" sz="quarter" idx="12"/>
          </p:nvPr>
        </p:nvSpPr>
        <p:spPr/>
        <p:txBody>
          <a:bodyPr/>
          <a:lstStyle/>
          <a:p>
            <a:fld id="{A193C64B-2574-4D3D-B044-92D68AAEF81F}" type="slidenum">
              <a:rPr lang="en-IN" smtClean="0"/>
              <a:t>369</a:t>
            </a:fld>
            <a:endParaRPr lang="en-IN"/>
          </a:p>
        </p:txBody>
      </p:sp>
    </p:spTree>
    <p:extLst>
      <p:ext uri="{BB962C8B-B14F-4D97-AF65-F5344CB8AC3E}">
        <p14:creationId xmlns:p14="http://schemas.microsoft.com/office/powerpoint/2010/main" val="1442702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413353336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FB97-114B-4DF9-A149-1A588DCA6060}"/>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FE71074-3526-467C-84BC-B7BAF23F8666}"/>
              </a:ext>
            </a:extLst>
          </p:cNvPr>
          <p:cNvSpPr>
            <a:spLocks noGrp="1"/>
          </p:cNvSpPr>
          <p:nvPr>
            <p:ph idx="1"/>
          </p:nvPr>
        </p:nvSpPr>
        <p:spPr/>
        <p:txBody>
          <a:bodyPr/>
          <a:lstStyle/>
          <a:p>
            <a:r>
              <a:rPr lang="en-US" dirty="0"/>
              <a:t>Possible code walk through for various use cases </a:t>
            </a:r>
          </a:p>
          <a:p>
            <a:r>
              <a:rPr lang="en-US" dirty="0"/>
              <a:t>Explain playwright.config.js =&gt; configuration file </a:t>
            </a:r>
          </a:p>
          <a:p>
            <a:r>
              <a:rPr lang="en-US" dirty="0" err="1"/>
              <a:t>Github</a:t>
            </a:r>
            <a:r>
              <a:rPr lang="en-US" dirty="0"/>
              <a:t> Actions demo – CI (Continuous integration)</a:t>
            </a:r>
          </a:p>
          <a:p>
            <a:r>
              <a:rPr lang="en-US" dirty="0"/>
              <a:t>Accessibility Testing </a:t>
            </a:r>
          </a:p>
          <a:p>
            <a:r>
              <a:rPr lang="en-US" dirty="0"/>
              <a:t>JEST / Mocha / chai integration information </a:t>
            </a:r>
            <a:endParaRPr lang="en-IN" dirty="0"/>
          </a:p>
        </p:txBody>
      </p:sp>
      <p:sp>
        <p:nvSpPr>
          <p:cNvPr id="4" name="Date Placeholder 3">
            <a:extLst>
              <a:ext uri="{FF2B5EF4-FFF2-40B4-BE49-F238E27FC236}">
                <a16:creationId xmlns:a16="http://schemas.microsoft.com/office/drawing/2014/main" id="{3C7C25CC-56A5-4319-B828-E4E36A0FCB0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F24569-695A-47B1-804B-D55E49B37B6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E28147-7F70-465D-89D5-B98AB713E88E}"/>
              </a:ext>
            </a:extLst>
          </p:cNvPr>
          <p:cNvSpPr>
            <a:spLocks noGrp="1"/>
          </p:cNvSpPr>
          <p:nvPr>
            <p:ph type="sldNum" sz="quarter" idx="12"/>
          </p:nvPr>
        </p:nvSpPr>
        <p:spPr/>
        <p:txBody>
          <a:bodyPr/>
          <a:lstStyle/>
          <a:p>
            <a:fld id="{A193C64B-2574-4D3D-B044-92D68AAEF81F}" type="slidenum">
              <a:rPr lang="en-IN" smtClean="0"/>
              <a:t>370</a:t>
            </a:fld>
            <a:endParaRPr lang="en-IN"/>
          </a:p>
        </p:txBody>
      </p:sp>
    </p:spTree>
    <p:extLst>
      <p:ext uri="{BB962C8B-B14F-4D97-AF65-F5344CB8AC3E}">
        <p14:creationId xmlns:p14="http://schemas.microsoft.com/office/powerpoint/2010/main" val="82037400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47-D526-40E7-9AAE-3BBADE3E511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969406B-46C5-433A-9D0D-91214AACB6CE}"/>
              </a:ext>
            </a:extLst>
          </p:cNvPr>
          <p:cNvSpPr>
            <a:spLocks noGrp="1"/>
          </p:cNvSpPr>
          <p:nvPr>
            <p:ph idx="1"/>
          </p:nvPr>
        </p:nvSpPr>
        <p:spPr/>
        <p:txBody>
          <a:bodyPr/>
          <a:lstStyle/>
          <a:p>
            <a:r>
              <a:rPr lang="en-US" dirty="0" err="1"/>
              <a:t>Referer</a:t>
            </a:r>
            <a:r>
              <a:rPr lang="en-US" dirty="0"/>
              <a:t> test case &amp; code show – Question by Kiran S.</a:t>
            </a:r>
          </a:p>
          <a:p>
            <a:r>
              <a:rPr lang="en-US" dirty="0"/>
              <a:t>Student Project display and Code explanation</a:t>
            </a:r>
          </a:p>
          <a:p>
            <a:pPr lvl="1"/>
            <a:r>
              <a:rPr lang="en-US" dirty="0"/>
              <a:t>Show the assertions in that project </a:t>
            </a:r>
          </a:p>
          <a:p>
            <a:r>
              <a:rPr lang="en-US" dirty="0"/>
              <a:t>Quizzes </a:t>
            </a:r>
          </a:p>
          <a:p>
            <a:r>
              <a:rPr lang="en-US" dirty="0"/>
              <a:t>Discussions / Question – answers </a:t>
            </a:r>
          </a:p>
          <a:p>
            <a:r>
              <a:rPr lang="en-US" dirty="0"/>
              <a:t>Sign off &amp; Gratitude </a:t>
            </a:r>
          </a:p>
          <a:p>
            <a:endParaRPr lang="en-IN" dirty="0"/>
          </a:p>
        </p:txBody>
      </p:sp>
      <p:sp>
        <p:nvSpPr>
          <p:cNvPr id="4" name="Date Placeholder 3">
            <a:extLst>
              <a:ext uri="{FF2B5EF4-FFF2-40B4-BE49-F238E27FC236}">
                <a16:creationId xmlns:a16="http://schemas.microsoft.com/office/drawing/2014/main" id="{4C1E649D-5750-47AB-B664-856A4B8747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585303-F391-4AD3-9D72-D2E46DD0FE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701F03-3982-44AA-8CB8-6FFFEF3A2F5F}"/>
              </a:ext>
            </a:extLst>
          </p:cNvPr>
          <p:cNvSpPr>
            <a:spLocks noGrp="1"/>
          </p:cNvSpPr>
          <p:nvPr>
            <p:ph type="sldNum" sz="quarter" idx="12"/>
          </p:nvPr>
        </p:nvSpPr>
        <p:spPr/>
        <p:txBody>
          <a:bodyPr/>
          <a:lstStyle/>
          <a:p>
            <a:fld id="{A193C64B-2574-4D3D-B044-92D68AAEF81F}" type="slidenum">
              <a:rPr lang="en-IN" smtClean="0"/>
              <a:t>371</a:t>
            </a:fld>
            <a:endParaRPr lang="en-IN"/>
          </a:p>
        </p:txBody>
      </p:sp>
    </p:spTree>
    <p:extLst>
      <p:ext uri="{BB962C8B-B14F-4D97-AF65-F5344CB8AC3E}">
        <p14:creationId xmlns:p14="http://schemas.microsoft.com/office/powerpoint/2010/main" val="332568242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372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3319761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E5B3-62C3-406D-8471-71A6AF00AE3D}"/>
              </a:ext>
            </a:extLst>
          </p:cNvPr>
          <p:cNvSpPr>
            <a:spLocks noGrp="1"/>
          </p:cNvSpPr>
          <p:nvPr>
            <p:ph type="ctrTitle"/>
          </p:nvPr>
        </p:nvSpPr>
        <p:spPr/>
        <p:txBody>
          <a:bodyPr/>
          <a:lstStyle/>
          <a:p>
            <a:r>
              <a:rPr lang="en-US" dirty="0"/>
              <a:t>Quiz – Code walk through</a:t>
            </a:r>
            <a:endParaRPr lang="en-IN" dirty="0"/>
          </a:p>
        </p:txBody>
      </p:sp>
      <p:sp>
        <p:nvSpPr>
          <p:cNvPr id="7" name="Subtitle 6">
            <a:extLst>
              <a:ext uri="{FF2B5EF4-FFF2-40B4-BE49-F238E27FC236}">
                <a16:creationId xmlns:a16="http://schemas.microsoft.com/office/drawing/2014/main" id="{03A349DE-56DA-4527-A459-08D0FB788545}"/>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0B927464-684C-416C-AC42-0D71008059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7B005A-66A9-4552-A150-F9DB47EE7F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DF1B88-4F8C-47ED-B079-AC7349579E14}"/>
              </a:ext>
            </a:extLst>
          </p:cNvPr>
          <p:cNvSpPr>
            <a:spLocks noGrp="1"/>
          </p:cNvSpPr>
          <p:nvPr>
            <p:ph type="sldNum" sz="quarter" idx="12"/>
          </p:nvPr>
        </p:nvSpPr>
        <p:spPr/>
        <p:txBody>
          <a:bodyPr/>
          <a:lstStyle/>
          <a:p>
            <a:fld id="{A193C64B-2574-4D3D-B044-92D68AAEF81F}" type="slidenum">
              <a:rPr lang="en-IN" smtClean="0"/>
              <a:t>373</a:t>
            </a:fld>
            <a:endParaRPr lang="en-IN"/>
          </a:p>
        </p:txBody>
      </p:sp>
    </p:spTree>
    <p:extLst>
      <p:ext uri="{BB962C8B-B14F-4D97-AF65-F5344CB8AC3E}">
        <p14:creationId xmlns:p14="http://schemas.microsoft.com/office/powerpoint/2010/main" val="1896694035"/>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FA6F-D5F1-43D4-8B67-D8434FFCE11E}"/>
              </a:ext>
            </a:extLst>
          </p:cNvPr>
          <p:cNvSpPr>
            <a:spLocks noGrp="1"/>
          </p:cNvSpPr>
          <p:nvPr>
            <p:ph type="title"/>
          </p:nvPr>
        </p:nvSpPr>
        <p:spPr/>
        <p:txBody>
          <a:bodyPr/>
          <a:lstStyle/>
          <a:p>
            <a:r>
              <a:rPr lang="en-US" dirty="0"/>
              <a:t>Quiz – Code walk through</a:t>
            </a:r>
            <a:endParaRPr lang="en-IN" dirty="0"/>
          </a:p>
        </p:txBody>
      </p:sp>
      <p:sp>
        <p:nvSpPr>
          <p:cNvPr id="3" name="Content Placeholder 2">
            <a:extLst>
              <a:ext uri="{FF2B5EF4-FFF2-40B4-BE49-F238E27FC236}">
                <a16:creationId xmlns:a16="http://schemas.microsoft.com/office/drawing/2014/main" id="{8D2F8168-5A7D-4283-96CE-82BFA1B5082B}"/>
              </a:ext>
            </a:extLst>
          </p:cNvPr>
          <p:cNvSpPr>
            <a:spLocks noGrp="1"/>
          </p:cNvSpPr>
          <p:nvPr>
            <p:ph idx="1"/>
          </p:nvPr>
        </p:nvSpPr>
        <p:spPr/>
        <p:txBody>
          <a:bodyPr/>
          <a:lstStyle/>
          <a:p>
            <a:r>
              <a:rPr lang="en-US" dirty="0">
                <a:solidFill>
                  <a:srgbClr val="FF0000"/>
                </a:solidFill>
              </a:rPr>
              <a:t>What is the playwright function to enter input data in text box</a:t>
            </a:r>
          </a:p>
          <a:p>
            <a:r>
              <a:rPr lang="en-US" dirty="0" err="1"/>
              <a:t>Locator.Fill</a:t>
            </a:r>
            <a:r>
              <a:rPr lang="en-US" dirty="0"/>
              <a:t>()</a:t>
            </a:r>
          </a:p>
          <a:p>
            <a:endParaRPr lang="en-US" dirty="0"/>
          </a:p>
          <a:p>
            <a:r>
              <a:rPr lang="en-US" dirty="0">
                <a:solidFill>
                  <a:srgbClr val="FF0000"/>
                </a:solidFill>
              </a:rPr>
              <a:t>What is the function to mimic the checkbox check?</a:t>
            </a:r>
          </a:p>
          <a:p>
            <a:r>
              <a:rPr lang="en-US" dirty="0" err="1"/>
              <a:t>Locator.check</a:t>
            </a:r>
            <a:r>
              <a:rPr lang="en-US" dirty="0"/>
              <a:t>()</a:t>
            </a:r>
          </a:p>
          <a:p>
            <a:endParaRPr lang="en-IN" dirty="0"/>
          </a:p>
        </p:txBody>
      </p:sp>
      <p:sp>
        <p:nvSpPr>
          <p:cNvPr id="4" name="Date Placeholder 3">
            <a:extLst>
              <a:ext uri="{FF2B5EF4-FFF2-40B4-BE49-F238E27FC236}">
                <a16:creationId xmlns:a16="http://schemas.microsoft.com/office/drawing/2014/main" id="{51BE5795-1D5C-494D-9EAC-7EB0385842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B5326A-1CBB-4460-AF92-7D7162F2AB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405382F-FA01-490D-9066-B83150DCC6F3}"/>
              </a:ext>
            </a:extLst>
          </p:cNvPr>
          <p:cNvSpPr>
            <a:spLocks noGrp="1"/>
          </p:cNvSpPr>
          <p:nvPr>
            <p:ph type="sldNum" sz="quarter" idx="12"/>
          </p:nvPr>
        </p:nvSpPr>
        <p:spPr/>
        <p:txBody>
          <a:bodyPr/>
          <a:lstStyle/>
          <a:p>
            <a:fld id="{A193C64B-2574-4D3D-B044-92D68AAEF81F}" type="slidenum">
              <a:rPr lang="en-IN" smtClean="0"/>
              <a:t>374</a:t>
            </a:fld>
            <a:endParaRPr lang="en-IN"/>
          </a:p>
        </p:txBody>
      </p:sp>
    </p:spTree>
    <p:extLst>
      <p:ext uri="{BB962C8B-B14F-4D97-AF65-F5344CB8AC3E}">
        <p14:creationId xmlns:p14="http://schemas.microsoft.com/office/powerpoint/2010/main" val="304816457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520-40D1-415C-B447-A2074D62F25F}"/>
              </a:ext>
            </a:extLst>
          </p:cNvPr>
          <p:cNvSpPr>
            <a:spLocks noGrp="1"/>
          </p:cNvSpPr>
          <p:nvPr>
            <p:ph type="ctrTitle"/>
          </p:nvPr>
        </p:nvSpPr>
        <p:spPr/>
        <p:txBody>
          <a:bodyPr/>
          <a:lstStyle/>
          <a:p>
            <a:r>
              <a:rPr lang="en-US" dirty="0"/>
              <a:t>Quiz - configuration</a:t>
            </a:r>
            <a:endParaRPr lang="en-IN" dirty="0"/>
          </a:p>
        </p:txBody>
      </p:sp>
      <p:sp>
        <p:nvSpPr>
          <p:cNvPr id="7" name="Subtitle 6">
            <a:extLst>
              <a:ext uri="{FF2B5EF4-FFF2-40B4-BE49-F238E27FC236}">
                <a16:creationId xmlns:a16="http://schemas.microsoft.com/office/drawing/2014/main" id="{09044F3A-BE48-4778-9A0B-09070BCB856F}"/>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642A9C92-C745-4F5F-B5EA-33791F54855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C42C98-A6C6-4C63-BDB0-C2081FF462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080935-AC95-49CB-94B9-C06450EE4317}"/>
              </a:ext>
            </a:extLst>
          </p:cNvPr>
          <p:cNvSpPr>
            <a:spLocks noGrp="1"/>
          </p:cNvSpPr>
          <p:nvPr>
            <p:ph type="sldNum" sz="quarter" idx="12"/>
          </p:nvPr>
        </p:nvSpPr>
        <p:spPr/>
        <p:txBody>
          <a:bodyPr/>
          <a:lstStyle/>
          <a:p>
            <a:fld id="{A193C64B-2574-4D3D-B044-92D68AAEF81F}" type="slidenum">
              <a:rPr lang="en-IN" smtClean="0"/>
              <a:t>375</a:t>
            </a:fld>
            <a:endParaRPr lang="en-IN"/>
          </a:p>
        </p:txBody>
      </p:sp>
    </p:spTree>
    <p:extLst>
      <p:ext uri="{BB962C8B-B14F-4D97-AF65-F5344CB8AC3E}">
        <p14:creationId xmlns:p14="http://schemas.microsoft.com/office/powerpoint/2010/main" val="262156358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29C6-DD8E-4C3D-BC92-D58ED0E6ADB5}"/>
              </a:ext>
            </a:extLst>
          </p:cNvPr>
          <p:cNvSpPr>
            <a:spLocks noGrp="1"/>
          </p:cNvSpPr>
          <p:nvPr>
            <p:ph type="title"/>
          </p:nvPr>
        </p:nvSpPr>
        <p:spPr/>
        <p:txBody>
          <a:bodyPr/>
          <a:lstStyle/>
          <a:p>
            <a:r>
              <a:rPr lang="en-US" dirty="0"/>
              <a:t>Quiz - Configurations</a:t>
            </a:r>
            <a:endParaRPr lang="en-IN" dirty="0"/>
          </a:p>
        </p:txBody>
      </p:sp>
      <p:sp>
        <p:nvSpPr>
          <p:cNvPr id="3" name="Content Placeholder 2">
            <a:extLst>
              <a:ext uri="{FF2B5EF4-FFF2-40B4-BE49-F238E27FC236}">
                <a16:creationId xmlns:a16="http://schemas.microsoft.com/office/drawing/2014/main" id="{7042FF27-55A6-4015-8D4B-4D1BBFB89AA0}"/>
              </a:ext>
            </a:extLst>
          </p:cNvPr>
          <p:cNvSpPr>
            <a:spLocks noGrp="1"/>
          </p:cNvSpPr>
          <p:nvPr>
            <p:ph idx="1"/>
          </p:nvPr>
        </p:nvSpPr>
        <p:spPr/>
        <p:txBody>
          <a:bodyPr/>
          <a:lstStyle/>
          <a:p>
            <a:r>
              <a:rPr lang="en-US" dirty="0">
                <a:solidFill>
                  <a:srgbClr val="FF0000"/>
                </a:solidFill>
              </a:rPr>
              <a:t>By which option we can configure which folder to consider testing files </a:t>
            </a:r>
          </a:p>
          <a:p>
            <a:pPr lvl="1"/>
            <a:r>
              <a:rPr lang="en-US" dirty="0" err="1"/>
              <a:t>testDir</a:t>
            </a:r>
            <a:r>
              <a:rPr lang="en-US" dirty="0"/>
              <a:t> </a:t>
            </a:r>
          </a:p>
          <a:p>
            <a:pPr lvl="1"/>
            <a:endParaRPr lang="en-US" dirty="0"/>
          </a:p>
          <a:p>
            <a:r>
              <a:rPr lang="en-US" dirty="0">
                <a:solidFill>
                  <a:srgbClr val="FF0000"/>
                </a:solidFill>
              </a:rPr>
              <a:t>Which option is helpful for setting the reporting type </a:t>
            </a:r>
          </a:p>
          <a:p>
            <a:pPr lvl="1"/>
            <a:r>
              <a:rPr lang="en-US" dirty="0"/>
              <a:t>Reporter </a:t>
            </a:r>
          </a:p>
          <a:p>
            <a:pPr lvl="1"/>
            <a:endParaRPr lang="en-US" dirty="0"/>
          </a:p>
          <a:p>
            <a:r>
              <a:rPr lang="en-US" dirty="0">
                <a:solidFill>
                  <a:srgbClr val="FF0000"/>
                </a:solidFill>
              </a:rPr>
              <a:t>True or false : its possible to do tracing only on failures</a:t>
            </a:r>
          </a:p>
          <a:p>
            <a:pPr lvl="1"/>
            <a:r>
              <a:rPr lang="en-US" dirty="0"/>
              <a:t>True </a:t>
            </a:r>
          </a:p>
          <a:p>
            <a:pPr lvl="1"/>
            <a:endParaRPr lang="en-US" dirty="0"/>
          </a:p>
          <a:p>
            <a:endParaRPr lang="en-IN" dirty="0"/>
          </a:p>
        </p:txBody>
      </p:sp>
      <p:sp>
        <p:nvSpPr>
          <p:cNvPr id="4" name="Date Placeholder 3">
            <a:extLst>
              <a:ext uri="{FF2B5EF4-FFF2-40B4-BE49-F238E27FC236}">
                <a16:creationId xmlns:a16="http://schemas.microsoft.com/office/drawing/2014/main" id="{A3E3D9B5-99B3-453C-8E4A-682196A892E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D4949D-1530-46C3-BFF6-F4C2332EF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D16F71D-9FCB-4A7F-8C2D-D2A27DD38A39}"/>
              </a:ext>
            </a:extLst>
          </p:cNvPr>
          <p:cNvSpPr>
            <a:spLocks noGrp="1"/>
          </p:cNvSpPr>
          <p:nvPr>
            <p:ph type="sldNum" sz="quarter" idx="12"/>
          </p:nvPr>
        </p:nvSpPr>
        <p:spPr/>
        <p:txBody>
          <a:bodyPr/>
          <a:lstStyle/>
          <a:p>
            <a:fld id="{A193C64B-2574-4D3D-B044-92D68AAEF81F}" type="slidenum">
              <a:rPr lang="en-IN" smtClean="0"/>
              <a:t>376</a:t>
            </a:fld>
            <a:endParaRPr lang="en-IN"/>
          </a:p>
        </p:txBody>
      </p:sp>
    </p:spTree>
    <p:extLst>
      <p:ext uri="{BB962C8B-B14F-4D97-AF65-F5344CB8AC3E}">
        <p14:creationId xmlns:p14="http://schemas.microsoft.com/office/powerpoint/2010/main" val="94630762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A96B-5C98-4657-B0E4-5A75541BFE88}"/>
              </a:ext>
            </a:extLst>
          </p:cNvPr>
          <p:cNvSpPr>
            <a:spLocks noGrp="1"/>
          </p:cNvSpPr>
          <p:nvPr>
            <p:ph type="ctrTitle"/>
          </p:nvPr>
        </p:nvSpPr>
        <p:spPr/>
        <p:txBody>
          <a:bodyPr/>
          <a:lstStyle/>
          <a:p>
            <a:r>
              <a:rPr lang="en-US" dirty="0"/>
              <a:t>Quiz – </a:t>
            </a:r>
            <a:r>
              <a:rPr lang="en-US" dirty="0" err="1"/>
              <a:t>Github</a:t>
            </a:r>
            <a:r>
              <a:rPr lang="en-US" dirty="0"/>
              <a:t> Actions</a:t>
            </a:r>
            <a:endParaRPr lang="en-IN" dirty="0"/>
          </a:p>
        </p:txBody>
      </p:sp>
      <p:sp>
        <p:nvSpPr>
          <p:cNvPr id="7" name="Subtitle 6">
            <a:extLst>
              <a:ext uri="{FF2B5EF4-FFF2-40B4-BE49-F238E27FC236}">
                <a16:creationId xmlns:a16="http://schemas.microsoft.com/office/drawing/2014/main" id="{3E07DABB-80AE-40C8-AA44-B716884E8150}"/>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5852A82-FA3E-4C48-877F-293FEB96CF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E755D4-D1CC-4A4E-A3A6-1691D5D40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97D5E3-F899-4EFD-8BD2-0403C19B4BBA}"/>
              </a:ext>
            </a:extLst>
          </p:cNvPr>
          <p:cNvSpPr>
            <a:spLocks noGrp="1"/>
          </p:cNvSpPr>
          <p:nvPr>
            <p:ph type="sldNum" sz="quarter" idx="12"/>
          </p:nvPr>
        </p:nvSpPr>
        <p:spPr/>
        <p:txBody>
          <a:bodyPr/>
          <a:lstStyle/>
          <a:p>
            <a:fld id="{A193C64B-2574-4D3D-B044-92D68AAEF81F}" type="slidenum">
              <a:rPr lang="en-IN" smtClean="0"/>
              <a:t>377</a:t>
            </a:fld>
            <a:endParaRPr lang="en-IN"/>
          </a:p>
        </p:txBody>
      </p:sp>
    </p:spTree>
    <p:extLst>
      <p:ext uri="{BB962C8B-B14F-4D97-AF65-F5344CB8AC3E}">
        <p14:creationId xmlns:p14="http://schemas.microsoft.com/office/powerpoint/2010/main" val="723040717"/>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B70B-14E1-448F-B4A6-4A76D3A502EB}"/>
              </a:ext>
            </a:extLst>
          </p:cNvPr>
          <p:cNvSpPr>
            <a:spLocks noGrp="1"/>
          </p:cNvSpPr>
          <p:nvPr>
            <p:ph type="title"/>
          </p:nvPr>
        </p:nvSpPr>
        <p:spPr/>
        <p:txBody>
          <a:bodyPr/>
          <a:lstStyle/>
          <a:p>
            <a:r>
              <a:rPr lang="en-US" dirty="0"/>
              <a:t>Quiz – </a:t>
            </a:r>
            <a:r>
              <a:rPr lang="en-US" dirty="0" err="1"/>
              <a:t>Github</a:t>
            </a:r>
            <a:r>
              <a:rPr lang="en-US" dirty="0"/>
              <a:t> Actions</a:t>
            </a:r>
            <a:endParaRPr lang="en-IN" dirty="0"/>
          </a:p>
        </p:txBody>
      </p:sp>
      <p:sp>
        <p:nvSpPr>
          <p:cNvPr id="3" name="Content Placeholder 2">
            <a:extLst>
              <a:ext uri="{FF2B5EF4-FFF2-40B4-BE49-F238E27FC236}">
                <a16:creationId xmlns:a16="http://schemas.microsoft.com/office/drawing/2014/main" id="{659E148C-B2BC-49D1-823D-A77B162FCD63}"/>
              </a:ext>
            </a:extLst>
          </p:cNvPr>
          <p:cNvSpPr>
            <a:spLocks noGrp="1"/>
          </p:cNvSpPr>
          <p:nvPr>
            <p:ph idx="1"/>
          </p:nvPr>
        </p:nvSpPr>
        <p:spPr/>
        <p:txBody>
          <a:bodyPr/>
          <a:lstStyle/>
          <a:p>
            <a:r>
              <a:rPr lang="en-US" dirty="0">
                <a:solidFill>
                  <a:srgbClr val="FF0000"/>
                </a:solidFill>
              </a:rPr>
              <a:t>True or false: we can configure </a:t>
            </a:r>
            <a:r>
              <a:rPr lang="en-US" dirty="0" err="1">
                <a:solidFill>
                  <a:srgbClr val="FF0000"/>
                </a:solidFill>
              </a:rPr>
              <a:t>github</a:t>
            </a:r>
            <a:r>
              <a:rPr lang="en-US" dirty="0">
                <a:solidFill>
                  <a:srgbClr val="FF0000"/>
                </a:solidFill>
              </a:rPr>
              <a:t> workflow to run only when somebody pushes the code in the repo, no other option available</a:t>
            </a:r>
          </a:p>
          <a:p>
            <a:pPr lvl="1"/>
            <a:r>
              <a:rPr lang="en-US" dirty="0"/>
              <a:t>False</a:t>
            </a:r>
          </a:p>
          <a:p>
            <a:pPr lvl="1"/>
            <a:endParaRPr lang="en-US" dirty="0"/>
          </a:p>
          <a:p>
            <a:r>
              <a:rPr lang="en-US" dirty="0" err="1">
                <a:solidFill>
                  <a:srgbClr val="FF0000"/>
                </a:solidFill>
              </a:rPr>
              <a:t>Github</a:t>
            </a:r>
            <a:r>
              <a:rPr lang="en-US" dirty="0">
                <a:solidFill>
                  <a:srgbClr val="FF0000"/>
                </a:solidFill>
              </a:rPr>
              <a:t> actions is completely paid service </a:t>
            </a:r>
          </a:p>
          <a:p>
            <a:pPr lvl="1"/>
            <a:r>
              <a:rPr lang="en-US" dirty="0"/>
              <a:t>False </a:t>
            </a:r>
            <a:endParaRPr lang="en-IN" dirty="0"/>
          </a:p>
        </p:txBody>
      </p:sp>
      <p:sp>
        <p:nvSpPr>
          <p:cNvPr id="4" name="Date Placeholder 3">
            <a:extLst>
              <a:ext uri="{FF2B5EF4-FFF2-40B4-BE49-F238E27FC236}">
                <a16:creationId xmlns:a16="http://schemas.microsoft.com/office/drawing/2014/main" id="{E58B7848-643E-4A22-AFD3-8911BBB9AE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2136DF-C89C-4602-BDC5-E3E1AB6F84A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EE3083-00CF-439C-A33C-BFD10B85FE4D}"/>
              </a:ext>
            </a:extLst>
          </p:cNvPr>
          <p:cNvSpPr>
            <a:spLocks noGrp="1"/>
          </p:cNvSpPr>
          <p:nvPr>
            <p:ph type="sldNum" sz="quarter" idx="12"/>
          </p:nvPr>
        </p:nvSpPr>
        <p:spPr/>
        <p:txBody>
          <a:bodyPr/>
          <a:lstStyle/>
          <a:p>
            <a:fld id="{A193C64B-2574-4D3D-B044-92D68AAEF81F}" type="slidenum">
              <a:rPr lang="en-IN" smtClean="0"/>
              <a:t>378</a:t>
            </a:fld>
            <a:endParaRPr lang="en-IN"/>
          </a:p>
        </p:txBody>
      </p:sp>
    </p:spTree>
    <p:extLst>
      <p:ext uri="{BB962C8B-B14F-4D97-AF65-F5344CB8AC3E}">
        <p14:creationId xmlns:p14="http://schemas.microsoft.com/office/powerpoint/2010/main" val="368263487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D82-F1E7-4A62-ABAA-3A9AC3B5C6A1}"/>
              </a:ext>
            </a:extLst>
          </p:cNvPr>
          <p:cNvSpPr>
            <a:spLocks noGrp="1"/>
          </p:cNvSpPr>
          <p:nvPr>
            <p:ph type="ctrTitle"/>
          </p:nvPr>
        </p:nvSpPr>
        <p:spPr/>
        <p:txBody>
          <a:bodyPr/>
          <a:lstStyle/>
          <a:p>
            <a:r>
              <a:rPr lang="en-US" dirty="0"/>
              <a:t>Quiz – all topic </a:t>
            </a:r>
            <a:endParaRPr lang="en-IN" dirty="0"/>
          </a:p>
        </p:txBody>
      </p:sp>
      <p:sp>
        <p:nvSpPr>
          <p:cNvPr id="7" name="Subtitle 6">
            <a:extLst>
              <a:ext uri="{FF2B5EF4-FFF2-40B4-BE49-F238E27FC236}">
                <a16:creationId xmlns:a16="http://schemas.microsoft.com/office/drawing/2014/main" id="{175C8876-2DD9-495B-84EB-41EC52979726}"/>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DFD13CB6-AF91-4508-B65F-F9CDE0AD63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47CDC8-1899-4C38-BB0D-518138BE60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311700-36DF-47A1-8A08-23B72153C00B}"/>
              </a:ext>
            </a:extLst>
          </p:cNvPr>
          <p:cNvSpPr>
            <a:spLocks noGrp="1"/>
          </p:cNvSpPr>
          <p:nvPr>
            <p:ph type="sldNum" sz="quarter" idx="12"/>
          </p:nvPr>
        </p:nvSpPr>
        <p:spPr/>
        <p:txBody>
          <a:bodyPr/>
          <a:lstStyle/>
          <a:p>
            <a:fld id="{A193C64B-2574-4D3D-B044-92D68AAEF81F}" type="slidenum">
              <a:rPr lang="en-IN" smtClean="0"/>
              <a:t>379</a:t>
            </a:fld>
            <a:endParaRPr lang="en-IN"/>
          </a:p>
        </p:txBody>
      </p:sp>
    </p:spTree>
    <p:extLst>
      <p:ext uri="{BB962C8B-B14F-4D97-AF65-F5344CB8AC3E}">
        <p14:creationId xmlns:p14="http://schemas.microsoft.com/office/powerpoint/2010/main" val="2748540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864202312"/>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07C6-3E6A-49DF-8015-8E4F8BDCAF4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F0C25D8-8666-4EE9-87CD-8F27F084839B}"/>
              </a:ext>
            </a:extLst>
          </p:cNvPr>
          <p:cNvSpPr>
            <a:spLocks noGrp="1"/>
          </p:cNvSpPr>
          <p:nvPr>
            <p:ph idx="1"/>
          </p:nvPr>
        </p:nvSpPr>
        <p:spPr/>
        <p:txBody>
          <a:bodyPr/>
          <a:lstStyle/>
          <a:p>
            <a:r>
              <a:rPr lang="en-US" dirty="0">
                <a:solidFill>
                  <a:srgbClr val="FF0000"/>
                </a:solidFill>
              </a:rPr>
              <a:t>Which command line option / parameter is used for opening playwright inspector?</a:t>
            </a:r>
          </a:p>
          <a:p>
            <a:r>
              <a:rPr lang="en-US" dirty="0"/>
              <a:t>--debug </a:t>
            </a:r>
          </a:p>
          <a:p>
            <a:endParaRPr lang="en-US" dirty="0"/>
          </a:p>
          <a:p>
            <a:r>
              <a:rPr lang="en-US" dirty="0">
                <a:solidFill>
                  <a:srgbClr val="FF0000"/>
                </a:solidFill>
              </a:rPr>
              <a:t>Which line I need to write in code to stop the page execution at some line number for debugging purpose</a:t>
            </a:r>
          </a:p>
          <a:p>
            <a:r>
              <a:rPr lang="en-US" dirty="0" err="1"/>
              <a:t>page.pause</a:t>
            </a:r>
            <a:r>
              <a:rPr lang="en-US" dirty="0"/>
              <a:t>()</a:t>
            </a:r>
            <a:endParaRPr lang="en-IN" dirty="0"/>
          </a:p>
        </p:txBody>
      </p:sp>
      <p:sp>
        <p:nvSpPr>
          <p:cNvPr id="4" name="Date Placeholder 3">
            <a:extLst>
              <a:ext uri="{FF2B5EF4-FFF2-40B4-BE49-F238E27FC236}">
                <a16:creationId xmlns:a16="http://schemas.microsoft.com/office/drawing/2014/main" id="{BB79EE92-63F8-4DCD-BF96-5F389F5EAF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028D06-3197-41DB-912B-678C626275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387AA0-4252-498D-95EA-2BE459E68BC0}"/>
              </a:ext>
            </a:extLst>
          </p:cNvPr>
          <p:cNvSpPr>
            <a:spLocks noGrp="1"/>
          </p:cNvSpPr>
          <p:nvPr>
            <p:ph type="sldNum" sz="quarter" idx="12"/>
          </p:nvPr>
        </p:nvSpPr>
        <p:spPr/>
        <p:txBody>
          <a:bodyPr/>
          <a:lstStyle/>
          <a:p>
            <a:fld id="{A193C64B-2574-4D3D-B044-92D68AAEF81F}" type="slidenum">
              <a:rPr lang="en-IN" smtClean="0"/>
              <a:t>380</a:t>
            </a:fld>
            <a:endParaRPr lang="en-IN"/>
          </a:p>
        </p:txBody>
      </p:sp>
    </p:spTree>
    <p:extLst>
      <p:ext uri="{BB962C8B-B14F-4D97-AF65-F5344CB8AC3E}">
        <p14:creationId xmlns:p14="http://schemas.microsoft.com/office/powerpoint/2010/main" val="1978102605"/>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C1CF-07B6-401E-A095-01FF8175AD81}"/>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CA70B7A2-8BF8-4325-BB0D-1D7FA7EE2D2A}"/>
              </a:ext>
            </a:extLst>
          </p:cNvPr>
          <p:cNvSpPr>
            <a:spLocks noGrp="1"/>
          </p:cNvSpPr>
          <p:nvPr>
            <p:ph idx="1"/>
          </p:nvPr>
        </p:nvSpPr>
        <p:spPr/>
        <p:txBody>
          <a:bodyPr/>
          <a:lstStyle/>
          <a:p>
            <a:r>
              <a:rPr lang="en-US" dirty="0">
                <a:solidFill>
                  <a:srgbClr val="FF0000"/>
                </a:solidFill>
              </a:rPr>
              <a:t>True or false : retry will only work on failed test cases</a:t>
            </a:r>
          </a:p>
          <a:p>
            <a:r>
              <a:rPr lang="en-US" dirty="0"/>
              <a:t>True </a:t>
            </a:r>
          </a:p>
          <a:p>
            <a:endParaRPr lang="en-US" dirty="0"/>
          </a:p>
          <a:p>
            <a:r>
              <a:rPr lang="en-US" dirty="0">
                <a:solidFill>
                  <a:srgbClr val="FF0000"/>
                </a:solidFill>
              </a:rPr>
              <a:t>True or false: we can integrate mocha framework with playwright </a:t>
            </a:r>
          </a:p>
          <a:p>
            <a:r>
              <a:rPr lang="en-US" dirty="0"/>
              <a:t>True </a:t>
            </a:r>
            <a:endParaRPr lang="en-IN" dirty="0"/>
          </a:p>
        </p:txBody>
      </p:sp>
      <p:sp>
        <p:nvSpPr>
          <p:cNvPr id="4" name="Date Placeholder 3">
            <a:extLst>
              <a:ext uri="{FF2B5EF4-FFF2-40B4-BE49-F238E27FC236}">
                <a16:creationId xmlns:a16="http://schemas.microsoft.com/office/drawing/2014/main" id="{F6F85809-7860-46C9-8A42-29753AAAC8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C2A13F-00DD-4FB7-AEB2-820D041E7A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03D64C3-676B-49B1-BF0B-E397089E56F6}"/>
              </a:ext>
            </a:extLst>
          </p:cNvPr>
          <p:cNvSpPr>
            <a:spLocks noGrp="1"/>
          </p:cNvSpPr>
          <p:nvPr>
            <p:ph type="sldNum" sz="quarter" idx="12"/>
          </p:nvPr>
        </p:nvSpPr>
        <p:spPr/>
        <p:txBody>
          <a:bodyPr/>
          <a:lstStyle/>
          <a:p>
            <a:fld id="{A193C64B-2574-4D3D-B044-92D68AAEF81F}" type="slidenum">
              <a:rPr lang="en-IN" smtClean="0"/>
              <a:t>381</a:t>
            </a:fld>
            <a:endParaRPr lang="en-IN"/>
          </a:p>
        </p:txBody>
      </p:sp>
    </p:spTree>
    <p:extLst>
      <p:ext uri="{BB962C8B-B14F-4D97-AF65-F5344CB8AC3E}">
        <p14:creationId xmlns:p14="http://schemas.microsoft.com/office/powerpoint/2010/main" val="28840721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704F-0BEE-4F31-9C7A-1F89F923195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86240261-6758-4FEE-8261-E927E66E8675}"/>
              </a:ext>
            </a:extLst>
          </p:cNvPr>
          <p:cNvSpPr>
            <a:spLocks noGrp="1"/>
          </p:cNvSpPr>
          <p:nvPr>
            <p:ph idx="1"/>
          </p:nvPr>
        </p:nvSpPr>
        <p:spPr/>
        <p:txBody>
          <a:bodyPr/>
          <a:lstStyle/>
          <a:p>
            <a:r>
              <a:rPr lang="en-US" dirty="0">
                <a:solidFill>
                  <a:srgbClr val="FF0000"/>
                </a:solidFill>
              </a:rPr>
              <a:t>True or false:  Accessibility is the way by which we can compare the screenshots</a:t>
            </a:r>
          </a:p>
          <a:p>
            <a:r>
              <a:rPr lang="en-US" dirty="0"/>
              <a:t>False </a:t>
            </a:r>
          </a:p>
          <a:p>
            <a:endParaRPr lang="en-US" dirty="0"/>
          </a:p>
          <a:p>
            <a:r>
              <a:rPr lang="en-US" dirty="0">
                <a:solidFill>
                  <a:srgbClr val="FF0000"/>
                </a:solidFill>
              </a:rPr>
              <a:t>True or False: We can verify local server code also using playwright web playground for ex https://try.playwright.tech/?l=javascript&amp;e=crawl-y-combinator</a:t>
            </a:r>
          </a:p>
          <a:p>
            <a:r>
              <a:rPr lang="en-US" dirty="0"/>
              <a:t>False </a:t>
            </a:r>
            <a:endParaRPr lang="en-IN" dirty="0"/>
          </a:p>
        </p:txBody>
      </p:sp>
      <p:sp>
        <p:nvSpPr>
          <p:cNvPr id="4" name="Date Placeholder 3">
            <a:extLst>
              <a:ext uri="{FF2B5EF4-FFF2-40B4-BE49-F238E27FC236}">
                <a16:creationId xmlns:a16="http://schemas.microsoft.com/office/drawing/2014/main" id="{BC18952C-228F-41F4-83D2-B59D101901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BAA243-B167-4A21-BDD9-F0495A910BF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654C42-8C68-4ADB-9640-72050565133F}"/>
              </a:ext>
            </a:extLst>
          </p:cNvPr>
          <p:cNvSpPr>
            <a:spLocks noGrp="1"/>
          </p:cNvSpPr>
          <p:nvPr>
            <p:ph type="sldNum" sz="quarter" idx="12"/>
          </p:nvPr>
        </p:nvSpPr>
        <p:spPr/>
        <p:txBody>
          <a:bodyPr/>
          <a:lstStyle/>
          <a:p>
            <a:fld id="{A193C64B-2574-4D3D-B044-92D68AAEF81F}" type="slidenum">
              <a:rPr lang="en-IN" smtClean="0"/>
              <a:t>382</a:t>
            </a:fld>
            <a:endParaRPr lang="en-IN"/>
          </a:p>
        </p:txBody>
      </p:sp>
    </p:spTree>
    <p:extLst>
      <p:ext uri="{BB962C8B-B14F-4D97-AF65-F5344CB8AC3E}">
        <p14:creationId xmlns:p14="http://schemas.microsoft.com/office/powerpoint/2010/main" val="132161675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A315-0BA9-4D45-A52E-0992832F659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92E662A-9EDB-4089-8CA5-2A714D8286D0}"/>
              </a:ext>
            </a:extLst>
          </p:cNvPr>
          <p:cNvSpPr>
            <a:spLocks noGrp="1"/>
          </p:cNvSpPr>
          <p:nvPr>
            <p:ph idx="1"/>
          </p:nvPr>
        </p:nvSpPr>
        <p:spPr/>
        <p:txBody>
          <a:bodyPr/>
          <a:lstStyle/>
          <a:p>
            <a:r>
              <a:rPr lang="en-US" dirty="0">
                <a:solidFill>
                  <a:srgbClr val="FF0000"/>
                </a:solidFill>
              </a:rPr>
              <a:t>True or false : By default Playwright script runs for unlimited time</a:t>
            </a:r>
          </a:p>
          <a:p>
            <a:r>
              <a:rPr lang="en-US" dirty="0"/>
              <a:t>False – 30 seconds by default</a:t>
            </a:r>
          </a:p>
          <a:p>
            <a:endParaRPr lang="en-US" dirty="0"/>
          </a:p>
          <a:p>
            <a:r>
              <a:rPr lang="en-US" dirty="0">
                <a:solidFill>
                  <a:srgbClr val="FF0000"/>
                </a:solidFill>
              </a:rPr>
              <a:t>True or false: global timeout and expect timeout can be different</a:t>
            </a:r>
          </a:p>
          <a:p>
            <a:r>
              <a:rPr lang="en-US" dirty="0"/>
              <a:t>True – Default global time out is 30 seconds and default expect timeout is 5 seconds </a:t>
            </a:r>
            <a:endParaRPr lang="en-IN" dirty="0"/>
          </a:p>
        </p:txBody>
      </p:sp>
      <p:sp>
        <p:nvSpPr>
          <p:cNvPr id="4" name="Date Placeholder 3">
            <a:extLst>
              <a:ext uri="{FF2B5EF4-FFF2-40B4-BE49-F238E27FC236}">
                <a16:creationId xmlns:a16="http://schemas.microsoft.com/office/drawing/2014/main" id="{A6790768-82FA-441F-A30E-6B2D09E113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444B4F9-D412-4457-80BC-FEFED0238B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CA470-8F18-488F-A577-64EE0AF01C90}"/>
              </a:ext>
            </a:extLst>
          </p:cNvPr>
          <p:cNvSpPr>
            <a:spLocks noGrp="1"/>
          </p:cNvSpPr>
          <p:nvPr>
            <p:ph type="sldNum" sz="quarter" idx="12"/>
          </p:nvPr>
        </p:nvSpPr>
        <p:spPr/>
        <p:txBody>
          <a:bodyPr/>
          <a:lstStyle/>
          <a:p>
            <a:fld id="{A193C64B-2574-4D3D-B044-92D68AAEF81F}" type="slidenum">
              <a:rPr lang="en-IN" smtClean="0"/>
              <a:t>383</a:t>
            </a:fld>
            <a:endParaRPr lang="en-IN"/>
          </a:p>
        </p:txBody>
      </p:sp>
    </p:spTree>
    <p:extLst>
      <p:ext uri="{BB962C8B-B14F-4D97-AF65-F5344CB8AC3E}">
        <p14:creationId xmlns:p14="http://schemas.microsoft.com/office/powerpoint/2010/main" val="35207322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52F1-9D71-4C65-9EA5-0C6920A462E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0D5FBD6D-0429-46E5-A8DA-FC95530F36CD}"/>
              </a:ext>
            </a:extLst>
          </p:cNvPr>
          <p:cNvSpPr>
            <a:spLocks noGrp="1"/>
          </p:cNvSpPr>
          <p:nvPr>
            <p:ph idx="1"/>
          </p:nvPr>
        </p:nvSpPr>
        <p:spPr/>
        <p:txBody>
          <a:bodyPr>
            <a:normAutofit fontScale="92500" lnSpcReduction="20000"/>
          </a:bodyPr>
          <a:lstStyle/>
          <a:p>
            <a:r>
              <a:rPr lang="en-US" dirty="0">
                <a:solidFill>
                  <a:srgbClr val="FF0000"/>
                </a:solidFill>
              </a:rPr>
              <a:t>True or false: we can configure max one retry for any scenario</a:t>
            </a:r>
          </a:p>
          <a:p>
            <a:pPr lvl="1"/>
            <a:r>
              <a:rPr lang="en-US" dirty="0"/>
              <a:t>False – we can configure any number of retries as per our need</a:t>
            </a:r>
          </a:p>
          <a:p>
            <a:pPr lvl="1"/>
            <a:endParaRPr lang="en-US" dirty="0"/>
          </a:p>
          <a:p>
            <a:r>
              <a:rPr lang="en-US" dirty="0">
                <a:solidFill>
                  <a:srgbClr val="FF0000"/>
                </a:solidFill>
              </a:rPr>
              <a:t>True or False: we can create more than one browser context in one test case</a:t>
            </a:r>
          </a:p>
          <a:p>
            <a:pPr lvl="1"/>
            <a:r>
              <a:rPr lang="en-US" dirty="0"/>
              <a:t>True</a:t>
            </a:r>
          </a:p>
          <a:p>
            <a:pPr lvl="1"/>
            <a:endParaRPr lang="en-US" dirty="0"/>
          </a:p>
          <a:p>
            <a:r>
              <a:rPr lang="en-US" dirty="0">
                <a:solidFill>
                  <a:srgbClr val="FF0000"/>
                </a:solidFill>
              </a:rPr>
              <a:t>True or false:  in Playwright - considering main frame and iframe on the page, we can either work on iframe or on mainframe – do we need to switch the context</a:t>
            </a:r>
          </a:p>
          <a:p>
            <a:pPr lvl="1"/>
            <a:r>
              <a:rPr lang="en-US" dirty="0"/>
              <a:t>False –we can work on both at the same time holding the object of that mainframe or iframe – we can simultaneously use both </a:t>
            </a:r>
            <a:endParaRPr lang="en-IN" dirty="0"/>
          </a:p>
        </p:txBody>
      </p:sp>
      <p:sp>
        <p:nvSpPr>
          <p:cNvPr id="4" name="Date Placeholder 3">
            <a:extLst>
              <a:ext uri="{FF2B5EF4-FFF2-40B4-BE49-F238E27FC236}">
                <a16:creationId xmlns:a16="http://schemas.microsoft.com/office/drawing/2014/main" id="{3451E642-A260-4175-A0DE-92AD9A0D257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81DE91-7F59-494E-A228-3BB0625D56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3E0CDB-45EC-4690-9041-3EEE57F83714}"/>
              </a:ext>
            </a:extLst>
          </p:cNvPr>
          <p:cNvSpPr>
            <a:spLocks noGrp="1"/>
          </p:cNvSpPr>
          <p:nvPr>
            <p:ph type="sldNum" sz="quarter" idx="12"/>
          </p:nvPr>
        </p:nvSpPr>
        <p:spPr/>
        <p:txBody>
          <a:bodyPr/>
          <a:lstStyle/>
          <a:p>
            <a:fld id="{A193C64B-2574-4D3D-B044-92D68AAEF81F}" type="slidenum">
              <a:rPr lang="en-IN" smtClean="0"/>
              <a:t>384</a:t>
            </a:fld>
            <a:endParaRPr lang="en-IN"/>
          </a:p>
        </p:txBody>
      </p:sp>
    </p:spTree>
    <p:extLst>
      <p:ext uri="{BB962C8B-B14F-4D97-AF65-F5344CB8AC3E}">
        <p14:creationId xmlns:p14="http://schemas.microsoft.com/office/powerpoint/2010/main" val="884436325"/>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385</a:t>
            </a:fld>
            <a:endParaRPr lang="en-IN"/>
          </a:p>
        </p:txBody>
      </p:sp>
    </p:spTree>
    <p:extLst>
      <p:ext uri="{BB962C8B-B14F-4D97-AF65-F5344CB8AC3E}">
        <p14:creationId xmlns:p14="http://schemas.microsoft.com/office/powerpoint/2010/main" val="39493850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386</a:t>
            </a:fld>
            <a:endParaRPr lang="en-IN"/>
          </a:p>
        </p:txBody>
      </p:sp>
    </p:spTree>
    <p:extLst>
      <p:ext uri="{BB962C8B-B14F-4D97-AF65-F5344CB8AC3E}">
        <p14:creationId xmlns:p14="http://schemas.microsoft.com/office/powerpoint/2010/main" val="30043621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one </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387</a:t>
            </a:fld>
            <a:endParaRPr lang="en-IN"/>
          </a:p>
        </p:txBody>
      </p:sp>
    </p:spTree>
    <p:extLst>
      <p:ext uri="{BB962C8B-B14F-4D97-AF65-F5344CB8AC3E}">
        <p14:creationId xmlns:p14="http://schemas.microsoft.com/office/powerpoint/2010/main" val="42217032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388</a:t>
            </a:fld>
            <a:endParaRPr lang="en-IN"/>
          </a:p>
        </p:txBody>
      </p:sp>
    </p:spTree>
    <p:extLst>
      <p:ext uri="{BB962C8B-B14F-4D97-AF65-F5344CB8AC3E}">
        <p14:creationId xmlns:p14="http://schemas.microsoft.com/office/powerpoint/2010/main" val="863181599"/>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389</a:t>
            </a:fld>
            <a:endParaRPr lang="en-IN"/>
          </a:p>
        </p:txBody>
      </p:sp>
    </p:spTree>
    <p:extLst>
      <p:ext uri="{BB962C8B-B14F-4D97-AF65-F5344CB8AC3E}">
        <p14:creationId xmlns:p14="http://schemas.microsoft.com/office/powerpoint/2010/main" val="3109435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E923-2CDB-4308-8826-475379418867}"/>
              </a:ext>
            </a:extLst>
          </p:cNvPr>
          <p:cNvSpPr>
            <a:spLocks noGrp="1"/>
          </p:cNvSpPr>
          <p:nvPr>
            <p:ph type="ctrTitle"/>
          </p:nvPr>
        </p:nvSpPr>
        <p:spPr/>
        <p:txBody>
          <a:bodyPr/>
          <a:lstStyle/>
          <a:p>
            <a:r>
              <a:rPr lang="en-US" dirty="0"/>
              <a:t>Test Objects  &amp; Utilities</a:t>
            </a:r>
            <a:endParaRPr lang="en-IN" dirty="0"/>
          </a:p>
        </p:txBody>
      </p:sp>
      <p:sp>
        <p:nvSpPr>
          <p:cNvPr id="7" name="Subtitle 6">
            <a:extLst>
              <a:ext uri="{FF2B5EF4-FFF2-40B4-BE49-F238E27FC236}">
                <a16:creationId xmlns:a16="http://schemas.microsoft.com/office/drawing/2014/main" id="{3A563CC3-C763-4846-B495-6BDD9BC02FF3}"/>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1E1D6E03-C92C-453F-8B0B-A2B71297C6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D29D72-9A30-458E-9688-FE87308B73C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4E88662-B5E3-480D-BF2B-5438DFC5FC1A}"/>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382102113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390</a:t>
            </a:fld>
            <a:endParaRPr lang="en-IN"/>
          </a:p>
        </p:txBody>
      </p:sp>
    </p:spTree>
    <p:extLst>
      <p:ext uri="{BB962C8B-B14F-4D97-AF65-F5344CB8AC3E}">
        <p14:creationId xmlns:p14="http://schemas.microsoft.com/office/powerpoint/2010/main" val="98405841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391</a:t>
            </a:fld>
            <a:endParaRPr lang="en-IN"/>
          </a:p>
        </p:txBody>
      </p:sp>
    </p:spTree>
    <p:extLst>
      <p:ext uri="{BB962C8B-B14F-4D97-AF65-F5344CB8AC3E}">
        <p14:creationId xmlns:p14="http://schemas.microsoft.com/office/powerpoint/2010/main" val="230851891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392</a:t>
            </a:fld>
            <a:endParaRPr lang="en-IN"/>
          </a:p>
        </p:txBody>
      </p:sp>
    </p:spTree>
    <p:extLst>
      <p:ext uri="{BB962C8B-B14F-4D97-AF65-F5344CB8AC3E}">
        <p14:creationId xmlns:p14="http://schemas.microsoft.com/office/powerpoint/2010/main" val="2460525852"/>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393</a:t>
            </a:fld>
            <a:endParaRPr lang="en-IN"/>
          </a:p>
        </p:txBody>
      </p:sp>
    </p:spTree>
    <p:extLst>
      <p:ext uri="{BB962C8B-B14F-4D97-AF65-F5344CB8AC3E}">
        <p14:creationId xmlns:p14="http://schemas.microsoft.com/office/powerpoint/2010/main" val="2454926484"/>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394</a:t>
            </a:fld>
            <a:endParaRPr lang="en-IN"/>
          </a:p>
        </p:txBody>
      </p:sp>
    </p:spTree>
    <p:extLst>
      <p:ext uri="{BB962C8B-B14F-4D97-AF65-F5344CB8AC3E}">
        <p14:creationId xmlns:p14="http://schemas.microsoft.com/office/powerpoint/2010/main" val="198050039"/>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B0BC90CB-F41E-4B12-B3E7-23FB31739980}"/>
              </a:ext>
            </a:extLst>
          </p:cNvPr>
          <p:cNvPicPr>
            <a:picLocks noChangeAspect="1"/>
          </p:cNvPicPr>
          <p:nvPr/>
        </p:nvPicPr>
        <p:blipFill>
          <a:blip r:embed="rId2"/>
          <a:stretch>
            <a:fillRect/>
          </a:stretch>
        </p:blipFill>
        <p:spPr>
          <a:xfrm>
            <a:off x="2320607" y="2156770"/>
            <a:ext cx="4553585" cy="2715004"/>
          </a:xfrm>
          <a:prstGeom prst="rect">
            <a:avLst/>
          </a:prstGeom>
        </p:spPr>
      </p:pic>
      <p:pic>
        <p:nvPicPr>
          <p:cNvPr id="3" name="Picture 2">
            <a:extLst>
              <a:ext uri="{FF2B5EF4-FFF2-40B4-BE49-F238E27FC236}">
                <a16:creationId xmlns:a16="http://schemas.microsoft.com/office/drawing/2014/main" id="{F192C7AA-B9D3-4B1B-BA7F-6FDB2DFFF724}"/>
              </a:ext>
            </a:extLst>
          </p:cNvPr>
          <p:cNvPicPr>
            <a:picLocks noChangeAspect="1"/>
          </p:cNvPicPr>
          <p:nvPr/>
        </p:nvPicPr>
        <p:blipFill>
          <a:blip r:embed="rId3"/>
          <a:stretch>
            <a:fillRect/>
          </a:stretch>
        </p:blipFill>
        <p:spPr>
          <a:xfrm>
            <a:off x="6874192" y="2156770"/>
            <a:ext cx="4410691" cy="2715004"/>
          </a:xfrm>
          <a:prstGeom prst="rect">
            <a:avLst/>
          </a:prstGeom>
        </p:spPr>
      </p:pic>
    </p:spTree>
    <p:extLst>
      <p:ext uri="{BB962C8B-B14F-4D97-AF65-F5344CB8AC3E}">
        <p14:creationId xmlns:p14="http://schemas.microsoft.com/office/powerpoint/2010/main" val="91844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We will discuss and do everything from scratch</a:t>
            </a:r>
          </a:p>
          <a:p>
            <a:r>
              <a:rPr lang="en-US" dirty="0"/>
              <a:t>Its ok &amp; normal if you already know many automation testing concepts</a:t>
            </a:r>
          </a:p>
          <a:p>
            <a:r>
              <a:rPr lang="en-US" dirty="0"/>
              <a:t>Keep patience if you do not understand any concept, I guarantee you will be able to write test cases using playwright at the end of this course</a:t>
            </a:r>
          </a:p>
          <a:p>
            <a:r>
              <a:rPr lang="en-US" dirty="0"/>
              <a:t>We will not give emphasis on discussing </a:t>
            </a:r>
            <a:r>
              <a:rPr lang="en-US" dirty="0" err="1"/>
              <a:t>Javascript</a:t>
            </a:r>
            <a:r>
              <a:rPr lang="en-US" dirty="0"/>
              <a:t> / HTML / </a:t>
            </a:r>
            <a:r>
              <a:rPr lang="en-US" dirty="0" err="1"/>
              <a:t>css</a:t>
            </a:r>
            <a:r>
              <a:rPr lang="en-US" dirty="0"/>
              <a:t> logic – more focus on how playwright works </a:t>
            </a:r>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4</a:t>
            </a:fld>
            <a:endParaRPr lang="en-IN"/>
          </a:p>
        </p:txBody>
      </p:sp>
    </p:spTree>
    <p:extLst>
      <p:ext uri="{BB962C8B-B14F-4D97-AF65-F5344CB8AC3E}">
        <p14:creationId xmlns:p14="http://schemas.microsoft.com/office/powerpoint/2010/main" val="112290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a:t>
            </a:r>
          </a:p>
          <a:p>
            <a:r>
              <a:rPr lang="en-US" dirty="0">
                <a:highlight>
                  <a:srgbClr val="FFFF00"/>
                </a:highlight>
              </a:rPr>
              <a:t>expect</a:t>
            </a:r>
            <a:r>
              <a:rPr lang="en-US" dirty="0"/>
              <a:t>: The expect function is used for assertions within test cases. </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2522760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a:t>
            </a:r>
          </a:p>
          <a:p>
            <a:pPr lvl="1"/>
            <a:r>
              <a:rPr lang="en-US" dirty="0"/>
              <a:t>Ex. launching the browser </a:t>
            </a:r>
          </a:p>
          <a:p>
            <a:r>
              <a:rPr lang="en-US" b="1" dirty="0" err="1">
                <a:highlight>
                  <a:srgbClr val="FFFF00"/>
                </a:highlight>
              </a:rPr>
              <a:t>afterEach</a:t>
            </a:r>
            <a:r>
              <a:rPr lang="en-US" dirty="0"/>
              <a:t>: The </a:t>
            </a:r>
            <a:r>
              <a:rPr lang="en-US" dirty="0" err="1"/>
              <a:t>afterEach</a:t>
            </a:r>
            <a:r>
              <a:rPr lang="en-US" dirty="0"/>
              <a:t> hook is used to run teardown code after each test case.</a:t>
            </a:r>
          </a:p>
          <a:p>
            <a:pPr lvl="1"/>
            <a:r>
              <a:rPr lang="en-US" dirty="0"/>
              <a:t>Ex. clean up the test environment</a:t>
            </a:r>
          </a:p>
          <a:p>
            <a:r>
              <a:rPr lang="en-US" b="1" dirty="0">
                <a:highlight>
                  <a:srgbClr val="FFFF00"/>
                </a:highlight>
              </a:rPr>
              <a:t>describe</a:t>
            </a:r>
            <a:r>
              <a:rPr lang="en-US" dirty="0"/>
              <a:t>: The describe function is used to group related test cases together. </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3523866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42</a:t>
            </a:fld>
            <a:endParaRPr lang="en-IN"/>
          </a:p>
        </p:txBody>
      </p:sp>
    </p:spTree>
    <p:extLst>
      <p:ext uri="{BB962C8B-B14F-4D97-AF65-F5344CB8AC3E}">
        <p14:creationId xmlns:p14="http://schemas.microsoft.com/office/powerpoint/2010/main" val="4100311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a:t>
            </a:r>
            <a:r>
              <a:rPr lang="en-US" dirty="0">
                <a:highlight>
                  <a:srgbClr val="FFFF00"/>
                </a:highlight>
              </a:rPr>
              <a:t>find and interact with elements </a:t>
            </a:r>
            <a:r>
              <a:rPr lang="en-US" dirty="0"/>
              <a:t>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3730681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2283341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567036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3662505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3532015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224025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1187393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51</a:t>
            </a:fld>
            <a:endParaRPr lang="en-IN"/>
          </a:p>
        </p:txBody>
      </p:sp>
    </p:spTree>
    <p:extLst>
      <p:ext uri="{BB962C8B-B14F-4D97-AF65-F5344CB8AC3E}">
        <p14:creationId xmlns:p14="http://schemas.microsoft.com/office/powerpoint/2010/main" val="1673232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53</a:t>
            </a:fld>
            <a:endParaRPr lang="en-IN"/>
          </a:p>
        </p:txBody>
      </p:sp>
    </p:spTree>
    <p:extLst>
      <p:ext uri="{BB962C8B-B14F-4D97-AF65-F5344CB8AC3E}">
        <p14:creationId xmlns:p14="http://schemas.microsoft.com/office/powerpoint/2010/main" val="1028124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a:solidFill>
                  <a:srgbClr val="0D0D0D"/>
                </a:solidFill>
                <a:latin typeface="Söhne Mono"/>
              </a:rPr>
              <a:t>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OR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1465192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2887309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 (dash </a:t>
            </a:r>
            <a:r>
              <a:rPr lang="en-US" b="1" dirty="0" err="1"/>
              <a:t>dash</a:t>
            </a:r>
            <a:r>
              <a:rPr lang="en-US" b="1" dirty="0"/>
              <a:t> debug)</a:t>
            </a:r>
          </a:p>
          <a:p>
            <a:pPr lvl="1"/>
            <a:r>
              <a:rPr lang="en-US" dirty="0"/>
              <a:t>Opens playwright tests in debug mode </a:t>
            </a:r>
          </a:p>
          <a:p>
            <a:pPr marL="457200" lvl="1" indent="0">
              <a:buNone/>
            </a:pPr>
            <a:endParaRPr lang="en-US" dirty="0"/>
          </a:p>
          <a:p>
            <a:r>
              <a:rPr lang="en-US" b="1" dirty="0" err="1"/>
              <a:t>npx</a:t>
            </a:r>
            <a:r>
              <a:rPr lang="en-US" b="1" dirty="0"/>
              <a:t> playwright test –project=chromium </a:t>
            </a:r>
            <a:r>
              <a:rPr lang="en-US" b="1" dirty="0">
                <a:highlight>
                  <a:srgbClr val="FFFF00"/>
                </a:highlight>
              </a:rPr>
              <a:t>–workers=2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57</a:t>
            </a:fld>
            <a:endParaRPr lang="en-IN"/>
          </a:p>
        </p:txBody>
      </p:sp>
    </p:spTree>
    <p:extLst>
      <p:ext uri="{BB962C8B-B14F-4D97-AF65-F5344CB8AC3E}">
        <p14:creationId xmlns:p14="http://schemas.microsoft.com/office/powerpoint/2010/main" val="4092344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58</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1 (number one)</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59</a:t>
            </a:fld>
            <a:endParaRPr lang="en-IN"/>
          </a:p>
        </p:txBody>
      </p:sp>
    </p:spTree>
    <p:extLst>
      <p:ext uri="{BB962C8B-B14F-4D97-AF65-F5344CB8AC3E}">
        <p14:creationId xmlns:p14="http://schemas.microsoft.com/office/powerpoint/2010/main" val="199360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Know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a:bodyPr>
          <a:lstStyle/>
          <a:p>
            <a:r>
              <a:rPr lang="en-US" b="1" u="sng" dirty="0"/>
              <a:t>Sampurna Atmaramani</a:t>
            </a:r>
          </a:p>
          <a:p>
            <a:pPr lvl="1"/>
            <a:r>
              <a:rPr lang="en-US" dirty="0" err="1"/>
              <a:t>Fullstack</a:t>
            </a:r>
            <a:r>
              <a:rPr lang="en-US" dirty="0"/>
              <a:t> Dev – </a:t>
            </a:r>
            <a:r>
              <a:rPr lang="en-US" dirty="0" err="1"/>
              <a:t>Javascript</a:t>
            </a:r>
            <a:r>
              <a:rPr lang="en-US" dirty="0"/>
              <a:t> / Typescript</a:t>
            </a:r>
          </a:p>
          <a:p>
            <a:pPr lvl="1"/>
            <a:r>
              <a:rPr lang="en-US" dirty="0"/>
              <a:t>Experience in Development, Management, IT Firm Mgt as well</a:t>
            </a:r>
          </a:p>
          <a:p>
            <a:pPr lvl="1"/>
            <a:r>
              <a:rPr lang="en-US" dirty="0"/>
              <a:t>Currently working on playwright automation</a:t>
            </a:r>
          </a:p>
          <a:p>
            <a:pPr lvl="1"/>
            <a:r>
              <a:rPr lang="en-US" dirty="0"/>
              <a:t>Udemy, </a:t>
            </a:r>
            <a:r>
              <a:rPr lang="en-US" dirty="0" err="1"/>
              <a:t>TutorialsPoint</a:t>
            </a:r>
            <a:r>
              <a:rPr lang="en-US" dirty="0"/>
              <a:t>, Teachable &amp; YouTube Instructor</a:t>
            </a:r>
          </a:p>
          <a:p>
            <a:pPr lvl="1"/>
            <a:r>
              <a:rPr lang="en-US" dirty="0"/>
              <a:t>Medium.com Tech Blogger – more than 90 Articles written till March 2024</a:t>
            </a:r>
          </a:p>
          <a:p>
            <a:pPr lvl="2"/>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522664"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910031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2622549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63</a:t>
            </a:fld>
            <a:endParaRPr lang="en-IN"/>
          </a:p>
        </p:txBody>
      </p:sp>
    </p:spTree>
    <p:extLst>
      <p:ext uri="{BB962C8B-B14F-4D97-AF65-F5344CB8AC3E}">
        <p14:creationId xmlns:p14="http://schemas.microsoft.com/office/powerpoint/2010/main" val="1712709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64</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8591276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4151479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1349528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3536610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153421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After this training, attendees can </a:t>
            </a:r>
          </a:p>
          <a:p>
            <a:pPr lvl="1"/>
            <a:r>
              <a:rPr lang="en-US" dirty="0"/>
              <a:t>Write automation scripts using playwright and manipulate all html &amp; DOM elements (using </a:t>
            </a:r>
            <a:r>
              <a:rPr lang="en-US" b="1" dirty="0" err="1"/>
              <a:t>Javascript</a:t>
            </a:r>
            <a:r>
              <a:rPr lang="en-US" dirty="0"/>
              <a:t>)</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1151973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165553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29471487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29472260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27766524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318091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72893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396030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31CC-9AB4-4D77-A6BB-C0BFA327E1C9}"/>
              </a:ext>
            </a:extLst>
          </p:cNvPr>
          <p:cNvSpPr>
            <a:spLocks noGrp="1"/>
          </p:cNvSpPr>
          <p:nvPr>
            <p:ph type="ctrTitle"/>
          </p:nvPr>
        </p:nvSpPr>
        <p:spPr/>
        <p:txBody>
          <a:bodyPr/>
          <a:lstStyle/>
          <a:p>
            <a:r>
              <a:rPr lang="en-US" dirty="0"/>
              <a:t>Environment configuration</a:t>
            </a:r>
            <a:endParaRPr lang="en-IN" dirty="0"/>
          </a:p>
        </p:txBody>
      </p:sp>
      <p:sp>
        <p:nvSpPr>
          <p:cNvPr id="7" name="Subtitle 6">
            <a:extLst>
              <a:ext uri="{FF2B5EF4-FFF2-40B4-BE49-F238E27FC236}">
                <a16:creationId xmlns:a16="http://schemas.microsoft.com/office/drawing/2014/main" id="{CD66F63D-F58C-4709-870A-BCA33EE612AD}"/>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159FCD35-3298-413F-92E5-003BEE7D7E0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76B844-A4A2-4AA4-8419-B5E661DC2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081702E-6F8B-4B9D-B6FF-D13C5238EAE2}"/>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5336473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11503630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979C-8EC1-405E-BB45-16659A3C888B}"/>
              </a:ext>
            </a:extLst>
          </p:cNvPr>
          <p:cNvSpPr>
            <a:spLocks noGrp="1"/>
          </p:cNvSpPr>
          <p:nvPr>
            <p:ph type="ctrTitle"/>
          </p:nvPr>
        </p:nvSpPr>
        <p:spPr/>
        <p:txBody>
          <a:bodyPr/>
          <a:lstStyle/>
          <a:p>
            <a:r>
              <a:rPr lang="en-US" dirty="0" err="1"/>
              <a:t>NAvigation</a:t>
            </a:r>
            <a:endParaRPr lang="en-IN" dirty="0"/>
          </a:p>
        </p:txBody>
      </p:sp>
      <p:sp>
        <p:nvSpPr>
          <p:cNvPr id="7" name="Subtitle 6">
            <a:extLst>
              <a:ext uri="{FF2B5EF4-FFF2-40B4-BE49-F238E27FC236}">
                <a16:creationId xmlns:a16="http://schemas.microsoft.com/office/drawing/2014/main" id="{A2999044-AAC7-480F-BA2C-70EC6BEC7A27}"/>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CD3CA88C-ABEF-46AD-AA74-0E60B38B2A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5C128FD-EA90-4964-BC6A-12917C167F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331E254-680F-42E9-A73A-B8606C426219}"/>
              </a:ext>
            </a:extLst>
          </p:cNvPr>
          <p:cNvSpPr>
            <a:spLocks noGrp="1"/>
          </p:cNvSpPr>
          <p:nvPr>
            <p:ph type="sldNum" sz="quarter" idx="12"/>
          </p:nvPr>
        </p:nvSpPr>
        <p:spPr/>
        <p:txBody>
          <a:bodyPr/>
          <a:lstStyle/>
          <a:p>
            <a:fld id="{A193C64B-2574-4D3D-B044-92D68AAEF81F}" type="slidenum">
              <a:rPr lang="en-IN" smtClean="0"/>
              <a:t>79</a:t>
            </a:fld>
            <a:endParaRPr lang="en-IN"/>
          </a:p>
        </p:txBody>
      </p:sp>
    </p:spTree>
    <p:extLst>
      <p:ext uri="{BB962C8B-B14F-4D97-AF65-F5344CB8AC3E}">
        <p14:creationId xmlns:p14="http://schemas.microsoft.com/office/powerpoint/2010/main" val="331238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There will be quizzes after every section, which attendees must respond </a:t>
            </a:r>
          </a:p>
          <a:p>
            <a:r>
              <a:rPr lang="en-US" dirty="0"/>
              <a:t>Every trainee must write code and do hands on practice </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292459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1969551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096E-E3D0-42A7-BA54-A7CA388BCB98}"/>
              </a:ext>
            </a:extLst>
          </p:cNvPr>
          <p:cNvSpPr>
            <a:spLocks noGrp="1"/>
          </p:cNvSpPr>
          <p:nvPr>
            <p:ph type="ctrTitle"/>
          </p:nvPr>
        </p:nvSpPr>
        <p:spPr/>
        <p:txBody>
          <a:bodyPr/>
          <a:lstStyle/>
          <a:p>
            <a:r>
              <a:rPr lang="en-US" dirty="0"/>
              <a:t>Interactions</a:t>
            </a:r>
            <a:endParaRPr lang="en-IN" dirty="0"/>
          </a:p>
        </p:txBody>
      </p:sp>
      <p:sp>
        <p:nvSpPr>
          <p:cNvPr id="7" name="Subtitle 6">
            <a:extLst>
              <a:ext uri="{FF2B5EF4-FFF2-40B4-BE49-F238E27FC236}">
                <a16:creationId xmlns:a16="http://schemas.microsoft.com/office/drawing/2014/main" id="{34AE3280-F15D-4C6B-9165-67AC975D3666}"/>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F5B734D8-EA4C-41CC-AD1C-BF27F101F41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31E655-3DEE-4B59-83D4-A7DE38768B4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84E5FB-B32F-4C66-94CD-86D9597D6054}"/>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26882165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pPr lvl="1"/>
            <a:r>
              <a:rPr lang="en-US" b="1" i="1" dirty="0"/>
              <a:t>&lt;a </a:t>
            </a:r>
            <a:r>
              <a:rPr lang="en-US" b="1" i="1" dirty="0" err="1"/>
              <a:t>href</a:t>
            </a:r>
            <a:r>
              <a:rPr lang="en-US" b="1" i="1" dirty="0"/>
              <a:t>=“google.com”&gt;Get started&lt;/a&gt;</a:t>
            </a:r>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11647100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83</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6381193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942883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646521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7D20-F173-477F-84BD-714A121673B3}"/>
              </a:ext>
            </a:extLst>
          </p:cNvPr>
          <p:cNvSpPr>
            <a:spLocks noGrp="1"/>
          </p:cNvSpPr>
          <p:nvPr>
            <p:ph type="ctrTitle"/>
          </p:nvPr>
        </p:nvSpPr>
        <p:spPr/>
        <p:txBody>
          <a:bodyPr/>
          <a:lstStyle/>
          <a:p>
            <a:r>
              <a:rPr lang="en-US" dirty="0"/>
              <a:t>assertions</a:t>
            </a:r>
            <a:endParaRPr lang="en-IN" dirty="0"/>
          </a:p>
        </p:txBody>
      </p:sp>
      <p:sp>
        <p:nvSpPr>
          <p:cNvPr id="7" name="Subtitle 6">
            <a:extLst>
              <a:ext uri="{FF2B5EF4-FFF2-40B4-BE49-F238E27FC236}">
                <a16:creationId xmlns:a16="http://schemas.microsoft.com/office/drawing/2014/main" id="{8D99FED7-DFA9-4A86-B88F-6FFB6369F626}"/>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09EB8820-64ED-4036-94B4-BD136E942B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5A900C-D350-4091-90A7-F4FC262BAC5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DA703F-8A77-4659-9608-0C4AFCD49769}"/>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3087315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pPr lvl="1"/>
            <a:r>
              <a:rPr lang="en-US" dirty="0">
                <a:highlight>
                  <a:srgbClr val="FFFF00"/>
                </a:highlight>
              </a:rPr>
              <a:t>OR </a:t>
            </a:r>
          </a:p>
          <a:p>
            <a:pPr lvl="1"/>
            <a:endParaRPr lang="en-US" dirty="0">
              <a:highlight>
                <a:srgbClr val="FFFF00"/>
              </a:highlight>
            </a:endParaRPr>
          </a:p>
          <a:p>
            <a:r>
              <a:rPr lang="en-US" dirty="0">
                <a:highlight>
                  <a:srgbClr val="FFFF00"/>
                </a:highlight>
              </a:rPr>
              <a:t>await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(“Playwright”);</a:t>
            </a:r>
          </a:p>
          <a:p>
            <a:endParaRPr lang="en-US" dirty="0">
              <a:highlight>
                <a:srgbClr val="FFFF00"/>
              </a:highlight>
            </a:endParaRP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3467358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dirty="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418752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31E7-9558-4EB2-9223-14F383E8E08E}"/>
              </a:ext>
            </a:extLst>
          </p:cNvPr>
          <p:cNvSpPr>
            <a:spLocks noGrp="1"/>
          </p:cNvSpPr>
          <p:nvPr>
            <p:ph type="ctrTitle"/>
          </p:nvPr>
        </p:nvSpPr>
        <p:spPr/>
        <p:txBody>
          <a:bodyPr/>
          <a:lstStyle/>
          <a:p>
            <a:r>
              <a:rPr lang="en-US" dirty="0"/>
              <a:t>Contents Generation</a:t>
            </a:r>
            <a:endParaRPr lang="en-IN" dirty="0"/>
          </a:p>
        </p:txBody>
      </p:sp>
      <p:sp>
        <p:nvSpPr>
          <p:cNvPr id="7" name="Subtitle 6">
            <a:extLst>
              <a:ext uri="{FF2B5EF4-FFF2-40B4-BE49-F238E27FC236}">
                <a16:creationId xmlns:a16="http://schemas.microsoft.com/office/drawing/2014/main" id="{666D8445-5839-49B8-BB23-D82EA9E9118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5A3679D-96FB-46A6-800B-D2FC50BAF3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038B73F-EBB6-45F2-88C2-F5594E5647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A383B1-2DEA-4E08-97E9-DA3E7A18C036}"/>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763350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80A1-7D0E-46DB-A7DD-B7A5E3928F56}"/>
              </a:ext>
            </a:extLst>
          </p:cNvPr>
          <p:cNvSpPr>
            <a:spLocks noGrp="1"/>
          </p:cNvSpPr>
          <p:nvPr>
            <p:ph type="ctrTitle"/>
          </p:nvPr>
        </p:nvSpPr>
        <p:spPr/>
        <p:txBody>
          <a:bodyPr/>
          <a:lstStyle/>
          <a:p>
            <a:r>
              <a:rPr lang="en-US" dirty="0"/>
              <a:t>Test </a:t>
            </a:r>
            <a:r>
              <a:rPr lang="en-US" dirty="0" err="1"/>
              <a:t>ISOlation</a:t>
            </a:r>
            <a:endParaRPr lang="en-IN" dirty="0"/>
          </a:p>
        </p:txBody>
      </p:sp>
      <p:sp>
        <p:nvSpPr>
          <p:cNvPr id="7" name="Subtitle 6">
            <a:extLst>
              <a:ext uri="{FF2B5EF4-FFF2-40B4-BE49-F238E27FC236}">
                <a16:creationId xmlns:a16="http://schemas.microsoft.com/office/drawing/2014/main" id="{6A6D75CE-DCA4-4638-AEAD-989E448F849E}"/>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09CD44A1-D5EA-419A-991E-63C12A8B061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8A7980A-0E2B-4E02-B3AA-F49E3BE4D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77C5D1-E0C4-40F5-BB8F-563EEAD6D60B}"/>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7094005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91</a:t>
            </a:fld>
            <a:endParaRPr lang="en-IN"/>
          </a:p>
        </p:txBody>
      </p:sp>
    </p:spTree>
    <p:extLst>
      <p:ext uri="{BB962C8B-B14F-4D97-AF65-F5344CB8AC3E}">
        <p14:creationId xmlns:p14="http://schemas.microsoft.com/office/powerpoint/2010/main" val="29931149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92</a:t>
            </a:fld>
            <a:endParaRPr lang="en-IN"/>
          </a:p>
        </p:txBody>
      </p:sp>
    </p:spTree>
    <p:extLst>
      <p:ext uri="{BB962C8B-B14F-4D97-AF65-F5344CB8AC3E}">
        <p14:creationId xmlns:p14="http://schemas.microsoft.com/office/powerpoint/2010/main" val="2435474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98BD-A2B2-48FA-AD38-515F9FD4B099}"/>
              </a:ext>
            </a:extLst>
          </p:cNvPr>
          <p:cNvSpPr>
            <a:spLocks noGrp="1"/>
          </p:cNvSpPr>
          <p:nvPr>
            <p:ph type="ctrTitle"/>
          </p:nvPr>
        </p:nvSpPr>
        <p:spPr/>
        <p:txBody>
          <a:bodyPr/>
          <a:lstStyle/>
          <a:p>
            <a:r>
              <a:rPr lang="en-US" dirty="0"/>
              <a:t>Hooks</a:t>
            </a:r>
            <a:br>
              <a:rPr lang="en-US" dirty="0"/>
            </a:br>
            <a:endParaRPr lang="en-IN" dirty="0"/>
          </a:p>
        </p:txBody>
      </p:sp>
      <p:sp>
        <p:nvSpPr>
          <p:cNvPr id="7" name="Subtitle 6">
            <a:extLst>
              <a:ext uri="{FF2B5EF4-FFF2-40B4-BE49-F238E27FC236}">
                <a16:creationId xmlns:a16="http://schemas.microsoft.com/office/drawing/2014/main" id="{251E8069-3C9B-4FAD-A90E-A65E06AFA71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C1C454DC-2819-492E-9B74-8ECCC0EDDF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35620C-1CBC-4730-887A-CE81714B84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FDA883-790B-4818-872D-E1AB96EA11FF}"/>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33835721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30362519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8986193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96</a:t>
            </a:fld>
            <a:endParaRPr lang="en-IN"/>
          </a:p>
        </p:txBody>
      </p:sp>
    </p:spTree>
    <p:extLst>
      <p:ext uri="{BB962C8B-B14F-4D97-AF65-F5344CB8AC3E}">
        <p14:creationId xmlns:p14="http://schemas.microsoft.com/office/powerpoint/2010/main" val="2284747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16521476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98</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662840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5174953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8108</TotalTime>
  <Words>24403</Words>
  <Application>Microsoft Office PowerPoint</Application>
  <PresentationFormat>Widescreen</PresentationFormat>
  <Paragraphs>2819</Paragraphs>
  <Slides>395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395</vt:i4>
      </vt:variant>
    </vt:vector>
  </HeadingPairs>
  <TitlesOfParts>
    <vt:vector size="401" baseType="lpstr">
      <vt:lpstr>Arial</vt:lpstr>
      <vt:lpstr>Calibri</vt:lpstr>
      <vt:lpstr>Gill Sans MT</vt:lpstr>
      <vt:lpstr>Söhne</vt:lpstr>
      <vt:lpstr>Söhne Mono</vt:lpstr>
      <vt:lpstr>Gallery</vt:lpstr>
      <vt:lpstr>Playwright Automation using Javascript</vt:lpstr>
      <vt:lpstr>disclaimer</vt:lpstr>
      <vt:lpstr>Disclaimer</vt:lpstr>
      <vt:lpstr>Disclaimer</vt:lpstr>
      <vt:lpstr>Know your trainer</vt:lpstr>
      <vt:lpstr>Know your instructor</vt:lpstr>
      <vt:lpstr>Setting the expectations</vt:lpstr>
      <vt:lpstr>Setting the expectations</vt:lpstr>
      <vt:lpstr>Contents Generation</vt:lpstr>
      <vt:lpstr>Contents generated from </vt:lpstr>
      <vt:lpstr>Contents</vt:lpstr>
      <vt:lpstr>Course Contents</vt:lpstr>
      <vt:lpstr>Course Contents</vt:lpstr>
      <vt:lpstr>Course Contents </vt:lpstr>
      <vt:lpstr>Course contents</vt:lpstr>
      <vt:lpstr>Course contents - reporting</vt:lpstr>
      <vt:lpstr>PowerPoint Presentation</vt:lpstr>
      <vt:lpstr>List reporter</vt:lpstr>
      <vt:lpstr>Third Party Reporting</vt:lpstr>
      <vt:lpstr>allure</vt:lpstr>
      <vt:lpstr>Course contents</vt:lpstr>
      <vt:lpstr>Course contents</vt:lpstr>
      <vt:lpstr>Course contents</vt:lpstr>
      <vt:lpstr>Course contents - Student mgt project  </vt:lpstr>
      <vt:lpstr>What is playwright</vt:lpstr>
      <vt:lpstr>Introduction - Playwright</vt:lpstr>
      <vt:lpstr>Playwright</vt:lpstr>
      <vt:lpstr>Comparision</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Test Objects  &amp; Utilities</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Quiz Time</vt:lpstr>
      <vt:lpstr>Quiz</vt:lpstr>
      <vt:lpstr>Files structure</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Environment Configuration</vt:lpstr>
      <vt:lpstr>NAvigation</vt:lpstr>
      <vt:lpstr>navigation</vt:lpstr>
      <vt:lpstr>Interactions</vt:lpstr>
      <vt:lpstr>Interactions </vt:lpstr>
      <vt:lpstr>Get By ….</vt:lpstr>
      <vt:lpstr>Basic actions </vt:lpstr>
      <vt:lpstr>Actionability Checks</vt:lpstr>
      <vt:lpstr>PowerPoint Presentation</vt:lpstr>
      <vt:lpstr>assertions</vt:lpstr>
      <vt:lpstr>Assertions </vt:lpstr>
      <vt:lpstr>assertions</vt:lpstr>
      <vt:lpstr>Test ISOlation</vt:lpstr>
      <vt:lpstr>Test Isolation </vt:lpstr>
      <vt:lpstr>One file, multiple browser instances</vt:lpstr>
      <vt:lpstr>Hooks </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Pages</vt:lpstr>
      <vt:lpstr>Elements </vt:lpstr>
      <vt:lpstr>Elements</vt:lpstr>
      <vt:lpstr>Navigation Methods </vt:lpstr>
      <vt:lpstr>Navigation Methods: </vt:lpstr>
      <vt:lpstr>Navigation events</vt:lpstr>
      <vt:lpstr>Navigation Events</vt:lpstr>
      <vt:lpstr>Navigation control</vt:lpstr>
      <vt:lpstr>Navigation Control: </vt:lpstr>
      <vt:lpstr>Navigating to URLs &amp; Waiting</vt:lpstr>
      <vt:lpstr>Navigating to URLs: </vt:lpstr>
      <vt:lpstr>PowerPoint Presentation</vt:lpstr>
      <vt:lpstr>Listening to events</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Waiting for element</vt:lpstr>
      <vt:lpstr>Waiting for Element Availability:</vt:lpstr>
      <vt:lpstr>PowerPoint Presentation</vt:lpstr>
      <vt:lpstr>Retrieving info</vt:lpstr>
      <vt:lpstr>Retrieving Element Properties:</vt:lpstr>
      <vt:lpstr>Retriving info</vt:lpstr>
      <vt:lpstr>Element state</vt:lpstr>
      <vt:lpstr>Handling Element State:</vt:lpstr>
      <vt:lpstr>Clicking on elements </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Waiting for elements</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Interacting with Elements:</vt:lpstr>
      <vt:lpstr>Quiz - Clicking, Typing, and Other User Actions:</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POM Pages in one view </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Code</vt:lpstr>
      <vt:lpstr>Reporting on command line</vt:lpstr>
      <vt:lpstr>PowerPoint Presentation</vt:lpstr>
      <vt:lpstr>Strict Countries for Accessibility</vt:lpstr>
      <vt:lpstr>Accessibility compliance</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Windows Powershell</vt:lpstr>
      <vt:lpstr>Inspect window</vt:lpstr>
      <vt:lpstr>Debugging</vt:lpstr>
      <vt:lpstr>Various debug options</vt:lpstr>
      <vt:lpstr>Various debug options</vt:lpstr>
      <vt:lpstr>Various debug options</vt:lpstr>
      <vt:lpstr>//Remove Debugging in power shell </vt:lpstr>
      <vt:lpstr>Passing Debug option</vt:lpstr>
      <vt:lpstr>Code Generator</vt:lpstr>
      <vt:lpstr>Code Generator Command</vt:lpstr>
      <vt:lpstr>CodeGen auto generated program</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Last day Agenda</vt:lpstr>
      <vt:lpstr>Agenda</vt:lpstr>
      <vt:lpstr>Agenda</vt:lpstr>
      <vt:lpstr>Quiz Time</vt:lpstr>
      <vt:lpstr>Quiz – Code walk through</vt:lpstr>
      <vt:lpstr>Quiz – Code walk through</vt:lpstr>
      <vt:lpstr>Quiz - configuration</vt:lpstr>
      <vt:lpstr>Quiz - Configurations</vt:lpstr>
      <vt:lpstr>Quiz – Github Actions</vt:lpstr>
      <vt:lpstr>Quiz – Github Actions</vt:lpstr>
      <vt:lpstr>Quiz – all topic </vt:lpstr>
      <vt:lpstr>Quiz</vt:lpstr>
      <vt:lpstr>quiz</vt:lpstr>
      <vt:lpstr>quiz</vt:lpstr>
      <vt:lpstr>quiz</vt:lpstr>
      <vt:lpstr>quiz</vt:lpstr>
      <vt:lpstr>Quiz</vt:lpstr>
      <vt:lpstr>Quiz</vt:lpstr>
      <vt:lpstr>Quiz</vt:lpstr>
      <vt:lpstr>Quiz </vt:lpstr>
      <vt:lpstr>Quiz </vt:lpstr>
      <vt:lpstr>Quiz</vt:lpstr>
      <vt:lpstr>Quiz</vt:lpstr>
      <vt:lpstr>Quiz - Drag-and-drop:</vt:lpstr>
      <vt:lpstr>Quiz - Assertions and Testing:</vt:lpstr>
      <vt:lpstr>Quiz - Structuring tests (describe, it blocks):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1373</cp:revision>
  <dcterms:created xsi:type="dcterms:W3CDTF">2024-03-09T11:33:23Z</dcterms:created>
  <dcterms:modified xsi:type="dcterms:W3CDTF">2024-03-25T20:12:29Z</dcterms:modified>
</cp:coreProperties>
</file>