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7"/>
  </p:notesMasterIdLst>
  <p:handoutMasterIdLst>
    <p:handoutMasterId r:id="rId358"/>
  </p:handoutMasterIdLst>
  <p:sldIdLst>
    <p:sldId id="256" r:id="rId2"/>
    <p:sldId id="535" r:id="rId3"/>
    <p:sldId id="260" r:id="rId4"/>
    <p:sldId id="536" r:id="rId5"/>
    <p:sldId id="261" r:id="rId6"/>
    <p:sldId id="294" r:id="rId7"/>
    <p:sldId id="624" r:id="rId8"/>
    <p:sldId id="534" r:id="rId9"/>
    <p:sldId id="504" r:id="rId10"/>
    <p:sldId id="505" r:id="rId11"/>
    <p:sldId id="506" r:id="rId12"/>
    <p:sldId id="507" r:id="rId13"/>
    <p:sldId id="508" r:id="rId14"/>
    <p:sldId id="638" r:id="rId15"/>
    <p:sldId id="602" r:id="rId16"/>
    <p:sldId id="639" r:id="rId17"/>
    <p:sldId id="597" r:id="rId18"/>
    <p:sldId id="537" r:id="rId19"/>
    <p:sldId id="604" r:id="rId20"/>
    <p:sldId id="603" r:id="rId21"/>
    <p:sldId id="533" r:id="rId22"/>
    <p:sldId id="257" r:id="rId23"/>
    <p:sldId id="258" r:id="rId24"/>
    <p:sldId id="259" r:id="rId25"/>
    <p:sldId id="262" r:id="rId26"/>
    <p:sldId id="263" r:id="rId27"/>
    <p:sldId id="642" r:id="rId28"/>
    <p:sldId id="643" r:id="rId29"/>
    <p:sldId id="644" r:id="rId30"/>
    <p:sldId id="605" r:id="rId31"/>
    <p:sldId id="264" r:id="rId32"/>
    <p:sldId id="499" r:id="rId33"/>
    <p:sldId id="500" r:id="rId34"/>
    <p:sldId id="625" r:id="rId35"/>
    <p:sldId id="626" r:id="rId36"/>
    <p:sldId id="627" r:id="rId37"/>
    <p:sldId id="530" r:id="rId38"/>
    <p:sldId id="509" r:id="rId39"/>
    <p:sldId id="510" r:id="rId40"/>
    <p:sldId id="628" r:id="rId41"/>
    <p:sldId id="511" r:id="rId42"/>
    <p:sldId id="512" r:id="rId43"/>
    <p:sldId id="629" r:id="rId44"/>
    <p:sldId id="598" r:id="rId45"/>
    <p:sldId id="630" r:id="rId46"/>
    <p:sldId id="532" r:id="rId47"/>
    <p:sldId id="531" r:id="rId48"/>
    <p:sldId id="538" r:id="rId49"/>
    <p:sldId id="502" r:id="rId50"/>
    <p:sldId id="501" r:id="rId51"/>
    <p:sldId id="623" r:id="rId52"/>
    <p:sldId id="599" r:id="rId53"/>
    <p:sldId id="645" r:id="rId54"/>
    <p:sldId id="646" r:id="rId55"/>
    <p:sldId id="503" r:id="rId56"/>
    <p:sldId id="267" r:id="rId57"/>
    <p:sldId id="268" r:id="rId58"/>
    <p:sldId id="269" r:id="rId59"/>
    <p:sldId id="631" r:id="rId60"/>
    <p:sldId id="637" r:id="rId61"/>
    <p:sldId id="632" r:id="rId62"/>
    <p:sldId id="633" r:id="rId63"/>
    <p:sldId id="634" r:id="rId64"/>
    <p:sldId id="635" r:id="rId65"/>
    <p:sldId id="636" r:id="rId66"/>
    <p:sldId id="270" r:id="rId67"/>
    <p:sldId id="271" r:id="rId68"/>
    <p:sldId id="272" r:id="rId69"/>
    <p:sldId id="273" r:id="rId70"/>
    <p:sldId id="274" r:id="rId71"/>
    <p:sldId id="275" r:id="rId72"/>
    <p:sldId id="276" r:id="rId73"/>
    <p:sldId id="513" r:id="rId74"/>
    <p:sldId id="514" r:id="rId75"/>
    <p:sldId id="600" r:id="rId76"/>
    <p:sldId id="515" r:id="rId77"/>
    <p:sldId id="641" r:id="rId78"/>
    <p:sldId id="640" r:id="rId79"/>
    <p:sldId id="516" r:id="rId80"/>
    <p:sldId id="517" r:id="rId81"/>
    <p:sldId id="518" r:id="rId82"/>
    <p:sldId id="519" r:id="rId83"/>
    <p:sldId id="520" r:id="rId84"/>
    <p:sldId id="521" r:id="rId85"/>
    <p:sldId id="283" r:id="rId86"/>
    <p:sldId id="284" r:id="rId87"/>
    <p:sldId id="601" r:id="rId88"/>
    <p:sldId id="277" r:id="rId89"/>
    <p:sldId id="278" r:id="rId90"/>
    <p:sldId id="279" r:id="rId91"/>
    <p:sldId id="281" r:id="rId92"/>
    <p:sldId id="606" r:id="rId93"/>
    <p:sldId id="285" r:id="rId94"/>
    <p:sldId id="286" r:id="rId95"/>
    <p:sldId id="287" r:id="rId96"/>
    <p:sldId id="607" r:id="rId97"/>
    <p:sldId id="288" r:id="rId98"/>
    <p:sldId id="289" r:id="rId99"/>
    <p:sldId id="290" r:id="rId100"/>
    <p:sldId id="291" r:id="rId101"/>
    <p:sldId id="292" r:id="rId102"/>
    <p:sldId id="293" r:id="rId103"/>
    <p:sldId id="295" r:id="rId104"/>
    <p:sldId id="296" r:id="rId105"/>
    <p:sldId id="298" r:id="rId106"/>
    <p:sldId id="299" r:id="rId107"/>
    <p:sldId id="608" r:id="rId108"/>
    <p:sldId id="609" r:id="rId109"/>
    <p:sldId id="300" r:id="rId110"/>
    <p:sldId id="301" r:id="rId111"/>
    <p:sldId id="302" r:id="rId112"/>
    <p:sldId id="303" r:id="rId113"/>
    <p:sldId id="304" r:id="rId114"/>
    <p:sldId id="539" r:id="rId115"/>
    <p:sldId id="305" r:id="rId116"/>
    <p:sldId id="540" r:id="rId117"/>
    <p:sldId id="306" r:id="rId118"/>
    <p:sldId id="541" r:id="rId119"/>
    <p:sldId id="307" r:id="rId120"/>
    <p:sldId id="542" r:id="rId121"/>
    <p:sldId id="308" r:id="rId122"/>
    <p:sldId id="309" r:id="rId123"/>
    <p:sldId id="543" r:id="rId124"/>
    <p:sldId id="310" r:id="rId125"/>
    <p:sldId id="544" r:id="rId126"/>
    <p:sldId id="311" r:id="rId127"/>
    <p:sldId id="545" r:id="rId128"/>
    <p:sldId id="312" r:id="rId129"/>
    <p:sldId id="546" r:id="rId130"/>
    <p:sldId id="313" r:id="rId131"/>
    <p:sldId id="547" r:id="rId132"/>
    <p:sldId id="314" r:id="rId133"/>
    <p:sldId id="548" r:id="rId134"/>
    <p:sldId id="315" r:id="rId135"/>
    <p:sldId id="316" r:id="rId136"/>
    <p:sldId id="317" r:id="rId137"/>
    <p:sldId id="318" r:id="rId138"/>
    <p:sldId id="319" r:id="rId139"/>
    <p:sldId id="320" r:id="rId140"/>
    <p:sldId id="321" r:id="rId141"/>
    <p:sldId id="322" r:id="rId142"/>
    <p:sldId id="323" r:id="rId143"/>
    <p:sldId id="324" r:id="rId144"/>
    <p:sldId id="325" r:id="rId145"/>
    <p:sldId id="326" r:id="rId146"/>
    <p:sldId id="327" r:id="rId147"/>
    <p:sldId id="328" r:id="rId148"/>
    <p:sldId id="647" r:id="rId149"/>
    <p:sldId id="329" r:id="rId150"/>
    <p:sldId id="610" r:id="rId151"/>
    <p:sldId id="611" r:id="rId152"/>
    <p:sldId id="330" r:id="rId153"/>
    <p:sldId id="331" r:id="rId154"/>
    <p:sldId id="612" r:id="rId155"/>
    <p:sldId id="332" r:id="rId156"/>
    <p:sldId id="613" r:id="rId157"/>
    <p:sldId id="333" r:id="rId158"/>
    <p:sldId id="614" r:id="rId159"/>
    <p:sldId id="334" r:id="rId160"/>
    <p:sldId id="335" r:id="rId161"/>
    <p:sldId id="336" r:id="rId162"/>
    <p:sldId id="337" r:id="rId163"/>
    <p:sldId id="338" r:id="rId164"/>
    <p:sldId id="339" r:id="rId165"/>
    <p:sldId id="340" r:id="rId166"/>
    <p:sldId id="341" r:id="rId167"/>
    <p:sldId id="342" r:id="rId168"/>
    <p:sldId id="343" r:id="rId169"/>
    <p:sldId id="344" r:id="rId170"/>
    <p:sldId id="346" r:id="rId171"/>
    <p:sldId id="347" r:id="rId172"/>
    <p:sldId id="348" r:id="rId173"/>
    <p:sldId id="549" r:id="rId174"/>
    <p:sldId id="349" r:id="rId175"/>
    <p:sldId id="550" r:id="rId176"/>
    <p:sldId id="350" r:id="rId177"/>
    <p:sldId id="551" r:id="rId178"/>
    <p:sldId id="351" r:id="rId179"/>
    <p:sldId id="352" r:id="rId180"/>
    <p:sldId id="353" r:id="rId181"/>
    <p:sldId id="354" r:id="rId182"/>
    <p:sldId id="355" r:id="rId183"/>
    <p:sldId id="356" r:id="rId184"/>
    <p:sldId id="357" r:id="rId185"/>
    <p:sldId id="358" r:id="rId186"/>
    <p:sldId id="359" r:id="rId187"/>
    <p:sldId id="360" r:id="rId188"/>
    <p:sldId id="362" r:id="rId189"/>
    <p:sldId id="363" r:id="rId190"/>
    <p:sldId id="364" r:id="rId191"/>
    <p:sldId id="365" r:id="rId192"/>
    <p:sldId id="366" r:id="rId193"/>
    <p:sldId id="367" r:id="rId194"/>
    <p:sldId id="552" r:id="rId195"/>
    <p:sldId id="369" r:id="rId196"/>
    <p:sldId id="370" r:id="rId197"/>
    <p:sldId id="371" r:id="rId198"/>
    <p:sldId id="372" r:id="rId199"/>
    <p:sldId id="373" r:id="rId200"/>
    <p:sldId id="374" r:id="rId201"/>
    <p:sldId id="375" r:id="rId202"/>
    <p:sldId id="377" r:id="rId203"/>
    <p:sldId id="378" r:id="rId204"/>
    <p:sldId id="379" r:id="rId205"/>
    <p:sldId id="380" r:id="rId206"/>
    <p:sldId id="381" r:id="rId207"/>
    <p:sldId id="382" r:id="rId208"/>
    <p:sldId id="383" r:id="rId209"/>
    <p:sldId id="384" r:id="rId210"/>
    <p:sldId id="385" r:id="rId211"/>
    <p:sldId id="386" r:id="rId212"/>
    <p:sldId id="387" r:id="rId213"/>
    <p:sldId id="388" r:id="rId214"/>
    <p:sldId id="389" r:id="rId215"/>
    <p:sldId id="390" r:id="rId216"/>
    <p:sldId id="393" r:id="rId217"/>
    <p:sldId id="394" r:id="rId218"/>
    <p:sldId id="395" r:id="rId219"/>
    <p:sldId id="396" r:id="rId220"/>
    <p:sldId id="398" r:id="rId221"/>
    <p:sldId id="399" r:id="rId222"/>
    <p:sldId id="400" r:id="rId223"/>
    <p:sldId id="401" r:id="rId224"/>
    <p:sldId id="403" r:id="rId225"/>
    <p:sldId id="404" r:id="rId226"/>
    <p:sldId id="405" r:id="rId227"/>
    <p:sldId id="407" r:id="rId228"/>
    <p:sldId id="414" r:id="rId229"/>
    <p:sldId id="415" r:id="rId230"/>
    <p:sldId id="416" r:id="rId231"/>
    <p:sldId id="417" r:id="rId232"/>
    <p:sldId id="418" r:id="rId233"/>
    <p:sldId id="419" r:id="rId234"/>
    <p:sldId id="421" r:id="rId235"/>
    <p:sldId id="423" r:id="rId236"/>
    <p:sldId id="424" r:id="rId237"/>
    <p:sldId id="425" r:id="rId238"/>
    <p:sldId id="426" r:id="rId239"/>
    <p:sldId id="427" r:id="rId240"/>
    <p:sldId id="428" r:id="rId241"/>
    <p:sldId id="429" r:id="rId242"/>
    <p:sldId id="430" r:id="rId243"/>
    <p:sldId id="431" r:id="rId244"/>
    <p:sldId id="619" r:id="rId245"/>
    <p:sldId id="432" r:id="rId246"/>
    <p:sldId id="433" r:id="rId247"/>
    <p:sldId id="434" r:id="rId248"/>
    <p:sldId id="620" r:id="rId249"/>
    <p:sldId id="621" r:id="rId250"/>
    <p:sldId id="622" r:id="rId251"/>
    <p:sldId id="435" r:id="rId252"/>
    <p:sldId id="436" r:id="rId253"/>
    <p:sldId id="437" r:id="rId254"/>
    <p:sldId id="438" r:id="rId255"/>
    <p:sldId id="440" r:id="rId256"/>
    <p:sldId id="441" r:id="rId257"/>
    <p:sldId id="442" r:id="rId258"/>
    <p:sldId id="443" r:id="rId259"/>
    <p:sldId id="444" r:id="rId260"/>
    <p:sldId id="445" r:id="rId261"/>
    <p:sldId id="446" r:id="rId262"/>
    <p:sldId id="447" r:id="rId263"/>
    <p:sldId id="448" r:id="rId264"/>
    <p:sldId id="449" r:id="rId265"/>
    <p:sldId id="450" r:id="rId266"/>
    <p:sldId id="553" r:id="rId267"/>
    <p:sldId id="554" r:id="rId268"/>
    <p:sldId id="451" r:id="rId269"/>
    <p:sldId id="453" r:id="rId270"/>
    <p:sldId id="454" r:id="rId271"/>
    <p:sldId id="455" r:id="rId272"/>
    <p:sldId id="456" r:id="rId273"/>
    <p:sldId id="457" r:id="rId274"/>
    <p:sldId id="458" r:id="rId275"/>
    <p:sldId id="459" r:id="rId276"/>
    <p:sldId id="460" r:id="rId277"/>
    <p:sldId id="469" r:id="rId278"/>
    <p:sldId id="470" r:id="rId279"/>
    <p:sldId id="471" r:id="rId280"/>
    <p:sldId id="472" r:id="rId281"/>
    <p:sldId id="473" r:id="rId282"/>
    <p:sldId id="475" r:id="rId283"/>
    <p:sldId id="476" r:id="rId284"/>
    <p:sldId id="477" r:id="rId285"/>
    <p:sldId id="478" r:id="rId286"/>
    <p:sldId id="479" r:id="rId287"/>
    <p:sldId id="480" r:id="rId288"/>
    <p:sldId id="482" r:id="rId289"/>
    <p:sldId id="484" r:id="rId290"/>
    <p:sldId id="485" r:id="rId291"/>
    <p:sldId id="486" r:id="rId292"/>
    <p:sldId id="487" r:id="rId293"/>
    <p:sldId id="488" r:id="rId294"/>
    <p:sldId id="489" r:id="rId295"/>
    <p:sldId id="490" r:id="rId296"/>
    <p:sldId id="491" r:id="rId297"/>
    <p:sldId id="566" r:id="rId298"/>
    <p:sldId id="492" r:id="rId299"/>
    <p:sldId id="567" r:id="rId300"/>
    <p:sldId id="568" r:id="rId301"/>
    <p:sldId id="569" r:id="rId302"/>
    <p:sldId id="570" r:id="rId303"/>
    <p:sldId id="494" r:id="rId304"/>
    <p:sldId id="495" r:id="rId305"/>
    <p:sldId id="496" r:id="rId306"/>
    <p:sldId id="497" r:id="rId307"/>
    <p:sldId id="498" r:id="rId308"/>
    <p:sldId id="615" r:id="rId309"/>
    <p:sldId id="616" r:id="rId310"/>
    <p:sldId id="617" r:id="rId311"/>
    <p:sldId id="618" r:id="rId312"/>
    <p:sldId id="527" r:id="rId313"/>
    <p:sldId id="528" r:id="rId314"/>
    <p:sldId id="529" r:id="rId315"/>
    <p:sldId id="522" r:id="rId316"/>
    <p:sldId id="523" r:id="rId317"/>
    <p:sldId id="524" r:id="rId318"/>
    <p:sldId id="525" r:id="rId319"/>
    <p:sldId id="526" r:id="rId320"/>
    <p:sldId id="556" r:id="rId321"/>
    <p:sldId id="557" r:id="rId322"/>
    <p:sldId id="558" r:id="rId323"/>
    <p:sldId id="559" r:id="rId324"/>
    <p:sldId id="560" r:id="rId325"/>
    <p:sldId id="561" r:id="rId326"/>
    <p:sldId id="562" r:id="rId327"/>
    <p:sldId id="563" r:id="rId328"/>
    <p:sldId id="564" r:id="rId329"/>
    <p:sldId id="565" r:id="rId330"/>
    <p:sldId id="571" r:id="rId331"/>
    <p:sldId id="572" r:id="rId332"/>
    <p:sldId id="573" r:id="rId333"/>
    <p:sldId id="574" r:id="rId334"/>
    <p:sldId id="576" r:id="rId335"/>
    <p:sldId id="577" r:id="rId336"/>
    <p:sldId id="578" r:id="rId337"/>
    <p:sldId id="579" r:id="rId338"/>
    <p:sldId id="580" r:id="rId339"/>
    <p:sldId id="581" r:id="rId340"/>
    <p:sldId id="582" r:id="rId341"/>
    <p:sldId id="583" r:id="rId342"/>
    <p:sldId id="584" r:id="rId343"/>
    <p:sldId id="585" r:id="rId344"/>
    <p:sldId id="586" r:id="rId345"/>
    <p:sldId id="587" r:id="rId346"/>
    <p:sldId id="588" r:id="rId347"/>
    <p:sldId id="589" r:id="rId348"/>
    <p:sldId id="590" r:id="rId349"/>
    <p:sldId id="591" r:id="rId350"/>
    <p:sldId id="592" r:id="rId351"/>
    <p:sldId id="593" r:id="rId352"/>
    <p:sldId id="594" r:id="rId353"/>
    <p:sldId id="595" r:id="rId354"/>
    <p:sldId id="596" r:id="rId355"/>
    <p:sldId id="555" r:id="rId3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notesMaster" Target="notesMasters/notesMaster1.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presProps" Target="presProps.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viewProps" Target="viewProps.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theme" Target="theme/theme1.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tableStyles" Target="tableStyles.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handoutMaster" Target="handoutMasters/handoutMaster1.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9D27ED-E04E-4BA3-BBD5-FCC0EDF80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8FC2F47-DC05-4732-99CC-1487DD306D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C67E3-49AF-4FCA-BA17-63E4CC830293}" type="datetimeFigureOut">
              <a:rPr lang="en-IN" smtClean="0"/>
              <a:t>19-03-2024</a:t>
            </a:fld>
            <a:endParaRPr lang="en-IN"/>
          </a:p>
        </p:txBody>
      </p:sp>
      <p:sp>
        <p:nvSpPr>
          <p:cNvPr id="4" name="Footer Placeholder 3">
            <a:extLst>
              <a:ext uri="{FF2B5EF4-FFF2-40B4-BE49-F238E27FC236}">
                <a16:creationId xmlns:a16="http://schemas.microsoft.com/office/drawing/2014/main" id="{782D8B95-3F13-4732-BD10-D2CED99610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5" name="Slide Number Placeholder 4">
            <a:extLst>
              <a:ext uri="{FF2B5EF4-FFF2-40B4-BE49-F238E27FC236}">
                <a16:creationId xmlns:a16="http://schemas.microsoft.com/office/drawing/2014/main" id="{5C528E3F-957C-4C80-B369-FCA5642D3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290E25-D859-44A3-AB88-38AFA8EEBABC}" type="slidenum">
              <a:rPr lang="en-IN" smtClean="0"/>
              <a:t>‹#›</a:t>
            </a:fld>
            <a:endParaRPr lang="en-IN"/>
          </a:p>
        </p:txBody>
      </p:sp>
    </p:spTree>
    <p:extLst>
      <p:ext uri="{BB962C8B-B14F-4D97-AF65-F5344CB8AC3E}">
        <p14:creationId xmlns:p14="http://schemas.microsoft.com/office/powerpoint/2010/main" val="13475098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EDC69-1C33-425E-8824-A43D5B55DC1D}" type="datetimeFigureOut">
              <a:rPr lang="en-IN" smtClean="0"/>
              <a:t>19-03-2024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9E12E-7ECF-4305-AD14-BA28CB363C84}" type="slidenum">
              <a:rPr lang="en-IN" smtClean="0"/>
              <a:t>‹#›</a:t>
            </a:fld>
            <a:endParaRPr lang="en-IN"/>
          </a:p>
        </p:txBody>
      </p:sp>
    </p:spTree>
    <p:extLst>
      <p:ext uri="{BB962C8B-B14F-4D97-AF65-F5344CB8AC3E}">
        <p14:creationId xmlns:p14="http://schemas.microsoft.com/office/powerpoint/2010/main" val="23966011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Monday, 18 March 2024</a:t>
            </a:r>
            <a:endParaRPr lang="en-IN"/>
          </a:p>
        </p:txBody>
      </p:sp>
      <p:sp>
        <p:nvSpPr>
          <p:cNvPr id="8" name="Footer Placeholder 7"/>
          <p:cNvSpPr>
            <a:spLocks noGrp="1"/>
          </p:cNvSpPr>
          <p:nvPr>
            <p:ph type="ftr" sz="quarter" idx="11"/>
          </p:nvPr>
        </p:nvSpPr>
        <p:spPr/>
        <p:txBody>
          <a:bodyPr/>
          <a:lstStyle/>
          <a:p>
            <a:r>
              <a:rPr lang="en-US"/>
              <a:t>Created By Sampurna A. Playwright Automation tool using JS</a:t>
            </a:r>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Monday, 18 March 2024</a:t>
            </a:r>
            <a:endParaRPr lang="en-IN"/>
          </a:p>
        </p:txBody>
      </p:sp>
      <p:sp>
        <p:nvSpPr>
          <p:cNvPr id="4" name="Footer Placeholder 3"/>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Monday, 18 March 2024</a:t>
            </a:r>
            <a:endParaRPr lang="en-IN"/>
          </a:p>
        </p:txBody>
      </p:sp>
      <p:sp>
        <p:nvSpPr>
          <p:cNvPr id="3" name="Footer Placeholder 2"/>
          <p:cNvSpPr>
            <a:spLocks noGrp="1"/>
          </p:cNvSpPr>
          <p:nvPr>
            <p:ph type="ftr" sz="quarter" idx="11"/>
          </p:nvPr>
        </p:nvSpPr>
        <p:spPr/>
        <p:txBody>
          <a:bodyPr/>
          <a:lstStyle/>
          <a:p>
            <a:r>
              <a:rPr lang="en-US"/>
              <a:t>Created By Sampurna A. Playwright Automation tool using JS</a:t>
            </a:r>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Monday, 18 March 2024</a:t>
            </a:r>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Monday, 18 March 2024</a:t>
            </a:r>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Created By Sampurna A. Playwright Automation tool using JS</a:t>
            </a:r>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jonasclaes/playwright-testmo-reporter" TargetMode="External"/><Relationship Id="rId3" Type="http://schemas.openxmlformats.org/officeDocument/2006/relationships/hyperlink" Target="https://argos-ci.com/docs/playwright" TargetMode="External"/><Relationship Id="rId7" Type="http://schemas.openxmlformats.org/officeDocument/2006/relationships/hyperlink" Target="https://serenity-js.org/handbook/test-runners/playwright-test" TargetMode="External"/><Relationship Id="rId2" Type="http://schemas.openxmlformats.org/officeDocument/2006/relationships/hyperlink" Target="https://www.npmjs.com/package/allure-playwright" TargetMode="External"/><Relationship Id="rId1" Type="http://schemas.openxmlformats.org/officeDocument/2006/relationships/slideLayout" Target="../slideLayouts/slideLayout2.xml"/><Relationship Id="rId6" Type="http://schemas.openxmlformats.org/officeDocument/2006/relationships/hyperlink" Target="https://github.com/reportportal/agent-js-playwright" TargetMode="External"/><Relationship Id="rId11" Type="http://schemas.openxmlformats.org/officeDocument/2006/relationships/image" Target="../media/image6.png"/><Relationship Id="rId5" Type="http://schemas.openxmlformats.org/officeDocument/2006/relationships/hyperlink" Target="https://github.com/cenfun/monocart-reporter" TargetMode="External"/><Relationship Id="rId10" Type="http://schemas.openxmlformats.org/officeDocument/2006/relationships/hyperlink" Target="https://www.tesults.com/docs/playwright" TargetMode="External"/><Relationship Id="rId4" Type="http://schemas.openxmlformats.org/officeDocument/2006/relationships/hyperlink" Target="https://www.npmjs.com/package/@currents/playwright" TargetMode="External"/><Relationship Id="rId9" Type="http://schemas.openxmlformats.org/officeDocument/2006/relationships/hyperlink" Target="https://github.com/testomatio/reporter/blob/master/docs/frameworks.md#playwright"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81.xml.rels><?xml version="1.0" encoding="UTF-8" standalone="yes"?>
<Relationships xmlns="http://schemas.openxmlformats.org/package/2006/relationships"><Relationship Id="rId2" Type="http://schemas.openxmlformats.org/officeDocument/2006/relationships/hyperlink" Target="https://playwright.dev/docs/browser-contexts"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normAutofit fontScale="90000"/>
          </a:bodyPr>
          <a:lstStyle/>
          <a:p>
            <a:r>
              <a:rPr lang="en-US" dirty="0"/>
              <a:t>Playwright Automation using </a:t>
            </a:r>
            <a:r>
              <a:rPr lang="en-US" dirty="0" err="1"/>
              <a:t>Javascript</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
        <p:nvSpPr>
          <p:cNvPr id="4" name="Date Placeholder 3">
            <a:extLst>
              <a:ext uri="{FF2B5EF4-FFF2-40B4-BE49-F238E27FC236}">
                <a16:creationId xmlns:a16="http://schemas.microsoft.com/office/drawing/2014/main" id="{B5511911-B0E6-4479-9F4E-187A3179AE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844CA8-E873-400D-A90B-DDE77A70DA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FAA560-0A44-4D5E-A661-F963D9DFCEA7}"/>
              </a:ext>
            </a:extLst>
          </p:cNvPr>
          <p:cNvSpPr>
            <a:spLocks noGrp="1"/>
          </p:cNvSpPr>
          <p:nvPr>
            <p:ph type="sldNum" sz="quarter" idx="12"/>
          </p:nvPr>
        </p:nvSpPr>
        <p:spPr/>
        <p:txBody>
          <a:bodyPr/>
          <a:lstStyle/>
          <a:p>
            <a:fld id="{A193C64B-2574-4D3D-B044-92D68AAEF81F}" type="slidenum">
              <a:rPr lang="en-IN" smtClean="0"/>
              <a:t>10</a:t>
            </a:fld>
            <a:endParaRPr lang="en-IN"/>
          </a:p>
        </p:txBody>
      </p:sp>
    </p:spTree>
    <p:extLst>
      <p:ext uri="{BB962C8B-B14F-4D97-AF65-F5344CB8AC3E}">
        <p14:creationId xmlns:p14="http://schemas.microsoft.com/office/powerpoint/2010/main" val="15929257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 </a:t>
            </a:r>
            <a:r>
              <a:rPr lang="en-US" dirty="0"/>
              <a:t>Navigates to the previous page in the browser history.</a:t>
            </a:r>
          </a:p>
          <a:p>
            <a:r>
              <a:rPr lang="en-US" dirty="0" err="1">
                <a:highlight>
                  <a:srgbClr val="FFFF00"/>
                </a:highlight>
              </a:rPr>
              <a:t>page.goForward</a:t>
            </a:r>
            <a:r>
              <a:rPr lang="en-US" dirty="0">
                <a:highlight>
                  <a:srgbClr val="FFFF00"/>
                </a:highlight>
              </a:rPr>
              <a:t>(): </a:t>
            </a:r>
            <a:r>
              <a:rPr lang="en-US" dirty="0"/>
              <a:t>Navigates to the next page in the browser history.</a:t>
            </a:r>
          </a:p>
          <a:p>
            <a:r>
              <a:rPr lang="en-US" dirty="0" err="1">
                <a:highlight>
                  <a:srgbClr val="FFFF00"/>
                </a:highlight>
              </a:rPr>
              <a:t>page.reload</a:t>
            </a:r>
            <a:r>
              <a:rPr lang="en-US" dirty="0">
                <a:highlight>
                  <a:srgbClr val="FFFF00"/>
                </a:highlight>
              </a:rPr>
              <a:t>(): </a:t>
            </a:r>
            <a:r>
              <a:rPr lang="en-US" dirty="0"/>
              <a:t>Reloads the current page.</a:t>
            </a:r>
          </a:p>
        </p:txBody>
      </p:sp>
      <p:sp>
        <p:nvSpPr>
          <p:cNvPr id="4" name="Date Placeholder 3">
            <a:extLst>
              <a:ext uri="{FF2B5EF4-FFF2-40B4-BE49-F238E27FC236}">
                <a16:creationId xmlns:a16="http://schemas.microsoft.com/office/drawing/2014/main" id="{563D319D-EBB3-454B-934F-DFDCF3342E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0C67F4-F127-4E59-9D72-54EBC4D01A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6B7C1C6-2AD3-4292-98FA-E1A55DD21BF7}"/>
              </a:ext>
            </a:extLst>
          </p:cNvPr>
          <p:cNvSpPr>
            <a:spLocks noGrp="1"/>
          </p:cNvSpPr>
          <p:nvPr>
            <p:ph type="sldNum" sz="quarter" idx="12"/>
          </p:nvPr>
        </p:nvSpPr>
        <p:spPr/>
        <p:txBody>
          <a:bodyPr/>
          <a:lstStyle/>
          <a:p>
            <a:fld id="{A193C64B-2574-4D3D-B044-92D68AAEF81F}" type="slidenum">
              <a:rPr lang="en-IN" smtClean="0"/>
              <a:t>100</a:t>
            </a:fld>
            <a:endParaRPr lang="en-IN"/>
          </a:p>
        </p:txBody>
      </p:sp>
    </p:spTree>
    <p:extLst>
      <p:ext uri="{BB962C8B-B14F-4D97-AF65-F5344CB8AC3E}">
        <p14:creationId xmlns:p14="http://schemas.microsoft.com/office/powerpoint/2010/main" val="18563670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a:t>
            </a:r>
            <a:r>
              <a:rPr lang="en-US" dirty="0" err="1">
                <a:highlight>
                  <a:srgbClr val="FFFF00"/>
                </a:highlight>
              </a:rPr>
              <a:t>handlerFn</a:t>
            </a:r>
            <a:r>
              <a:rPr lang="en-US" dirty="0">
                <a:highlight>
                  <a:srgbClr val="FFFF00"/>
                </a:highlight>
              </a:rPr>
              <a:t>): </a:t>
            </a:r>
            <a:r>
              <a:rPr lang="en-US" dirty="0"/>
              <a:t>Fired when the page navigates to a new URL.</a:t>
            </a:r>
          </a:p>
          <a:p>
            <a:r>
              <a:rPr lang="en-US" dirty="0" err="1">
                <a:highlight>
                  <a:srgbClr val="FFFF00"/>
                </a:highlight>
              </a:rPr>
              <a:t>page.on</a:t>
            </a:r>
            <a:r>
              <a:rPr lang="en-US" dirty="0">
                <a:highlight>
                  <a:srgbClr val="FFFF00"/>
                </a:highlight>
              </a:rPr>
              <a:t>('load', </a:t>
            </a:r>
            <a:r>
              <a:rPr lang="en-US" dirty="0" err="1">
                <a:highlight>
                  <a:srgbClr val="FFFF00"/>
                </a:highlight>
              </a:rPr>
              <a:t>handlerFn</a:t>
            </a:r>
            <a:r>
              <a:rPr lang="en-US" dirty="0">
                <a:highlight>
                  <a:srgbClr val="FFFF00"/>
                </a:highlight>
              </a:rPr>
              <a:t>):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a new frame is attached to the page.</a:t>
            </a:r>
            <a:endParaRPr lang="en-IN" dirty="0"/>
          </a:p>
        </p:txBody>
      </p:sp>
      <p:sp>
        <p:nvSpPr>
          <p:cNvPr id="4" name="Date Placeholder 3">
            <a:extLst>
              <a:ext uri="{FF2B5EF4-FFF2-40B4-BE49-F238E27FC236}">
                <a16:creationId xmlns:a16="http://schemas.microsoft.com/office/drawing/2014/main" id="{8D278340-803A-487F-ACC3-E2DF3A2802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C7BB6A-A035-4242-9589-EA78D81698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AF423B-940C-4888-9E96-B1BFA0555B0D}"/>
              </a:ext>
            </a:extLst>
          </p:cNvPr>
          <p:cNvSpPr>
            <a:spLocks noGrp="1"/>
          </p:cNvSpPr>
          <p:nvPr>
            <p:ph type="sldNum" sz="quarter" idx="12"/>
          </p:nvPr>
        </p:nvSpPr>
        <p:spPr/>
        <p:txBody>
          <a:bodyPr/>
          <a:lstStyle/>
          <a:p>
            <a:fld id="{A193C64B-2574-4D3D-B044-92D68AAEF81F}" type="slidenum">
              <a:rPr lang="en-IN" smtClean="0"/>
              <a:t>101</a:t>
            </a:fld>
            <a:endParaRPr lang="en-IN"/>
          </a:p>
        </p:txBody>
      </p:sp>
    </p:spTree>
    <p:extLst>
      <p:ext uri="{BB962C8B-B14F-4D97-AF65-F5344CB8AC3E}">
        <p14:creationId xmlns:p14="http://schemas.microsoft.com/office/powerpoint/2010/main" val="36523798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highlight>
                  <a:srgbClr val="FFFF00"/>
                </a:highlight>
              </a:rPr>
              <a:t>Timeout </a:t>
            </a:r>
            <a:r>
              <a:rPr lang="en-US" dirty="0"/>
              <a:t>:  Specifies the maximum time to wait for navigation to complete before throwing an error.</a:t>
            </a:r>
          </a:p>
          <a:p>
            <a:r>
              <a:rPr lang="en-US" dirty="0" err="1">
                <a:highlight>
                  <a:srgbClr val="FFFF00"/>
                </a:highlight>
              </a:rPr>
              <a:t>waitUntil</a:t>
            </a:r>
            <a:r>
              <a:rPr lang="en-US" dirty="0">
                <a:highlight>
                  <a:srgbClr val="FFFF00"/>
                </a:highlight>
              </a:rPr>
              <a:t> </a:t>
            </a:r>
            <a:r>
              <a:rPr lang="en-US" dirty="0"/>
              <a:t>: Defines when to consider navigation successful, such as when the page's load event fires or when the DOM content is loaded.</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
        <p:nvSpPr>
          <p:cNvPr id="4" name="Date Placeholder 3">
            <a:extLst>
              <a:ext uri="{FF2B5EF4-FFF2-40B4-BE49-F238E27FC236}">
                <a16:creationId xmlns:a16="http://schemas.microsoft.com/office/drawing/2014/main" id="{C9993F79-5A5E-4159-8B0C-AE7BF42247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D10159-DFDA-4B42-9782-2ADA7BD6F59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AD14BF-24F5-4059-BC28-5B50ABB0C72D}"/>
              </a:ext>
            </a:extLst>
          </p:cNvPr>
          <p:cNvSpPr>
            <a:spLocks noGrp="1"/>
          </p:cNvSpPr>
          <p:nvPr>
            <p:ph type="sldNum" sz="quarter" idx="12"/>
          </p:nvPr>
        </p:nvSpPr>
        <p:spPr/>
        <p:txBody>
          <a:bodyPr/>
          <a:lstStyle/>
          <a:p>
            <a:fld id="{A193C64B-2574-4D3D-B044-92D68AAEF81F}" type="slidenum">
              <a:rPr lang="en-IN" smtClean="0"/>
              <a:t>102</a:t>
            </a:fld>
            <a:endParaRPr lang="en-IN"/>
          </a:p>
        </p:txBody>
      </p:sp>
    </p:spTree>
    <p:extLst>
      <p:ext uri="{BB962C8B-B14F-4D97-AF65-F5344CB8AC3E}">
        <p14:creationId xmlns:p14="http://schemas.microsoft.com/office/powerpoint/2010/main" val="26333120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a:t>
            </a:r>
            <a:r>
              <a:rPr lang="en-US" b="1" dirty="0"/>
              <a:t>timeout</a:t>
            </a:r>
            <a:r>
              <a:rPr lang="en-US" dirty="0"/>
              <a:t>, </a:t>
            </a:r>
            <a:r>
              <a:rPr lang="en-US" b="1" dirty="0" err="1"/>
              <a:t>waitUntil</a:t>
            </a:r>
            <a:r>
              <a:rPr lang="en-US" dirty="0"/>
              <a:t>, and </a:t>
            </a:r>
            <a:r>
              <a:rPr lang="en-US" b="1" dirty="0" err="1"/>
              <a:t>referer</a:t>
            </a:r>
            <a:r>
              <a:rPr lang="en-US" dirty="0"/>
              <a:t>.</a:t>
            </a:r>
          </a:p>
          <a:p>
            <a:r>
              <a:rPr lang="en-US" b="1" u="sng" dirty="0"/>
              <a:t>Waiting for Navigation:</a:t>
            </a:r>
          </a:p>
          <a:p>
            <a:r>
              <a:rPr lang="en-US" dirty="0"/>
              <a:t>After initiating a navigation, you can wait for the page to complete loading using the </a:t>
            </a:r>
            <a:r>
              <a:rPr lang="en-US" dirty="0">
                <a:highlight>
                  <a:srgbClr val="FFFF00"/>
                </a:highlight>
              </a:rPr>
              <a:t>page.</a:t>
            </a:r>
            <a:r>
              <a:rPr lang="en-IN" dirty="0">
                <a:highlight>
                  <a:srgbClr val="FFFF00"/>
                </a:highlight>
              </a:rPr>
              <a:t> </a:t>
            </a:r>
            <a:r>
              <a:rPr lang="en-IN" dirty="0" err="1">
                <a:highlight>
                  <a:srgbClr val="FFFF00"/>
                </a:highlight>
              </a:rPr>
              <a:t>page.waitForURL</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
        <p:nvSpPr>
          <p:cNvPr id="4" name="Date Placeholder 3">
            <a:extLst>
              <a:ext uri="{FF2B5EF4-FFF2-40B4-BE49-F238E27FC236}">
                <a16:creationId xmlns:a16="http://schemas.microsoft.com/office/drawing/2014/main" id="{B94494C5-AD95-4FDF-8392-0658EC9A20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5E76D5-A3C5-41F3-88E0-EC95315A79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F475A-A219-4449-83E8-915617C24198}"/>
              </a:ext>
            </a:extLst>
          </p:cNvPr>
          <p:cNvSpPr>
            <a:spLocks noGrp="1"/>
          </p:cNvSpPr>
          <p:nvPr>
            <p:ph type="sldNum" sz="quarter" idx="12"/>
          </p:nvPr>
        </p:nvSpPr>
        <p:spPr/>
        <p:txBody>
          <a:bodyPr/>
          <a:lstStyle/>
          <a:p>
            <a:fld id="{A193C64B-2574-4D3D-B044-92D68AAEF81F}" type="slidenum">
              <a:rPr lang="en-IN" smtClean="0"/>
              <a:t>103</a:t>
            </a:fld>
            <a:endParaRPr lang="en-IN"/>
          </a:p>
        </p:txBody>
      </p:sp>
    </p:spTree>
    <p:extLst>
      <p:ext uri="{BB962C8B-B14F-4D97-AF65-F5344CB8AC3E}">
        <p14:creationId xmlns:p14="http://schemas.microsoft.com/office/powerpoint/2010/main" val="10635980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700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endParaRPr lang="en-US" dirty="0"/>
          </a:p>
          <a:p>
            <a:r>
              <a:rPr lang="en-US" dirty="0"/>
              <a:t>Playwright emits various navigation-related events that you can listen for and handle in your tests. For example, you can use the </a:t>
            </a:r>
            <a:r>
              <a:rPr lang="en-US" dirty="0" err="1"/>
              <a:t>page.on</a:t>
            </a:r>
            <a:r>
              <a:rPr lang="en-US" dirty="0"/>
              <a:t>(</a:t>
            </a:r>
            <a:r>
              <a:rPr lang="en-US" dirty="0">
                <a:highlight>
                  <a:srgbClr val="FFFF00"/>
                </a:highlight>
              </a:rPr>
              <a:t>'load</a:t>
            </a:r>
            <a:r>
              <a:rPr lang="en-US" dirty="0"/>
              <a:t>', handler) event to detect when the page's load event is triggered, indicating that all resources have finished loading.</a:t>
            </a:r>
          </a:p>
          <a:p>
            <a:r>
              <a:rPr lang="en-US" b="1" dirty="0"/>
              <a:t>Reload and Navigation History:</a:t>
            </a:r>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
        <p:nvSpPr>
          <p:cNvPr id="4" name="Date Placeholder 3">
            <a:extLst>
              <a:ext uri="{FF2B5EF4-FFF2-40B4-BE49-F238E27FC236}">
                <a16:creationId xmlns:a16="http://schemas.microsoft.com/office/drawing/2014/main" id="{2E528FFB-7435-4DE7-8E8D-1B91734C85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9BAAFA-837D-4A15-941E-918DDB9EF38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2EFE24-AC34-4D0A-AF4A-81ABE48DF291}"/>
              </a:ext>
            </a:extLst>
          </p:cNvPr>
          <p:cNvSpPr>
            <a:spLocks noGrp="1"/>
          </p:cNvSpPr>
          <p:nvPr>
            <p:ph type="sldNum" sz="quarter" idx="12"/>
          </p:nvPr>
        </p:nvSpPr>
        <p:spPr/>
        <p:txBody>
          <a:bodyPr/>
          <a:lstStyle/>
          <a:p>
            <a:fld id="{A193C64B-2574-4D3D-B044-92D68AAEF81F}" type="slidenum">
              <a:rPr lang="en-IN" smtClean="0"/>
              <a:t>104</a:t>
            </a:fld>
            <a:endParaRPr lang="en-IN"/>
          </a:p>
        </p:txBody>
      </p:sp>
    </p:spTree>
    <p:extLst>
      <p:ext uri="{BB962C8B-B14F-4D97-AF65-F5344CB8AC3E}">
        <p14:creationId xmlns:p14="http://schemas.microsoft.com/office/powerpoint/2010/main" val="40537588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a:bodyPr>
          <a:lstStyle/>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
        <p:nvSpPr>
          <p:cNvPr id="4" name="Date Placeholder 3">
            <a:extLst>
              <a:ext uri="{FF2B5EF4-FFF2-40B4-BE49-F238E27FC236}">
                <a16:creationId xmlns:a16="http://schemas.microsoft.com/office/drawing/2014/main" id="{40DF9CBF-C15C-4217-A5B7-A74DA36F4F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0888F1-B78C-4AFA-AC06-A9B194B6AB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43070B-DF8C-4C85-A8F0-6E0765B36F17}"/>
              </a:ext>
            </a:extLst>
          </p:cNvPr>
          <p:cNvSpPr>
            <a:spLocks noGrp="1"/>
          </p:cNvSpPr>
          <p:nvPr>
            <p:ph type="sldNum" sz="quarter" idx="12"/>
          </p:nvPr>
        </p:nvSpPr>
        <p:spPr/>
        <p:txBody>
          <a:bodyPr/>
          <a:lstStyle/>
          <a:p>
            <a:fld id="{A193C64B-2574-4D3D-B044-92D68AAEF81F}" type="slidenum">
              <a:rPr lang="en-IN" smtClean="0"/>
              <a:t>105</a:t>
            </a:fld>
            <a:endParaRPr lang="en-IN"/>
          </a:p>
        </p:txBody>
      </p:sp>
    </p:spTree>
    <p:extLst>
      <p:ext uri="{BB962C8B-B14F-4D97-AF65-F5344CB8AC3E}">
        <p14:creationId xmlns:p14="http://schemas.microsoft.com/office/powerpoint/2010/main" val="9016153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err="1"/>
              <a:t>domcontentloaded</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p:txBody>
      </p:sp>
      <p:sp>
        <p:nvSpPr>
          <p:cNvPr id="4" name="Date Placeholder 3">
            <a:extLst>
              <a:ext uri="{FF2B5EF4-FFF2-40B4-BE49-F238E27FC236}">
                <a16:creationId xmlns:a16="http://schemas.microsoft.com/office/drawing/2014/main" id="{3DD87810-4345-40DD-987B-8720DE5AF1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30D1FD-8C63-4DDC-9638-CF72C0B7AD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9CABFF4-4639-4AAA-999B-0F108C12C82D}"/>
              </a:ext>
            </a:extLst>
          </p:cNvPr>
          <p:cNvSpPr>
            <a:spLocks noGrp="1"/>
          </p:cNvSpPr>
          <p:nvPr>
            <p:ph type="sldNum" sz="quarter" idx="12"/>
          </p:nvPr>
        </p:nvSpPr>
        <p:spPr/>
        <p:txBody>
          <a:bodyPr/>
          <a:lstStyle/>
          <a:p>
            <a:fld id="{A193C64B-2574-4D3D-B044-92D68AAEF81F}" type="slidenum">
              <a:rPr lang="en-IN" smtClean="0"/>
              <a:t>106</a:t>
            </a:fld>
            <a:endParaRPr lang="en-IN"/>
          </a:p>
        </p:txBody>
      </p:sp>
    </p:spTree>
    <p:extLst>
      <p:ext uri="{BB962C8B-B14F-4D97-AF65-F5344CB8AC3E}">
        <p14:creationId xmlns:p14="http://schemas.microsoft.com/office/powerpoint/2010/main" val="1505846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a:t>error</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endParaRPr lang="en-IN" dirty="0"/>
          </a:p>
        </p:txBody>
      </p:sp>
      <p:sp>
        <p:nvSpPr>
          <p:cNvPr id="4" name="Date Placeholder 3">
            <a:extLst>
              <a:ext uri="{FF2B5EF4-FFF2-40B4-BE49-F238E27FC236}">
                <a16:creationId xmlns:a16="http://schemas.microsoft.com/office/drawing/2014/main" id="{0AE45B18-F566-4DD4-9850-A8453D7D67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60976D-EEE0-4A73-8E05-3AB5332E73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061DE1-3220-4F30-B185-54B26E5A917F}"/>
              </a:ext>
            </a:extLst>
          </p:cNvPr>
          <p:cNvSpPr>
            <a:spLocks noGrp="1"/>
          </p:cNvSpPr>
          <p:nvPr>
            <p:ph type="sldNum" sz="quarter" idx="12"/>
          </p:nvPr>
        </p:nvSpPr>
        <p:spPr/>
        <p:txBody>
          <a:bodyPr/>
          <a:lstStyle/>
          <a:p>
            <a:fld id="{A193C64B-2574-4D3D-B044-92D68AAEF81F}" type="slidenum">
              <a:rPr lang="en-IN" smtClean="0"/>
              <a:t>107</a:t>
            </a:fld>
            <a:endParaRPr lang="en-IN"/>
          </a:p>
        </p:txBody>
      </p:sp>
    </p:spTree>
    <p:extLst>
      <p:ext uri="{BB962C8B-B14F-4D97-AF65-F5344CB8AC3E}">
        <p14:creationId xmlns:p14="http://schemas.microsoft.com/office/powerpoint/2010/main" val="24948019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1C84-CE78-48DB-B605-6F465678C997}"/>
              </a:ext>
            </a:extLst>
          </p:cNvPr>
          <p:cNvSpPr>
            <a:spLocks noGrp="1"/>
          </p:cNvSpPr>
          <p:nvPr>
            <p:ph type="title"/>
          </p:nvPr>
        </p:nvSpPr>
        <p:spPr/>
        <p:txBody>
          <a:bodyPr/>
          <a:lstStyle/>
          <a:p>
            <a:r>
              <a:rPr lang="en-IN" b="1" dirty="0" err="1"/>
              <a:t>framenavigated</a:t>
            </a:r>
            <a:endParaRPr lang="en-IN" dirty="0"/>
          </a:p>
        </p:txBody>
      </p:sp>
      <p:sp>
        <p:nvSpPr>
          <p:cNvPr id="3" name="Content Placeholder 2">
            <a:extLst>
              <a:ext uri="{FF2B5EF4-FFF2-40B4-BE49-F238E27FC236}">
                <a16:creationId xmlns:a16="http://schemas.microsoft.com/office/drawing/2014/main" id="{4D8B39BF-E1DF-459B-A098-BCA1B439D5B7}"/>
              </a:ext>
            </a:extLst>
          </p:cNvPr>
          <p:cNvSpPr>
            <a:spLocks noGrp="1"/>
          </p:cNvSpPr>
          <p:nvPr>
            <p:ph idx="1"/>
          </p:nvPr>
        </p:nvSpPr>
        <p:spPr/>
        <p:txBody>
          <a:bodyPr/>
          <a:lstStyle/>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a:p>
            <a:endParaRPr lang="en-IN" dirty="0"/>
          </a:p>
        </p:txBody>
      </p:sp>
      <p:sp>
        <p:nvSpPr>
          <p:cNvPr id="4" name="Date Placeholder 3">
            <a:extLst>
              <a:ext uri="{FF2B5EF4-FFF2-40B4-BE49-F238E27FC236}">
                <a16:creationId xmlns:a16="http://schemas.microsoft.com/office/drawing/2014/main" id="{2FC01EFC-F862-4BEF-A96C-8D05406B01C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F022B1-B297-4DBC-9D64-80AAB5C6A1E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A4341A-CC1B-4108-8C04-8DA89A791B79}"/>
              </a:ext>
            </a:extLst>
          </p:cNvPr>
          <p:cNvSpPr>
            <a:spLocks noGrp="1"/>
          </p:cNvSpPr>
          <p:nvPr>
            <p:ph type="sldNum" sz="quarter" idx="12"/>
          </p:nvPr>
        </p:nvSpPr>
        <p:spPr/>
        <p:txBody>
          <a:bodyPr/>
          <a:lstStyle/>
          <a:p>
            <a:fld id="{A193C64B-2574-4D3D-B044-92D68AAEF81F}" type="slidenum">
              <a:rPr lang="en-IN" smtClean="0"/>
              <a:t>108</a:t>
            </a:fld>
            <a:endParaRPr lang="en-IN"/>
          </a:p>
        </p:txBody>
      </p:sp>
    </p:spTree>
    <p:extLst>
      <p:ext uri="{BB962C8B-B14F-4D97-AF65-F5344CB8AC3E}">
        <p14:creationId xmlns:p14="http://schemas.microsoft.com/office/powerpoint/2010/main" val="13011507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r>
              <a:rPr lang="en-US" dirty="0"/>
              <a:t>You can use the </a:t>
            </a:r>
            <a:r>
              <a:rPr lang="en-US" dirty="0">
                <a:highlight>
                  <a:srgbClr val="FFFF00"/>
                </a:highlight>
              </a:rPr>
              <a:t>'load</a:t>
            </a:r>
            <a:r>
              <a:rPr lang="en-US" dirty="0"/>
              <a:t>' event to determine when the page has finished loading. </a:t>
            </a:r>
          </a:p>
          <a:p>
            <a:r>
              <a:rPr lang="en-US" dirty="0"/>
              <a:t>This event is triggered when the load event of the page is fired, indicating that all resources (including stylesheets, images, and scripts) have been loaded.</a:t>
            </a:r>
          </a:p>
        </p:txBody>
      </p:sp>
      <p:sp>
        <p:nvSpPr>
          <p:cNvPr id="4" name="Date Placeholder 3">
            <a:extLst>
              <a:ext uri="{FF2B5EF4-FFF2-40B4-BE49-F238E27FC236}">
                <a16:creationId xmlns:a16="http://schemas.microsoft.com/office/drawing/2014/main" id="{D3706216-FCF3-4E6A-AF81-3C6A30FA76D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AD69FA-EE70-4E73-B6C2-97A6615AEA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515D87C-7BD4-4DC5-992E-7EA3027AC5B9}"/>
              </a:ext>
            </a:extLst>
          </p:cNvPr>
          <p:cNvSpPr>
            <a:spLocks noGrp="1"/>
          </p:cNvSpPr>
          <p:nvPr>
            <p:ph type="sldNum" sz="quarter" idx="12"/>
          </p:nvPr>
        </p:nvSpPr>
        <p:spPr/>
        <p:txBody>
          <a:bodyPr/>
          <a:lstStyle/>
          <a:p>
            <a:fld id="{A193C64B-2574-4D3D-B044-92D68AAEF81F}" type="slidenum">
              <a:rPr lang="en-IN" smtClean="0"/>
              <a:t>109</a:t>
            </a:fld>
            <a:endParaRPr lang="en-IN"/>
          </a:p>
        </p:txBody>
      </p:sp>
    </p:spTree>
    <p:extLst>
      <p:ext uri="{BB962C8B-B14F-4D97-AF65-F5344CB8AC3E}">
        <p14:creationId xmlns:p14="http://schemas.microsoft.com/office/powerpoint/2010/main" val="166943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Visual testing using Playwright </a:t>
            </a:r>
          </a:p>
          <a:p>
            <a:r>
              <a:rPr lang="en-US" sz="2800" dirty="0"/>
              <a:t>Playwright with various configurable options </a:t>
            </a:r>
          </a:p>
          <a:p>
            <a:pPr lvl="1"/>
            <a:r>
              <a:rPr lang="en-US" sz="2800" dirty="0"/>
              <a:t>From Command Line</a:t>
            </a:r>
          </a:p>
          <a:p>
            <a:pPr lvl="1"/>
            <a:r>
              <a:rPr lang="en-US" sz="2800" dirty="0"/>
              <a:t>From conf file i.e. playwright.config.js</a:t>
            </a:r>
          </a:p>
          <a:p>
            <a:pPr marL="457200" lvl="1" indent="0">
              <a:buNone/>
            </a:pPr>
            <a:r>
              <a:rPr lang="en-US" sz="2800" dirty="0"/>
              <a:t>Debugging from command line i.e. --debug </a:t>
            </a:r>
            <a:endParaRPr lang="en-IN" sz="2800" dirty="0"/>
          </a:p>
          <a:p>
            <a:endParaRPr lang="en-IN" dirty="0"/>
          </a:p>
        </p:txBody>
      </p:sp>
      <p:sp>
        <p:nvSpPr>
          <p:cNvPr id="4" name="Date Placeholder 3">
            <a:extLst>
              <a:ext uri="{FF2B5EF4-FFF2-40B4-BE49-F238E27FC236}">
                <a16:creationId xmlns:a16="http://schemas.microsoft.com/office/drawing/2014/main" id="{BFE3BAC0-C7BB-410D-9F53-07BE88EEDB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E1A6B23-56B9-4527-9776-6A416E028B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6C1D01A-CB60-493D-8562-C920076C4ABC}"/>
              </a:ext>
            </a:extLst>
          </p:cNvPr>
          <p:cNvSpPr>
            <a:spLocks noGrp="1"/>
          </p:cNvSpPr>
          <p:nvPr>
            <p:ph type="sldNum" sz="quarter" idx="12"/>
          </p:nvPr>
        </p:nvSpPr>
        <p:spPr/>
        <p:txBody>
          <a:bodyPr/>
          <a:lstStyle/>
          <a:p>
            <a:fld id="{A193C64B-2574-4D3D-B044-92D68AAEF81F}" type="slidenum">
              <a:rPr lang="en-IN" smtClean="0"/>
              <a:t>11</a:t>
            </a:fld>
            <a:endParaRPr lang="en-IN"/>
          </a:p>
        </p:txBody>
      </p:sp>
    </p:spTree>
    <p:extLst>
      <p:ext uri="{BB962C8B-B14F-4D97-AF65-F5344CB8AC3E}">
        <p14:creationId xmlns:p14="http://schemas.microsoft.com/office/powerpoint/2010/main" val="236255805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r>
              <a:rPr lang="en-US" dirty="0"/>
              <a:t>The </a:t>
            </a:r>
            <a:r>
              <a:rPr lang="en-US" b="1" dirty="0">
                <a:highlight>
                  <a:srgbClr val="FFFF00"/>
                </a:highlight>
              </a:rPr>
              <a:t>'</a:t>
            </a:r>
            <a:r>
              <a:rPr lang="en-US" b="1" dirty="0" err="1">
                <a:highlight>
                  <a:srgbClr val="FFFF00"/>
                </a:highlight>
              </a:rPr>
              <a:t>domcontentloaded</a:t>
            </a:r>
            <a:r>
              <a:rPr lang="en-US" dirty="0"/>
              <a:t>' event occurs when the </a:t>
            </a:r>
            <a:r>
              <a:rPr lang="en-US" dirty="0">
                <a:highlight>
                  <a:srgbClr val="FFFF00"/>
                </a:highlight>
              </a:rPr>
              <a:t>initial HTML document </a:t>
            </a:r>
            <a:r>
              <a:rPr lang="en-US" dirty="0"/>
              <a:t>has been completely loaded and parsed, </a:t>
            </a:r>
            <a:r>
              <a:rPr lang="en-US" dirty="0">
                <a:solidFill>
                  <a:srgbClr val="FF0000"/>
                </a:solidFill>
              </a:rPr>
              <a:t>without waiting for stylesheets, images, and subframes </a:t>
            </a:r>
            <a:r>
              <a:rPr lang="en-US" dirty="0"/>
              <a:t>to finish loading.</a:t>
            </a:r>
          </a:p>
          <a:p>
            <a:endParaRPr lang="en-IN" dirty="0"/>
          </a:p>
        </p:txBody>
      </p:sp>
      <p:sp>
        <p:nvSpPr>
          <p:cNvPr id="4" name="Date Placeholder 3">
            <a:extLst>
              <a:ext uri="{FF2B5EF4-FFF2-40B4-BE49-F238E27FC236}">
                <a16:creationId xmlns:a16="http://schemas.microsoft.com/office/drawing/2014/main" id="{657F824B-6B80-44CC-BBA3-7B0A906FF0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897ADA3-D40A-4EC5-A1DC-0BC790DB87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54D858-D3F0-41D1-9B72-2AEA9AD4D70B}"/>
              </a:ext>
            </a:extLst>
          </p:cNvPr>
          <p:cNvSpPr>
            <a:spLocks noGrp="1"/>
          </p:cNvSpPr>
          <p:nvPr>
            <p:ph type="sldNum" sz="quarter" idx="12"/>
          </p:nvPr>
        </p:nvSpPr>
        <p:spPr/>
        <p:txBody>
          <a:bodyPr/>
          <a:lstStyle/>
          <a:p>
            <a:fld id="{A193C64B-2574-4D3D-B044-92D68AAEF81F}" type="slidenum">
              <a:rPr lang="en-IN" smtClean="0"/>
              <a:t>110</a:t>
            </a:fld>
            <a:endParaRPr lang="en-IN"/>
          </a:p>
        </p:txBody>
      </p:sp>
    </p:spTree>
    <p:extLst>
      <p:ext uri="{BB962C8B-B14F-4D97-AF65-F5344CB8AC3E}">
        <p14:creationId xmlns:p14="http://schemas.microsoft.com/office/powerpoint/2010/main" val="4250022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
        <p:nvSpPr>
          <p:cNvPr id="4" name="Date Placeholder 3">
            <a:extLst>
              <a:ext uri="{FF2B5EF4-FFF2-40B4-BE49-F238E27FC236}">
                <a16:creationId xmlns:a16="http://schemas.microsoft.com/office/drawing/2014/main" id="{2489460D-4923-4846-9DBC-ACB59728D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9938049-D8B8-4CE2-8251-04683E886F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9D119E5-07F4-419C-9A46-48744B9B04FE}"/>
              </a:ext>
            </a:extLst>
          </p:cNvPr>
          <p:cNvSpPr>
            <a:spLocks noGrp="1"/>
          </p:cNvSpPr>
          <p:nvPr>
            <p:ph type="sldNum" sz="quarter" idx="12"/>
          </p:nvPr>
        </p:nvSpPr>
        <p:spPr/>
        <p:txBody>
          <a:bodyPr/>
          <a:lstStyle/>
          <a:p>
            <a:fld id="{A193C64B-2574-4D3D-B044-92D68AAEF81F}" type="slidenum">
              <a:rPr lang="en-IN" smtClean="0"/>
              <a:t>111</a:t>
            </a:fld>
            <a:endParaRPr lang="en-IN"/>
          </a:p>
        </p:txBody>
      </p:sp>
    </p:spTree>
    <p:extLst>
      <p:ext uri="{BB962C8B-B14F-4D97-AF65-F5344CB8AC3E}">
        <p14:creationId xmlns:p14="http://schemas.microsoft.com/office/powerpoint/2010/main" val="27160063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
        <p:nvSpPr>
          <p:cNvPr id="4" name="Date Placeholder 3">
            <a:extLst>
              <a:ext uri="{FF2B5EF4-FFF2-40B4-BE49-F238E27FC236}">
                <a16:creationId xmlns:a16="http://schemas.microsoft.com/office/drawing/2014/main" id="{9A7DD349-3FB0-4B6F-82B7-98E08F3CC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8A9A3C-3515-4B18-A093-39DA538782D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672E166-5585-4EBE-A381-D1EAF55F2DEB}"/>
              </a:ext>
            </a:extLst>
          </p:cNvPr>
          <p:cNvSpPr>
            <a:spLocks noGrp="1"/>
          </p:cNvSpPr>
          <p:nvPr>
            <p:ph type="sldNum" sz="quarter" idx="12"/>
          </p:nvPr>
        </p:nvSpPr>
        <p:spPr/>
        <p:txBody>
          <a:bodyPr/>
          <a:lstStyle/>
          <a:p>
            <a:fld id="{A193C64B-2574-4D3D-B044-92D68AAEF81F}" type="slidenum">
              <a:rPr lang="en-IN" smtClean="0"/>
              <a:t>112</a:t>
            </a:fld>
            <a:endParaRPr lang="en-IN"/>
          </a:p>
        </p:txBody>
      </p:sp>
    </p:spTree>
    <p:extLst>
      <p:ext uri="{BB962C8B-B14F-4D97-AF65-F5344CB8AC3E}">
        <p14:creationId xmlns:p14="http://schemas.microsoft.com/office/powerpoint/2010/main" val="5844555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highlight>
                  <a:srgbClr val="FFFF00"/>
                </a:highlight>
              </a:rPr>
              <a:t>page.locator</a:t>
            </a:r>
            <a:r>
              <a:rPr lang="en-US" dirty="0">
                <a:highlight>
                  <a:srgbClr val="FFFF00"/>
                </a:highlight>
              </a:rPr>
              <a:t>(selector) </a:t>
            </a:r>
            <a:r>
              <a:rPr lang="en-US" dirty="0"/>
              <a:t>or </a:t>
            </a:r>
            <a:r>
              <a:rPr lang="en-US" dirty="0" err="1">
                <a:highlight>
                  <a:srgbClr val="FFFF00"/>
                </a:highlight>
              </a:rPr>
              <a:t>page.waitForSelector</a:t>
            </a:r>
            <a:r>
              <a:rPr lang="en-US" dirty="0">
                <a:highlight>
                  <a:srgbClr val="FFFF00"/>
                </a:highlight>
              </a:rPr>
              <a:t>(selector) </a:t>
            </a:r>
            <a:r>
              <a:rPr lang="en-US" dirty="0"/>
              <a:t>to find elements.</a:t>
            </a:r>
          </a:p>
        </p:txBody>
      </p:sp>
      <p:sp>
        <p:nvSpPr>
          <p:cNvPr id="4" name="Date Placeholder 3">
            <a:extLst>
              <a:ext uri="{FF2B5EF4-FFF2-40B4-BE49-F238E27FC236}">
                <a16:creationId xmlns:a16="http://schemas.microsoft.com/office/drawing/2014/main" id="{BAD669B5-15A9-460D-B877-3A79EC0F5DF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5813AD5-07A4-435E-95EF-653FC762ED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FA1E5B-7802-4405-9E3B-7D9C4BC9765D}"/>
              </a:ext>
            </a:extLst>
          </p:cNvPr>
          <p:cNvSpPr>
            <a:spLocks noGrp="1"/>
          </p:cNvSpPr>
          <p:nvPr>
            <p:ph type="sldNum" sz="quarter" idx="12"/>
          </p:nvPr>
        </p:nvSpPr>
        <p:spPr/>
        <p:txBody>
          <a:bodyPr/>
          <a:lstStyle/>
          <a:p>
            <a:fld id="{A193C64B-2574-4D3D-B044-92D68AAEF81F}" type="slidenum">
              <a:rPr lang="en-IN" smtClean="0"/>
              <a:t>113</a:t>
            </a:fld>
            <a:endParaRPr lang="en-IN"/>
          </a:p>
        </p:txBody>
      </p:sp>
    </p:spTree>
    <p:extLst>
      <p:ext uri="{BB962C8B-B14F-4D97-AF65-F5344CB8AC3E}">
        <p14:creationId xmlns:p14="http://schemas.microsoft.com/office/powerpoint/2010/main" val="17670332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09FD3-3AAD-4B24-A366-C3D9F52AE8F5}"/>
              </a:ext>
            </a:extLst>
          </p:cNvPr>
          <p:cNvSpPr>
            <a:spLocks noGrp="1"/>
          </p:cNvSpPr>
          <p:nvPr>
            <p:ph type="ctrTitle"/>
          </p:nvPr>
        </p:nvSpPr>
        <p:spPr/>
        <p:txBody>
          <a:bodyPr/>
          <a:lstStyle/>
          <a:p>
            <a:r>
              <a:rPr lang="en-US" dirty="0"/>
              <a:t>Performing actions</a:t>
            </a:r>
            <a:endParaRPr lang="en-IN" dirty="0"/>
          </a:p>
        </p:txBody>
      </p:sp>
      <p:sp>
        <p:nvSpPr>
          <p:cNvPr id="5" name="Subtitle 4">
            <a:extLst>
              <a:ext uri="{FF2B5EF4-FFF2-40B4-BE49-F238E27FC236}">
                <a16:creationId xmlns:a16="http://schemas.microsoft.com/office/drawing/2014/main" id="{4FA2C3C9-8964-497C-B590-EC9DA7F80B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14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a:p>
          <a:p>
            <a:r>
              <a:rPr lang="en-US"/>
              <a:t>Once </a:t>
            </a:r>
            <a:r>
              <a:rPr lang="en-US" dirty="0"/>
              <a:t>you've located an element, you can perform actions on it using methods like </a:t>
            </a:r>
            <a:r>
              <a:rPr lang="en-US" dirty="0">
                <a:highlight>
                  <a:srgbClr val="FFFF00"/>
                </a:highlight>
              </a:rPr>
              <a:t>click(), type(text), check(), uncheck(), hover(), etc. </a:t>
            </a:r>
          </a:p>
          <a:p>
            <a:r>
              <a:rPr lang="en-US" dirty="0"/>
              <a:t>These methods simulate user interactions with the element.</a:t>
            </a:r>
            <a:endParaRPr lang="en-IN" dirty="0"/>
          </a:p>
        </p:txBody>
      </p:sp>
      <p:sp>
        <p:nvSpPr>
          <p:cNvPr id="4" name="Date Placeholder 3">
            <a:extLst>
              <a:ext uri="{FF2B5EF4-FFF2-40B4-BE49-F238E27FC236}">
                <a16:creationId xmlns:a16="http://schemas.microsoft.com/office/drawing/2014/main" id="{46E7EDA6-ADF7-415E-B99F-CEB6ECC9C6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3D43E0-B643-4F6A-AA4A-3E6DCC07C2C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937BBE-DCB4-4C00-87CE-34340183F1D3}"/>
              </a:ext>
            </a:extLst>
          </p:cNvPr>
          <p:cNvSpPr>
            <a:spLocks noGrp="1"/>
          </p:cNvSpPr>
          <p:nvPr>
            <p:ph type="sldNum" sz="quarter" idx="12"/>
          </p:nvPr>
        </p:nvSpPr>
        <p:spPr/>
        <p:txBody>
          <a:bodyPr/>
          <a:lstStyle/>
          <a:p>
            <a:fld id="{A193C64B-2574-4D3D-B044-92D68AAEF81F}" type="slidenum">
              <a:rPr lang="en-IN" smtClean="0"/>
              <a:t>115</a:t>
            </a:fld>
            <a:endParaRPr lang="en-IN"/>
          </a:p>
        </p:txBody>
      </p:sp>
    </p:spTree>
    <p:extLst>
      <p:ext uri="{BB962C8B-B14F-4D97-AF65-F5344CB8AC3E}">
        <p14:creationId xmlns:p14="http://schemas.microsoft.com/office/powerpoint/2010/main" val="16014929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or </a:t>
            </a:r>
            <a:r>
              <a:rPr lang="en-US" dirty="0" err="1">
                <a:highlight>
                  <a:srgbClr val="FFFF00"/>
                </a:highlight>
              </a:rPr>
              <a:t>waitForSelectorState</a:t>
            </a:r>
            <a:r>
              <a:rPr lang="en-US" dirty="0"/>
              <a:t>() to wait for an element to appear, be visible, or reach a specific state before interacting with it. This helps handle dynamic content loading and ensures element availability.</a:t>
            </a:r>
          </a:p>
        </p:txBody>
      </p:sp>
      <p:sp>
        <p:nvSpPr>
          <p:cNvPr id="4" name="Date Placeholder 3">
            <a:extLst>
              <a:ext uri="{FF2B5EF4-FFF2-40B4-BE49-F238E27FC236}">
                <a16:creationId xmlns:a16="http://schemas.microsoft.com/office/drawing/2014/main" id="{7068552C-B37F-488E-A0D3-EC5E936420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D2A48-D215-46D4-9CFA-F6B2F01A05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283AD4-10B5-4180-9302-B0CF409FFDE4}"/>
              </a:ext>
            </a:extLst>
          </p:cNvPr>
          <p:cNvSpPr>
            <a:spLocks noGrp="1"/>
          </p:cNvSpPr>
          <p:nvPr>
            <p:ph type="sldNum" sz="quarter" idx="12"/>
          </p:nvPr>
        </p:nvSpPr>
        <p:spPr/>
        <p:txBody>
          <a:bodyPr/>
          <a:lstStyle/>
          <a:p>
            <a:fld id="{A193C64B-2574-4D3D-B044-92D68AAEF81F}" type="slidenum">
              <a:rPr lang="en-IN" smtClean="0"/>
              <a:t>117</a:t>
            </a:fld>
            <a:endParaRPr lang="en-IN"/>
          </a:p>
        </p:txBody>
      </p:sp>
    </p:spTree>
    <p:extLst>
      <p:ext uri="{BB962C8B-B14F-4D97-AF65-F5344CB8AC3E}">
        <p14:creationId xmlns:p14="http://schemas.microsoft.com/office/powerpoint/2010/main" val="214984585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etc.</a:t>
            </a:r>
          </a:p>
          <a:p>
            <a:endParaRPr lang="en-IN" dirty="0"/>
          </a:p>
        </p:txBody>
      </p:sp>
      <p:sp>
        <p:nvSpPr>
          <p:cNvPr id="4" name="Date Placeholder 3">
            <a:extLst>
              <a:ext uri="{FF2B5EF4-FFF2-40B4-BE49-F238E27FC236}">
                <a16:creationId xmlns:a16="http://schemas.microsoft.com/office/drawing/2014/main" id="{1DEB2B70-CF21-4D88-A04D-0C096B933F5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6CC208E-6C6E-4E83-97CC-8F4A09F5CF2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655AA6-A4C1-47B5-8B33-E6D9E0BC7922}"/>
              </a:ext>
            </a:extLst>
          </p:cNvPr>
          <p:cNvSpPr>
            <a:spLocks noGrp="1"/>
          </p:cNvSpPr>
          <p:nvPr>
            <p:ph type="sldNum" sz="quarter" idx="12"/>
          </p:nvPr>
        </p:nvSpPr>
        <p:spPr/>
        <p:txBody>
          <a:bodyPr/>
          <a:lstStyle/>
          <a:p>
            <a:fld id="{A193C64B-2574-4D3D-B044-92D68AAEF81F}" type="slidenum">
              <a:rPr lang="en-IN" smtClean="0"/>
              <a:t>119</a:t>
            </a:fld>
            <a:endParaRPr lang="en-IN"/>
          </a:p>
        </p:txBody>
      </p:sp>
    </p:spTree>
    <p:extLst>
      <p:ext uri="{BB962C8B-B14F-4D97-AF65-F5344CB8AC3E}">
        <p14:creationId xmlns:p14="http://schemas.microsoft.com/office/powerpoint/2010/main" val="51729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Upload and download files</a:t>
            </a:r>
          </a:p>
          <a:p>
            <a:r>
              <a:rPr lang="en-US" sz="3200" dirty="0"/>
              <a:t>Intercepting API / URL request &amp; Response</a:t>
            </a:r>
          </a:p>
          <a:p>
            <a:r>
              <a:rPr lang="en-US" sz="3200" dirty="0"/>
              <a:t>Modifying the request and response i.e. mocking</a:t>
            </a:r>
          </a:p>
          <a:p>
            <a:r>
              <a:rPr lang="en-US" sz="3200" dirty="0"/>
              <a:t>With one worker and multiple workers (Parallelism)</a:t>
            </a:r>
            <a:endParaRPr lang="en-IN" sz="3200" dirty="0"/>
          </a:p>
        </p:txBody>
      </p:sp>
      <p:sp>
        <p:nvSpPr>
          <p:cNvPr id="4" name="Date Placeholder 3">
            <a:extLst>
              <a:ext uri="{FF2B5EF4-FFF2-40B4-BE49-F238E27FC236}">
                <a16:creationId xmlns:a16="http://schemas.microsoft.com/office/drawing/2014/main" id="{D1324040-B574-46A1-A7ED-C640AA7012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E7D6DA3-A223-49BC-A999-0D1354C87A3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DB13A5-81DF-44B9-BE57-FA11F629D8D9}"/>
              </a:ext>
            </a:extLst>
          </p:cNvPr>
          <p:cNvSpPr>
            <a:spLocks noGrp="1"/>
          </p:cNvSpPr>
          <p:nvPr>
            <p:ph type="sldNum" sz="quarter" idx="12"/>
          </p:nvPr>
        </p:nvSpPr>
        <p:spPr/>
        <p:txBody>
          <a:bodyPr/>
          <a:lstStyle/>
          <a:p>
            <a:fld id="{A193C64B-2574-4D3D-B044-92D68AAEF81F}" type="slidenum">
              <a:rPr lang="en-IN" smtClean="0"/>
              <a:t>12</a:t>
            </a:fld>
            <a:endParaRPr lang="en-IN"/>
          </a:p>
        </p:txBody>
      </p:sp>
    </p:spTree>
    <p:extLst>
      <p:ext uri="{BB962C8B-B14F-4D97-AF65-F5344CB8AC3E}">
        <p14:creationId xmlns:p14="http://schemas.microsoft.com/office/powerpoint/2010/main" val="41680698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endParaRPr lang="en-IN" dirty="0"/>
          </a:p>
        </p:txBody>
      </p:sp>
      <p:sp>
        <p:nvSpPr>
          <p:cNvPr id="4" name="Date Placeholder 3">
            <a:extLst>
              <a:ext uri="{FF2B5EF4-FFF2-40B4-BE49-F238E27FC236}">
                <a16:creationId xmlns:a16="http://schemas.microsoft.com/office/drawing/2014/main" id="{C3C1BF5C-05DD-4307-A68D-1C0737F425C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AA504FB-DBAC-40FA-96CB-C8E927022E5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D8D505-63FE-4B86-A2DF-268071379E1D}"/>
              </a:ext>
            </a:extLst>
          </p:cNvPr>
          <p:cNvSpPr>
            <a:spLocks noGrp="1"/>
          </p:cNvSpPr>
          <p:nvPr>
            <p:ph type="sldNum" sz="quarter" idx="12"/>
          </p:nvPr>
        </p:nvSpPr>
        <p:spPr/>
        <p:txBody>
          <a:bodyPr/>
          <a:lstStyle/>
          <a:p>
            <a:fld id="{A193C64B-2574-4D3D-B044-92D68AAEF81F}" type="slidenum">
              <a:rPr lang="en-IN" smtClean="0"/>
              <a:t>121</a:t>
            </a:fld>
            <a:endParaRPr lang="en-IN"/>
          </a:p>
        </p:txBody>
      </p:sp>
    </p:spTree>
    <p:extLst>
      <p:ext uri="{BB962C8B-B14F-4D97-AF65-F5344CB8AC3E}">
        <p14:creationId xmlns:p14="http://schemas.microsoft.com/office/powerpoint/2010/main" val="181054464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Use the </a:t>
            </a:r>
            <a:r>
              <a:rPr lang="en-US" dirty="0">
                <a:highlight>
                  <a:srgbClr val="FFFF00"/>
                </a:highlight>
              </a:rPr>
              <a:t>click() </a:t>
            </a:r>
            <a:r>
              <a:rPr lang="en-US" dirty="0"/>
              <a:t>method to simulate a mouse click on an element. </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 having id=button</a:t>
            </a:r>
          </a:p>
          <a:p>
            <a:endParaRPr lang="en-US" dirty="0"/>
          </a:p>
          <a:p>
            <a:endParaRPr lang="en-IN" dirty="0"/>
          </a:p>
        </p:txBody>
      </p:sp>
      <p:sp>
        <p:nvSpPr>
          <p:cNvPr id="4" name="Date Placeholder 3">
            <a:extLst>
              <a:ext uri="{FF2B5EF4-FFF2-40B4-BE49-F238E27FC236}">
                <a16:creationId xmlns:a16="http://schemas.microsoft.com/office/drawing/2014/main" id="{466543A3-FE45-4EF7-8497-D798D59158C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FC11F0-5545-4BB9-A164-F29B8A40AB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11769EE-7ADC-4FB6-8452-CFFACBC77D30}"/>
              </a:ext>
            </a:extLst>
          </p:cNvPr>
          <p:cNvSpPr>
            <a:spLocks noGrp="1"/>
          </p:cNvSpPr>
          <p:nvPr>
            <p:ph type="sldNum" sz="quarter" idx="12"/>
          </p:nvPr>
        </p:nvSpPr>
        <p:spPr/>
        <p:txBody>
          <a:bodyPr/>
          <a:lstStyle/>
          <a:p>
            <a:fld id="{A193C64B-2574-4D3D-B044-92D68AAEF81F}" type="slidenum">
              <a:rPr lang="en-IN" smtClean="0"/>
              <a:t>122</a:t>
            </a:fld>
            <a:endParaRPr lang="en-IN"/>
          </a:p>
        </p:txBody>
      </p:sp>
    </p:spTree>
    <p:extLst>
      <p:ext uri="{BB962C8B-B14F-4D97-AF65-F5344CB8AC3E}">
        <p14:creationId xmlns:p14="http://schemas.microsoft.com/office/powerpoint/2010/main" val="129865206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endParaRPr lang="en-IN" dirty="0"/>
          </a:p>
        </p:txBody>
      </p:sp>
      <p:sp>
        <p:nvSpPr>
          <p:cNvPr id="4" name="Date Placeholder 3">
            <a:extLst>
              <a:ext uri="{FF2B5EF4-FFF2-40B4-BE49-F238E27FC236}">
                <a16:creationId xmlns:a16="http://schemas.microsoft.com/office/drawing/2014/main" id="{26A317D3-4F73-4799-A59A-B800D96376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72E7A5-D8F9-4A37-8847-82410F3993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6C8042-C5FD-48BF-B7F8-B671102530AF}"/>
              </a:ext>
            </a:extLst>
          </p:cNvPr>
          <p:cNvSpPr>
            <a:spLocks noGrp="1"/>
          </p:cNvSpPr>
          <p:nvPr>
            <p:ph type="sldNum" sz="quarter" idx="12"/>
          </p:nvPr>
        </p:nvSpPr>
        <p:spPr/>
        <p:txBody>
          <a:bodyPr/>
          <a:lstStyle/>
          <a:p>
            <a:fld id="{A193C64B-2574-4D3D-B044-92D68AAEF81F}" type="slidenum">
              <a:rPr lang="en-IN" smtClean="0"/>
              <a:t>124</a:t>
            </a:fld>
            <a:endParaRPr lang="en-IN"/>
          </a:p>
        </p:txBody>
      </p:sp>
    </p:spTree>
    <p:extLst>
      <p:ext uri="{BB962C8B-B14F-4D97-AF65-F5344CB8AC3E}">
        <p14:creationId xmlns:p14="http://schemas.microsoft.com/office/powerpoint/2010/main" val="38332220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
        <p:nvSpPr>
          <p:cNvPr id="4" name="Date Placeholder 3">
            <a:extLst>
              <a:ext uri="{FF2B5EF4-FFF2-40B4-BE49-F238E27FC236}">
                <a16:creationId xmlns:a16="http://schemas.microsoft.com/office/drawing/2014/main" id="{BF94C229-C0D7-403F-9957-34BD646FB5A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096DD8-93E8-4880-982D-2B2FFDAE733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0B9FCFC-100B-4713-9FA6-663105E64311}"/>
              </a:ext>
            </a:extLst>
          </p:cNvPr>
          <p:cNvSpPr>
            <a:spLocks noGrp="1"/>
          </p:cNvSpPr>
          <p:nvPr>
            <p:ph type="sldNum" sz="quarter" idx="12"/>
          </p:nvPr>
        </p:nvSpPr>
        <p:spPr/>
        <p:txBody>
          <a:bodyPr/>
          <a:lstStyle/>
          <a:p>
            <a:fld id="{A193C64B-2574-4D3D-B044-92D68AAEF81F}" type="slidenum">
              <a:rPr lang="en-IN" smtClean="0"/>
              <a:t>126</a:t>
            </a:fld>
            <a:endParaRPr lang="en-IN"/>
          </a:p>
        </p:txBody>
      </p:sp>
    </p:spTree>
    <p:extLst>
      <p:ext uri="{BB962C8B-B14F-4D97-AF65-F5344CB8AC3E}">
        <p14:creationId xmlns:p14="http://schemas.microsoft.com/office/powerpoint/2010/main" val="24572654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p:txBody>
      </p:sp>
      <p:sp>
        <p:nvSpPr>
          <p:cNvPr id="4" name="Date Placeholder 3">
            <a:extLst>
              <a:ext uri="{FF2B5EF4-FFF2-40B4-BE49-F238E27FC236}">
                <a16:creationId xmlns:a16="http://schemas.microsoft.com/office/drawing/2014/main" id="{8D6CA798-A48A-498A-B9A6-EC815DD1854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A98492E-F9AC-4307-8851-AF820230E1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00F0CA-9F70-409F-A42F-907103D8E4D2}"/>
              </a:ext>
            </a:extLst>
          </p:cNvPr>
          <p:cNvSpPr>
            <a:spLocks noGrp="1"/>
          </p:cNvSpPr>
          <p:nvPr>
            <p:ph type="sldNum" sz="quarter" idx="12"/>
          </p:nvPr>
        </p:nvSpPr>
        <p:spPr/>
        <p:txBody>
          <a:bodyPr/>
          <a:lstStyle/>
          <a:p>
            <a:fld id="{A193C64B-2574-4D3D-B044-92D68AAEF81F}" type="slidenum">
              <a:rPr lang="en-IN" smtClean="0"/>
              <a:t>128</a:t>
            </a:fld>
            <a:endParaRPr lang="en-IN"/>
          </a:p>
        </p:txBody>
      </p:sp>
    </p:spTree>
    <p:extLst>
      <p:ext uri="{BB962C8B-B14F-4D97-AF65-F5344CB8AC3E}">
        <p14:creationId xmlns:p14="http://schemas.microsoft.com/office/powerpoint/2010/main" val="18419652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in built reporting </a:t>
            </a:r>
          </a:p>
          <a:p>
            <a:pPr lvl="1"/>
            <a:r>
              <a:rPr lang="en-US" sz="2400" dirty="0"/>
              <a:t>HTML</a:t>
            </a:r>
          </a:p>
          <a:p>
            <a:pPr lvl="1"/>
            <a:r>
              <a:rPr lang="en-US" sz="2400" dirty="0"/>
              <a:t>JSON</a:t>
            </a:r>
          </a:p>
          <a:p>
            <a:pPr lvl="1"/>
            <a:r>
              <a:rPr lang="en-US" sz="2400" dirty="0"/>
              <a:t>Dot</a:t>
            </a:r>
          </a:p>
          <a:p>
            <a:pPr lvl="1"/>
            <a:r>
              <a:rPr lang="en-US" sz="2400" dirty="0"/>
              <a:t>Line</a:t>
            </a:r>
          </a:p>
          <a:p>
            <a:pPr lvl="1"/>
            <a:r>
              <a:rPr lang="en-US" sz="2400" dirty="0"/>
              <a:t>List</a:t>
            </a:r>
          </a:p>
          <a:p>
            <a:pPr lvl="1"/>
            <a:endParaRPr lang="en-IN" sz="2400" dirty="0"/>
          </a:p>
        </p:txBody>
      </p:sp>
      <p:sp>
        <p:nvSpPr>
          <p:cNvPr id="4" name="Date Placeholder 3">
            <a:extLst>
              <a:ext uri="{FF2B5EF4-FFF2-40B4-BE49-F238E27FC236}">
                <a16:creationId xmlns:a16="http://schemas.microsoft.com/office/drawing/2014/main" id="{2F27AB2E-F057-4BA6-8DC6-00C4216D25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7630AA-D5FA-4446-9344-A011BAE238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EF8AC1-27CB-4364-AFFE-DA373513FF09}"/>
              </a:ext>
            </a:extLst>
          </p:cNvPr>
          <p:cNvSpPr>
            <a:spLocks noGrp="1"/>
          </p:cNvSpPr>
          <p:nvPr>
            <p:ph type="sldNum" sz="quarter" idx="12"/>
          </p:nvPr>
        </p:nvSpPr>
        <p:spPr/>
        <p:txBody>
          <a:bodyPr/>
          <a:lstStyle/>
          <a:p>
            <a:fld id="{A193C64B-2574-4D3D-B044-92D68AAEF81F}" type="slidenum">
              <a:rPr lang="en-IN" smtClean="0"/>
              <a:t>13</a:t>
            </a:fld>
            <a:endParaRPr lang="en-IN"/>
          </a:p>
        </p:txBody>
      </p:sp>
      <p:pic>
        <p:nvPicPr>
          <p:cNvPr id="7" name="Picture 6">
            <a:extLst>
              <a:ext uri="{FF2B5EF4-FFF2-40B4-BE49-F238E27FC236}">
                <a16:creationId xmlns:a16="http://schemas.microsoft.com/office/drawing/2014/main" id="{C5AF9BD9-5D1B-49E3-AE6D-CD9BF2B1A861}"/>
              </a:ext>
            </a:extLst>
          </p:cNvPr>
          <p:cNvPicPr>
            <a:picLocks noChangeAspect="1"/>
          </p:cNvPicPr>
          <p:nvPr/>
        </p:nvPicPr>
        <p:blipFill>
          <a:blip r:embed="rId2"/>
          <a:stretch>
            <a:fillRect/>
          </a:stretch>
        </p:blipFill>
        <p:spPr>
          <a:xfrm>
            <a:off x="7030739" y="1131591"/>
            <a:ext cx="4277322" cy="4239217"/>
          </a:xfrm>
          <a:prstGeom prst="rect">
            <a:avLst/>
          </a:prstGeom>
        </p:spPr>
      </p:pic>
    </p:spTree>
    <p:extLst>
      <p:ext uri="{BB962C8B-B14F-4D97-AF65-F5344CB8AC3E}">
        <p14:creationId xmlns:p14="http://schemas.microsoft.com/office/powerpoint/2010/main" val="87779424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endParaRPr lang="en-IN" dirty="0"/>
          </a:p>
        </p:txBody>
      </p:sp>
      <p:sp>
        <p:nvSpPr>
          <p:cNvPr id="4" name="Date Placeholder 3">
            <a:extLst>
              <a:ext uri="{FF2B5EF4-FFF2-40B4-BE49-F238E27FC236}">
                <a16:creationId xmlns:a16="http://schemas.microsoft.com/office/drawing/2014/main" id="{7A4BFC2E-9243-4C5C-8FB6-F855400FBF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A547C1-6B34-4C44-BA55-88F0EDDD58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550558-1A48-47D3-AF44-5AD4E7DEF36C}"/>
              </a:ext>
            </a:extLst>
          </p:cNvPr>
          <p:cNvSpPr>
            <a:spLocks noGrp="1"/>
          </p:cNvSpPr>
          <p:nvPr>
            <p:ph type="sldNum" sz="quarter" idx="12"/>
          </p:nvPr>
        </p:nvSpPr>
        <p:spPr/>
        <p:txBody>
          <a:bodyPr/>
          <a:lstStyle/>
          <a:p>
            <a:fld id="{A193C64B-2574-4D3D-B044-92D68AAEF81F}" type="slidenum">
              <a:rPr lang="en-IN" smtClean="0"/>
              <a:t>130</a:t>
            </a:fld>
            <a:endParaRPr lang="en-IN"/>
          </a:p>
        </p:txBody>
      </p:sp>
    </p:spTree>
    <p:extLst>
      <p:ext uri="{BB962C8B-B14F-4D97-AF65-F5344CB8AC3E}">
        <p14:creationId xmlns:p14="http://schemas.microsoft.com/office/powerpoint/2010/main" val="363128072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
        <p:nvSpPr>
          <p:cNvPr id="4" name="Date Placeholder 3">
            <a:extLst>
              <a:ext uri="{FF2B5EF4-FFF2-40B4-BE49-F238E27FC236}">
                <a16:creationId xmlns:a16="http://schemas.microsoft.com/office/drawing/2014/main" id="{E2CA7DFD-7B04-45F6-9384-D56976ECC43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F86FBDE-E88D-4ECB-8E47-3D94D50E3F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5B271D-292C-41A6-ADF0-B20B214A2533}"/>
              </a:ext>
            </a:extLst>
          </p:cNvPr>
          <p:cNvSpPr>
            <a:spLocks noGrp="1"/>
          </p:cNvSpPr>
          <p:nvPr>
            <p:ph type="sldNum" sz="quarter" idx="12"/>
          </p:nvPr>
        </p:nvSpPr>
        <p:spPr/>
        <p:txBody>
          <a:bodyPr/>
          <a:lstStyle/>
          <a:p>
            <a:fld id="{A193C64B-2574-4D3D-B044-92D68AAEF81F}" type="slidenum">
              <a:rPr lang="en-IN" smtClean="0"/>
              <a:t>132</a:t>
            </a:fld>
            <a:endParaRPr lang="en-IN"/>
          </a:p>
        </p:txBody>
      </p:sp>
    </p:spTree>
    <p:extLst>
      <p:ext uri="{BB962C8B-B14F-4D97-AF65-F5344CB8AC3E}">
        <p14:creationId xmlns:p14="http://schemas.microsoft.com/office/powerpoint/2010/main" val="2336425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p:txBody>
      </p:sp>
      <p:sp>
        <p:nvSpPr>
          <p:cNvPr id="4" name="Date Placeholder 3">
            <a:extLst>
              <a:ext uri="{FF2B5EF4-FFF2-40B4-BE49-F238E27FC236}">
                <a16:creationId xmlns:a16="http://schemas.microsoft.com/office/drawing/2014/main" id="{BA914EA7-D532-419E-A31C-578DC57A372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60A7D9-E365-4DF9-99A7-B5CE8357C9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3CA7DB-1D30-42C9-B58C-50F3615316F1}"/>
              </a:ext>
            </a:extLst>
          </p:cNvPr>
          <p:cNvSpPr>
            <a:spLocks noGrp="1"/>
          </p:cNvSpPr>
          <p:nvPr>
            <p:ph type="sldNum" sz="quarter" idx="12"/>
          </p:nvPr>
        </p:nvSpPr>
        <p:spPr/>
        <p:txBody>
          <a:bodyPr/>
          <a:lstStyle/>
          <a:p>
            <a:fld id="{A193C64B-2574-4D3D-B044-92D68AAEF81F}" type="slidenum">
              <a:rPr lang="en-IN" smtClean="0"/>
              <a:t>134</a:t>
            </a:fld>
            <a:endParaRPr lang="en-IN"/>
          </a:p>
        </p:txBody>
      </p:sp>
    </p:spTree>
    <p:extLst>
      <p:ext uri="{BB962C8B-B14F-4D97-AF65-F5344CB8AC3E}">
        <p14:creationId xmlns:p14="http://schemas.microsoft.com/office/powerpoint/2010/main" val="1309336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a:bodyPr>
          <a:lstStyle/>
          <a:p>
            <a:r>
              <a:rPr lang="en-US" b="1" dirty="0"/>
              <a:t>CSS Selectors:</a:t>
            </a:r>
          </a:p>
          <a:p>
            <a:endParaRPr lang="en-US" dirty="0"/>
          </a:p>
          <a:p>
            <a:r>
              <a:rPr lang="en-US" dirty="0"/>
              <a:t>CSS selectors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
        <p:nvSpPr>
          <p:cNvPr id="4" name="Date Placeholder 3">
            <a:extLst>
              <a:ext uri="{FF2B5EF4-FFF2-40B4-BE49-F238E27FC236}">
                <a16:creationId xmlns:a16="http://schemas.microsoft.com/office/drawing/2014/main" id="{4A4C54F2-9159-4252-A800-360BEA850F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D41132-13A4-468F-9F57-F94FA37081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945E4D-5518-4973-B1DE-9A43CB23A9EF}"/>
              </a:ext>
            </a:extLst>
          </p:cNvPr>
          <p:cNvSpPr>
            <a:spLocks noGrp="1"/>
          </p:cNvSpPr>
          <p:nvPr>
            <p:ph type="sldNum" sz="quarter" idx="12"/>
          </p:nvPr>
        </p:nvSpPr>
        <p:spPr/>
        <p:txBody>
          <a:bodyPr/>
          <a:lstStyle/>
          <a:p>
            <a:fld id="{A193C64B-2574-4D3D-B044-92D68AAEF81F}" type="slidenum">
              <a:rPr lang="en-IN" smtClean="0"/>
              <a:t>135</a:t>
            </a:fld>
            <a:endParaRPr lang="en-IN"/>
          </a:p>
        </p:txBody>
      </p:sp>
    </p:spTree>
    <p:extLst>
      <p:ext uri="{BB962C8B-B14F-4D97-AF65-F5344CB8AC3E}">
        <p14:creationId xmlns:p14="http://schemas.microsoft.com/office/powerpoint/2010/main" val="123397815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a:bodyPr>
          <a:lstStyle/>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('//button[@id="submit-button"]'); </a:t>
            </a:r>
            <a:r>
              <a:rPr lang="en-US" dirty="0"/>
              <a:t>// Selects a button with ID 'submit-button'</a:t>
            </a:r>
            <a:endParaRPr lang="en-IN" dirty="0"/>
          </a:p>
        </p:txBody>
      </p:sp>
      <p:sp>
        <p:nvSpPr>
          <p:cNvPr id="4" name="Date Placeholder 3">
            <a:extLst>
              <a:ext uri="{FF2B5EF4-FFF2-40B4-BE49-F238E27FC236}">
                <a16:creationId xmlns:a16="http://schemas.microsoft.com/office/drawing/2014/main" id="{1DB6882D-980E-4C85-80D3-7AC961CE834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18A40C0-F0A6-4D6B-BD5A-D7144E4FD3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49BCAE-50AC-4E8A-825F-488681A16112}"/>
              </a:ext>
            </a:extLst>
          </p:cNvPr>
          <p:cNvSpPr>
            <a:spLocks noGrp="1"/>
          </p:cNvSpPr>
          <p:nvPr>
            <p:ph type="sldNum" sz="quarter" idx="12"/>
          </p:nvPr>
        </p:nvSpPr>
        <p:spPr/>
        <p:txBody>
          <a:bodyPr/>
          <a:lstStyle/>
          <a:p>
            <a:fld id="{A193C64B-2574-4D3D-B044-92D68AAEF81F}" type="slidenum">
              <a:rPr lang="en-IN" smtClean="0"/>
              <a:t>136</a:t>
            </a:fld>
            <a:endParaRPr lang="en-IN"/>
          </a:p>
        </p:txBody>
      </p:sp>
    </p:spTree>
    <p:extLst>
      <p:ext uri="{BB962C8B-B14F-4D97-AF65-F5344CB8AC3E}">
        <p14:creationId xmlns:p14="http://schemas.microsoft.com/office/powerpoint/2010/main" val="37415296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r>
              <a:rPr lang="en-US" dirty="0"/>
              <a:t>You can select elements based on their text content using XPath or CSS selectors combined with :contains() pseudo-class (in CSS selectors).</a:t>
            </a:r>
          </a:p>
          <a:p>
            <a:endParaRPr lang="en-US" dirty="0"/>
          </a:p>
          <a:p>
            <a:r>
              <a:rPr lang="en-US" dirty="0"/>
              <a:t>await </a:t>
            </a:r>
            <a:r>
              <a:rPr lang="en-US" dirty="0" err="1">
                <a:highlight>
                  <a:srgbClr val="FFFF00"/>
                </a:highlight>
              </a:rPr>
              <a:t>page.click</a:t>
            </a:r>
            <a:r>
              <a:rPr lang="en-US" dirty="0">
                <a:highlight>
                  <a:srgbClr val="FFFF00"/>
                </a:highlight>
              </a:rPr>
              <a:t>('</a:t>
            </a:r>
            <a:r>
              <a:rPr lang="en-US" dirty="0" err="1">
                <a:highlight>
                  <a:srgbClr val="FFFF00"/>
                </a:highlight>
              </a:rPr>
              <a:t>button:contains</a:t>
            </a:r>
            <a:r>
              <a:rPr lang="en-US" dirty="0">
                <a:highlight>
                  <a:srgbClr val="FFFF00"/>
                </a:highlight>
              </a:rPr>
              <a:t>("Submit")'); </a:t>
            </a:r>
            <a:r>
              <a:rPr lang="en-US" dirty="0"/>
              <a:t>// </a:t>
            </a:r>
            <a:r>
              <a:rPr lang="en-US" dirty="0" err="1"/>
              <a:t>clciks</a:t>
            </a:r>
            <a:r>
              <a:rPr lang="en-US" dirty="0"/>
              <a:t> a button containing the text 'Submit'</a:t>
            </a:r>
            <a:endParaRPr lang="en-IN" dirty="0"/>
          </a:p>
        </p:txBody>
      </p:sp>
      <p:sp>
        <p:nvSpPr>
          <p:cNvPr id="4" name="Date Placeholder 3">
            <a:extLst>
              <a:ext uri="{FF2B5EF4-FFF2-40B4-BE49-F238E27FC236}">
                <a16:creationId xmlns:a16="http://schemas.microsoft.com/office/drawing/2014/main" id="{E8358047-9307-424B-81A0-ACA879A7EC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23322D-CB3E-4A74-90A5-D6D25E8630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D3DC05-D2C5-41DE-B5ED-824D93FCAEE3}"/>
              </a:ext>
            </a:extLst>
          </p:cNvPr>
          <p:cNvSpPr>
            <a:spLocks noGrp="1"/>
          </p:cNvSpPr>
          <p:nvPr>
            <p:ph type="sldNum" sz="quarter" idx="12"/>
          </p:nvPr>
        </p:nvSpPr>
        <p:spPr/>
        <p:txBody>
          <a:bodyPr/>
          <a:lstStyle/>
          <a:p>
            <a:fld id="{A193C64B-2574-4D3D-B044-92D68AAEF81F}" type="slidenum">
              <a:rPr lang="en-IN" smtClean="0"/>
              <a:t>137</a:t>
            </a:fld>
            <a:endParaRPr lang="en-IN"/>
          </a:p>
        </p:txBody>
      </p:sp>
    </p:spTree>
    <p:extLst>
      <p:ext uri="{BB962C8B-B14F-4D97-AF65-F5344CB8AC3E}">
        <p14:creationId xmlns:p14="http://schemas.microsoft.com/office/powerpoint/2010/main" val="39226321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r>
              <a:rPr lang="en-US" dirty="0"/>
              <a:t>Select elements based on their attributes such as ID, class, name, or any custom attribute.</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('input[type="text"]'); </a:t>
            </a:r>
            <a:r>
              <a:rPr lang="en-US" dirty="0"/>
              <a:t>// Selects a text input field using its type attribute</a:t>
            </a:r>
            <a:endParaRPr lang="en-IN" dirty="0"/>
          </a:p>
        </p:txBody>
      </p:sp>
      <p:sp>
        <p:nvSpPr>
          <p:cNvPr id="4" name="Date Placeholder 3">
            <a:extLst>
              <a:ext uri="{FF2B5EF4-FFF2-40B4-BE49-F238E27FC236}">
                <a16:creationId xmlns:a16="http://schemas.microsoft.com/office/drawing/2014/main" id="{EE14449A-B7B4-4489-9A2F-042C23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E82BB5-04FC-4931-9159-6E58A4262F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6E94E-AD2C-4BFE-86A0-F5AC981DDF6A}"/>
              </a:ext>
            </a:extLst>
          </p:cNvPr>
          <p:cNvSpPr>
            <a:spLocks noGrp="1"/>
          </p:cNvSpPr>
          <p:nvPr>
            <p:ph type="sldNum" sz="quarter" idx="12"/>
          </p:nvPr>
        </p:nvSpPr>
        <p:spPr/>
        <p:txBody>
          <a:bodyPr/>
          <a:lstStyle/>
          <a:p>
            <a:fld id="{A193C64B-2574-4D3D-B044-92D68AAEF81F}" type="slidenum">
              <a:rPr lang="en-IN" smtClean="0"/>
              <a:t>138</a:t>
            </a:fld>
            <a:endParaRPr lang="en-IN"/>
          </a:p>
        </p:txBody>
      </p:sp>
    </p:spTree>
    <p:extLst>
      <p:ext uri="{BB962C8B-B14F-4D97-AF65-F5344CB8AC3E}">
        <p14:creationId xmlns:p14="http://schemas.microsoft.com/office/powerpoint/2010/main" val="37497640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r>
              <a:rPr lang="en-US" dirty="0"/>
              <a:t>Use methods like locator() to create a locator object for an element,</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highlight>
                  <a:srgbClr val="FFFF00"/>
                </a:highlight>
              </a:rPr>
              <a:t>await </a:t>
            </a:r>
            <a:r>
              <a:rPr lang="en-US" dirty="0" err="1">
                <a:highlight>
                  <a:srgbClr val="FFFF00"/>
                </a:highlight>
              </a:rPr>
              <a:t>button.click</a:t>
            </a:r>
            <a:r>
              <a:rPr lang="en-US" dirty="0">
                <a:highlight>
                  <a:srgbClr val="FFFF00"/>
                </a:highlight>
              </a:rPr>
              <a:t>(); </a:t>
            </a:r>
            <a:r>
              <a:rPr lang="en-US" dirty="0"/>
              <a:t>// Clicks a button selected by its ID</a:t>
            </a:r>
            <a:endParaRPr lang="en-IN" dirty="0"/>
          </a:p>
        </p:txBody>
      </p:sp>
      <p:sp>
        <p:nvSpPr>
          <p:cNvPr id="4" name="Date Placeholder 3">
            <a:extLst>
              <a:ext uri="{FF2B5EF4-FFF2-40B4-BE49-F238E27FC236}">
                <a16:creationId xmlns:a16="http://schemas.microsoft.com/office/drawing/2014/main" id="{531C8C0F-BECF-4106-8670-540FBF9ED3B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AB75D0-FB44-42D1-85D6-FB05C74A57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C7095F-DB6E-4203-AE36-E9E6E76FD37B}"/>
              </a:ext>
            </a:extLst>
          </p:cNvPr>
          <p:cNvSpPr>
            <a:spLocks noGrp="1"/>
          </p:cNvSpPr>
          <p:nvPr>
            <p:ph type="sldNum" sz="quarter" idx="12"/>
          </p:nvPr>
        </p:nvSpPr>
        <p:spPr/>
        <p:txBody>
          <a:bodyPr/>
          <a:lstStyle/>
          <a:p>
            <a:fld id="{A193C64B-2574-4D3D-B044-92D68AAEF81F}" type="slidenum">
              <a:rPr lang="en-IN" smtClean="0"/>
              <a:t>139</a:t>
            </a:fld>
            <a:endParaRPr lang="en-IN"/>
          </a:p>
        </p:txBody>
      </p:sp>
    </p:spTree>
    <p:extLst>
      <p:ext uri="{BB962C8B-B14F-4D97-AF65-F5344CB8AC3E}">
        <p14:creationId xmlns:p14="http://schemas.microsoft.com/office/powerpoint/2010/main" val="99870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A4CE-89AA-43F7-BA66-B2943FD4D423}"/>
              </a:ext>
            </a:extLst>
          </p:cNvPr>
          <p:cNvSpPr>
            <a:spLocks noGrp="1"/>
          </p:cNvSpPr>
          <p:nvPr>
            <p:ph type="title"/>
          </p:nvPr>
        </p:nvSpPr>
        <p:spPr/>
        <p:txBody>
          <a:bodyPr/>
          <a:lstStyle/>
          <a:p>
            <a:r>
              <a:rPr lang="en-US" dirty="0"/>
              <a:t>List reporter</a:t>
            </a:r>
            <a:endParaRPr lang="en-IN" dirty="0"/>
          </a:p>
        </p:txBody>
      </p:sp>
      <p:pic>
        <p:nvPicPr>
          <p:cNvPr id="7" name="Content Placeholder 6">
            <a:extLst>
              <a:ext uri="{FF2B5EF4-FFF2-40B4-BE49-F238E27FC236}">
                <a16:creationId xmlns:a16="http://schemas.microsoft.com/office/drawing/2014/main" id="{5DB57844-93A2-45F7-9609-E41F0E3ED90F}"/>
              </a:ext>
            </a:extLst>
          </p:cNvPr>
          <p:cNvPicPr>
            <a:picLocks noGrp="1" noChangeAspect="1"/>
          </p:cNvPicPr>
          <p:nvPr>
            <p:ph idx="1"/>
          </p:nvPr>
        </p:nvPicPr>
        <p:blipFill>
          <a:blip r:embed="rId2"/>
          <a:stretch>
            <a:fillRect/>
          </a:stretch>
        </p:blipFill>
        <p:spPr>
          <a:xfrm>
            <a:off x="1566527" y="2255971"/>
            <a:ext cx="4801270" cy="1886213"/>
          </a:xfrm>
          <a:prstGeom prst="rect">
            <a:avLst/>
          </a:prstGeom>
        </p:spPr>
      </p:pic>
      <p:sp>
        <p:nvSpPr>
          <p:cNvPr id="4" name="Date Placeholder 3">
            <a:extLst>
              <a:ext uri="{FF2B5EF4-FFF2-40B4-BE49-F238E27FC236}">
                <a16:creationId xmlns:a16="http://schemas.microsoft.com/office/drawing/2014/main" id="{0B6664D8-D543-4C48-A90E-191BDF5259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292D9D-90AC-4054-8C08-0BE10AF6BB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CF9C109-673D-4B63-A6D9-E1FE63E9BE99}"/>
              </a:ext>
            </a:extLst>
          </p:cNvPr>
          <p:cNvSpPr>
            <a:spLocks noGrp="1"/>
          </p:cNvSpPr>
          <p:nvPr>
            <p:ph type="sldNum" sz="quarter" idx="12"/>
          </p:nvPr>
        </p:nvSpPr>
        <p:spPr/>
        <p:txBody>
          <a:bodyPr/>
          <a:lstStyle/>
          <a:p>
            <a:fld id="{A193C64B-2574-4D3D-B044-92D68AAEF81F}" type="slidenum">
              <a:rPr lang="en-IN" smtClean="0"/>
              <a:t>14</a:t>
            </a:fld>
            <a:endParaRPr lang="en-IN"/>
          </a:p>
        </p:txBody>
      </p:sp>
    </p:spTree>
    <p:extLst>
      <p:ext uri="{BB962C8B-B14F-4D97-AF65-F5344CB8AC3E}">
        <p14:creationId xmlns:p14="http://schemas.microsoft.com/office/powerpoint/2010/main" val="22130142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a:bodyPr>
          <a:lstStyle/>
          <a:p>
            <a:r>
              <a:rPr lang="en-US" dirty="0"/>
              <a:t>Playwright provides built-in accessibility selectors that allow you to select elements based on their accessibility attributes, making your tests more accessible and robust.</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('text=Submit'); </a:t>
            </a:r>
            <a:r>
              <a:rPr lang="en-US" dirty="0"/>
              <a:t>// Selects a button with accessible label 'Submit'</a:t>
            </a:r>
          </a:p>
          <a:p>
            <a:pPr lvl="1"/>
            <a:r>
              <a:rPr lang="en-US" dirty="0"/>
              <a:t>By utilizing these various selector strategies, you can accurately pinpoint and interact with elements on your web page, making your automated tests more robust and reliable in different scenarios.</a:t>
            </a:r>
            <a:endParaRPr lang="en-IN" dirty="0"/>
          </a:p>
        </p:txBody>
      </p:sp>
      <p:sp>
        <p:nvSpPr>
          <p:cNvPr id="4" name="Date Placeholder 3">
            <a:extLst>
              <a:ext uri="{FF2B5EF4-FFF2-40B4-BE49-F238E27FC236}">
                <a16:creationId xmlns:a16="http://schemas.microsoft.com/office/drawing/2014/main" id="{19CFE0BA-BFA0-4849-B565-423916DBE3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4A0027D-7C8C-4E60-8BB3-0850C2A9C0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41A615B-E09A-48C2-96C3-05AE9F9F4CAF}"/>
              </a:ext>
            </a:extLst>
          </p:cNvPr>
          <p:cNvSpPr>
            <a:spLocks noGrp="1"/>
          </p:cNvSpPr>
          <p:nvPr>
            <p:ph type="sldNum" sz="quarter" idx="12"/>
          </p:nvPr>
        </p:nvSpPr>
        <p:spPr/>
        <p:txBody>
          <a:bodyPr/>
          <a:lstStyle/>
          <a:p>
            <a:fld id="{A193C64B-2574-4D3D-B044-92D68AAEF81F}" type="slidenum">
              <a:rPr lang="en-IN" smtClean="0"/>
              <a:t>140</a:t>
            </a:fld>
            <a:endParaRPr lang="en-IN"/>
          </a:p>
        </p:txBody>
      </p:sp>
    </p:spTree>
    <p:extLst>
      <p:ext uri="{BB962C8B-B14F-4D97-AF65-F5344CB8AC3E}">
        <p14:creationId xmlns:p14="http://schemas.microsoft.com/office/powerpoint/2010/main" val="353174223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ctrTitle"/>
          </p:nvPr>
        </p:nvSpPr>
        <p:spPr/>
        <p:txBody>
          <a:bodyPr/>
          <a:lstStyle/>
          <a:p>
            <a:r>
              <a:rPr lang="en-IN" dirty="0"/>
              <a:t>Waiting for elements</a:t>
            </a:r>
          </a:p>
        </p:txBody>
      </p:sp>
      <p:sp>
        <p:nvSpPr>
          <p:cNvPr id="2" name="Subtitle 1">
            <a:extLst>
              <a:ext uri="{FF2B5EF4-FFF2-40B4-BE49-F238E27FC236}">
                <a16:creationId xmlns:a16="http://schemas.microsoft.com/office/drawing/2014/main" id="{8D2DC055-CC1E-4A16-ABE5-81E4BD0F5B5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A430-5A87-4E5A-99CA-37828B4BCF20}"/>
              </a:ext>
            </a:extLst>
          </p:cNvPr>
          <p:cNvSpPr>
            <a:spLocks noGrp="1"/>
          </p:cNvSpPr>
          <p:nvPr>
            <p:ph type="title"/>
          </p:nvPr>
        </p:nvSpPr>
        <p:spPr/>
        <p:txBody>
          <a:bodyPr/>
          <a:lstStyle/>
          <a:p>
            <a:r>
              <a:rPr lang="en-US" dirty="0" err="1"/>
              <a:t>waitForSelector</a:t>
            </a:r>
            <a:r>
              <a:rPr lang="en-US" dirty="0"/>
              <a:t>():</a:t>
            </a:r>
            <a:endParaRPr lang="en-IN" dirty="0"/>
          </a:p>
        </p:txBody>
      </p:sp>
      <p:sp>
        <p:nvSpPr>
          <p:cNvPr id="3" name="Content Placeholder 2">
            <a:extLst>
              <a:ext uri="{FF2B5EF4-FFF2-40B4-BE49-F238E27FC236}">
                <a16:creationId xmlns:a16="http://schemas.microsoft.com/office/drawing/2014/main" id="{261CD87D-1BB4-44B4-990C-3FD0A2414B68}"/>
              </a:ext>
            </a:extLst>
          </p:cNvPr>
          <p:cNvSpPr>
            <a:spLocks noGrp="1"/>
          </p:cNvSpPr>
          <p:nvPr>
            <p:ph idx="1"/>
          </p:nvPr>
        </p:nvSpPr>
        <p:spPr/>
        <p:txBody>
          <a:bodyPr>
            <a:normAutofit/>
          </a:bodyPr>
          <a:lstStyle/>
          <a:p>
            <a:r>
              <a:rPr lang="en-US" dirty="0"/>
              <a:t>When automating tests with Playwright, it's essential to handle situations where elements may not be immediately available on the page. </a:t>
            </a:r>
          </a:p>
          <a:p>
            <a:r>
              <a:rPr lang="en-US" dirty="0"/>
              <a:t>Use </a:t>
            </a:r>
            <a:r>
              <a:rPr lang="en-US" dirty="0" err="1">
                <a:highlight>
                  <a:srgbClr val="FFFF00"/>
                </a:highlight>
              </a:rPr>
              <a:t>waitForSelector</a:t>
            </a:r>
            <a:r>
              <a:rPr lang="en-US" dirty="0"/>
              <a:t>() to wait for an element matching the specified selector to appear in the DOM.</a:t>
            </a:r>
          </a:p>
          <a:p>
            <a:r>
              <a:rPr lang="en-US" dirty="0">
                <a:highlight>
                  <a:srgbClr val="FFFF00"/>
                </a:highlight>
              </a:rPr>
              <a:t>await </a:t>
            </a:r>
            <a:r>
              <a:rPr lang="en-US" dirty="0" err="1">
                <a:highlight>
                  <a:srgbClr val="FFFF00"/>
                </a:highlight>
              </a:rPr>
              <a:t>page.waitForSelector</a:t>
            </a:r>
            <a:r>
              <a:rPr lang="en-US" dirty="0">
                <a:highlight>
                  <a:srgbClr val="FFFF00"/>
                </a:highlight>
              </a:rPr>
              <a:t>('</a:t>
            </a:r>
            <a:r>
              <a:rPr lang="en-US" dirty="0" err="1">
                <a:highlight>
                  <a:srgbClr val="FFFF00"/>
                </a:highlight>
              </a:rPr>
              <a:t>button.submit</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D1B6233-947A-460D-9250-D3E38FDB316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F887C5-96F4-414B-A4B7-0183D064A16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5F08D54-4FF7-4720-B0D9-CF6294BCF2FD}"/>
              </a:ext>
            </a:extLst>
          </p:cNvPr>
          <p:cNvSpPr>
            <a:spLocks noGrp="1"/>
          </p:cNvSpPr>
          <p:nvPr>
            <p:ph type="sldNum" sz="quarter" idx="12"/>
          </p:nvPr>
        </p:nvSpPr>
        <p:spPr/>
        <p:txBody>
          <a:bodyPr/>
          <a:lstStyle/>
          <a:p>
            <a:fld id="{A193C64B-2574-4D3D-B044-92D68AAEF81F}" type="slidenum">
              <a:rPr lang="en-IN" smtClean="0"/>
              <a:t>142</a:t>
            </a:fld>
            <a:endParaRPr lang="en-IN"/>
          </a:p>
        </p:txBody>
      </p:sp>
    </p:spTree>
    <p:extLst>
      <p:ext uri="{BB962C8B-B14F-4D97-AF65-F5344CB8AC3E}">
        <p14:creationId xmlns:p14="http://schemas.microsoft.com/office/powerpoint/2010/main" val="338555878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
        <p:nvSpPr>
          <p:cNvPr id="4" name="Date Placeholder 3">
            <a:extLst>
              <a:ext uri="{FF2B5EF4-FFF2-40B4-BE49-F238E27FC236}">
                <a16:creationId xmlns:a16="http://schemas.microsoft.com/office/drawing/2014/main" id="{1C1C6C79-364E-4B34-AA40-F0CEF7C894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2E56C0E-15C4-4194-9DA2-3397906977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26B922E-F09E-4703-9EE3-E0F8411BB8B2}"/>
              </a:ext>
            </a:extLst>
          </p:cNvPr>
          <p:cNvSpPr>
            <a:spLocks noGrp="1"/>
          </p:cNvSpPr>
          <p:nvPr>
            <p:ph type="sldNum" sz="quarter" idx="12"/>
          </p:nvPr>
        </p:nvSpPr>
        <p:spPr/>
        <p:txBody>
          <a:bodyPr/>
          <a:lstStyle/>
          <a:p>
            <a:fld id="{A193C64B-2574-4D3D-B044-92D68AAEF81F}" type="slidenum">
              <a:rPr lang="en-IN" smtClean="0"/>
              <a:t>143</a:t>
            </a:fld>
            <a:endParaRPr lang="en-IN"/>
          </a:p>
        </p:txBody>
      </p:sp>
    </p:spTree>
    <p:extLst>
      <p:ext uri="{BB962C8B-B14F-4D97-AF65-F5344CB8AC3E}">
        <p14:creationId xmlns:p14="http://schemas.microsoft.com/office/powerpoint/2010/main" val="13865066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r>
              <a:rPr lang="en-US" dirty="0"/>
              <a:t>Use </a:t>
            </a:r>
            <a:r>
              <a:rPr lang="en-US" dirty="0" err="1">
                <a:highlight>
                  <a:srgbClr val="FFFF00"/>
                </a:highlight>
              </a:rPr>
              <a:t>waitForTimeout</a:t>
            </a:r>
            <a:r>
              <a:rPr lang="en-US" dirty="0"/>
              <a:t>() to introduce a delay in milliseconds before proceeding with the test.</a:t>
            </a:r>
          </a:p>
          <a:p>
            <a:endParaRPr lang="en-US" dirty="0"/>
          </a:p>
          <a:p>
            <a:r>
              <a:rPr lang="en-US" dirty="0">
                <a:highlight>
                  <a:srgbClr val="FFFF00"/>
                </a:highlight>
              </a:rPr>
              <a:t>await </a:t>
            </a:r>
            <a:r>
              <a:rPr lang="en-US" dirty="0" err="1">
                <a:highlight>
                  <a:srgbClr val="FFFF00"/>
                </a:highlight>
              </a:rPr>
              <a:t>page.waitForTimeout</a:t>
            </a:r>
            <a:r>
              <a:rPr lang="en-US" dirty="0">
                <a:highlight>
                  <a:srgbClr val="FFFF00"/>
                </a:highlight>
              </a:rPr>
              <a:t>(2000); </a:t>
            </a:r>
            <a:r>
              <a:rPr lang="en-US" dirty="0"/>
              <a:t>// Waits for 2 second</a:t>
            </a:r>
            <a:endParaRPr lang="en-IN" dirty="0"/>
          </a:p>
        </p:txBody>
      </p:sp>
      <p:sp>
        <p:nvSpPr>
          <p:cNvPr id="4" name="Date Placeholder 3">
            <a:extLst>
              <a:ext uri="{FF2B5EF4-FFF2-40B4-BE49-F238E27FC236}">
                <a16:creationId xmlns:a16="http://schemas.microsoft.com/office/drawing/2014/main" id="{34422DB7-6779-4FF1-9EAA-C8151F1E254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89FFC0B-0F00-4FC8-A260-BD96AE968A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282E1F-1FF4-46E2-9F11-B8D7A8E24785}"/>
              </a:ext>
            </a:extLst>
          </p:cNvPr>
          <p:cNvSpPr>
            <a:spLocks noGrp="1"/>
          </p:cNvSpPr>
          <p:nvPr>
            <p:ph type="sldNum" sz="quarter" idx="12"/>
          </p:nvPr>
        </p:nvSpPr>
        <p:spPr/>
        <p:txBody>
          <a:bodyPr/>
          <a:lstStyle/>
          <a:p>
            <a:fld id="{A193C64B-2574-4D3D-B044-92D68AAEF81F}" type="slidenum">
              <a:rPr lang="en-IN" smtClean="0"/>
              <a:t>144</a:t>
            </a:fld>
            <a:endParaRPr lang="en-IN"/>
          </a:p>
        </p:txBody>
      </p:sp>
    </p:spTree>
    <p:extLst>
      <p:ext uri="{BB962C8B-B14F-4D97-AF65-F5344CB8AC3E}">
        <p14:creationId xmlns:p14="http://schemas.microsoft.com/office/powerpoint/2010/main" val="173681062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r>
              <a:rPr lang="en-IN" dirty="0"/>
              <a:t>You can use </a:t>
            </a:r>
            <a:r>
              <a:rPr lang="en-IN" dirty="0" err="1">
                <a:highlight>
                  <a:srgbClr val="FFFF00"/>
                </a:highlight>
              </a:rPr>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
        <p:nvSpPr>
          <p:cNvPr id="4" name="Date Placeholder 3">
            <a:extLst>
              <a:ext uri="{FF2B5EF4-FFF2-40B4-BE49-F238E27FC236}">
                <a16:creationId xmlns:a16="http://schemas.microsoft.com/office/drawing/2014/main" id="{2A892F19-8839-457A-9DA1-DB44F28DB2A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FD1454-2C8A-4C7C-AE93-EB7F4B333B5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B78335-F97E-413D-A2FB-5C26A8772101}"/>
              </a:ext>
            </a:extLst>
          </p:cNvPr>
          <p:cNvSpPr>
            <a:spLocks noGrp="1"/>
          </p:cNvSpPr>
          <p:nvPr>
            <p:ph type="sldNum" sz="quarter" idx="12"/>
          </p:nvPr>
        </p:nvSpPr>
        <p:spPr/>
        <p:txBody>
          <a:bodyPr/>
          <a:lstStyle/>
          <a:p>
            <a:fld id="{A193C64B-2574-4D3D-B044-92D68AAEF81F}" type="slidenum">
              <a:rPr lang="en-IN" smtClean="0"/>
              <a:t>145</a:t>
            </a:fld>
            <a:endParaRPr lang="en-IN"/>
          </a:p>
        </p:txBody>
      </p:sp>
    </p:spTree>
    <p:extLst>
      <p:ext uri="{BB962C8B-B14F-4D97-AF65-F5344CB8AC3E}">
        <p14:creationId xmlns:p14="http://schemas.microsoft.com/office/powerpoint/2010/main" val="150617536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r>
              <a:rPr lang="en-US" dirty="0"/>
              <a:t>Use </a:t>
            </a:r>
            <a:r>
              <a:rPr lang="en-US" dirty="0" err="1"/>
              <a:t>waitForLoadState</a:t>
            </a:r>
            <a:r>
              <a:rPr lang="en-US" dirty="0"/>
              <a:t>() to wait until the page reaches a specific load state, such as </a:t>
            </a:r>
            <a:r>
              <a:rPr lang="en-US" dirty="0">
                <a:highlight>
                  <a:srgbClr val="FFFF00"/>
                </a:highlight>
              </a:rPr>
              <a:t>'load</a:t>
            </a:r>
            <a:r>
              <a:rPr lang="en-US" dirty="0"/>
              <a:t>' or </a:t>
            </a:r>
            <a:r>
              <a:rPr lang="en-US" dirty="0">
                <a:highlight>
                  <a:srgbClr val="FFFF00"/>
                </a:highlight>
              </a:rPr>
              <a:t>'</a:t>
            </a:r>
            <a:r>
              <a:rPr lang="en-US" dirty="0" err="1">
                <a:highlight>
                  <a:srgbClr val="FFFF00"/>
                </a:highlight>
              </a:rPr>
              <a:t>networkidle</a:t>
            </a:r>
            <a:r>
              <a:rPr lang="en-US" dirty="0"/>
              <a:t>'.</a:t>
            </a:r>
          </a:p>
          <a:p>
            <a:endParaRPr lang="en-US" dirty="0"/>
          </a:p>
          <a:p>
            <a:r>
              <a:rPr lang="en-US" dirty="0">
                <a:highlight>
                  <a:srgbClr val="FFFF00"/>
                </a:highlight>
              </a:rPr>
              <a:t>await </a:t>
            </a:r>
            <a:r>
              <a:rPr lang="en-US" dirty="0" err="1">
                <a:highlight>
                  <a:srgbClr val="FFFF00"/>
                </a:highlight>
              </a:rPr>
              <a:t>page.waitForLoadState</a:t>
            </a:r>
            <a:r>
              <a:rPr lang="en-US" dirty="0">
                <a:highlight>
                  <a:srgbClr val="FFFF00"/>
                </a:highlight>
              </a:rPr>
              <a:t>('</a:t>
            </a:r>
            <a:r>
              <a:rPr lang="en-US" dirty="0" err="1">
                <a:highlight>
                  <a:srgbClr val="FFFF00"/>
                </a:highlight>
              </a:rPr>
              <a:t>networkidle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ABB037B-5A17-4D61-B292-6D0DFC96F3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899E45-47D7-4224-8FA6-9106EFEE9D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85280C7-3840-4760-813A-96B3C53D81F3}"/>
              </a:ext>
            </a:extLst>
          </p:cNvPr>
          <p:cNvSpPr>
            <a:spLocks noGrp="1"/>
          </p:cNvSpPr>
          <p:nvPr>
            <p:ph type="sldNum" sz="quarter" idx="12"/>
          </p:nvPr>
        </p:nvSpPr>
        <p:spPr/>
        <p:txBody>
          <a:bodyPr/>
          <a:lstStyle/>
          <a:p>
            <a:fld id="{A193C64B-2574-4D3D-B044-92D68AAEF81F}" type="slidenum">
              <a:rPr lang="en-IN" smtClean="0"/>
              <a:t>146</a:t>
            </a:fld>
            <a:endParaRPr lang="en-IN"/>
          </a:p>
        </p:txBody>
      </p:sp>
    </p:spTree>
    <p:extLst>
      <p:ext uri="{BB962C8B-B14F-4D97-AF65-F5344CB8AC3E}">
        <p14:creationId xmlns:p14="http://schemas.microsoft.com/office/powerpoint/2010/main" val="27849881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a:bodyPr>
          <a:lstStyle/>
          <a:p>
            <a:r>
              <a:rPr lang="en-US" dirty="0"/>
              <a:t>Playwright allows you to wait for specific events to occur on the page, such as </a:t>
            </a:r>
            <a:r>
              <a:rPr lang="en-US" dirty="0">
                <a:highlight>
                  <a:srgbClr val="FFFF00"/>
                </a:highlight>
              </a:rPr>
              <a:t>'navigation</a:t>
            </a:r>
            <a:r>
              <a:rPr lang="en-US" dirty="0"/>
              <a:t>', </a:t>
            </a:r>
            <a:r>
              <a:rPr lang="en-US" dirty="0">
                <a:highlight>
                  <a:srgbClr val="FFFF00"/>
                </a:highlight>
              </a:rPr>
              <a:t>'dialog</a:t>
            </a:r>
            <a:r>
              <a:rPr lang="en-US" dirty="0"/>
              <a:t>', or </a:t>
            </a:r>
            <a:r>
              <a:rPr lang="en-US" dirty="0">
                <a:highlight>
                  <a:srgbClr val="FFFF00"/>
                </a:highlight>
              </a:rPr>
              <a:t>'download</a:t>
            </a:r>
            <a:r>
              <a:rPr lang="en-US" dirty="0"/>
              <a:t>'.</a:t>
            </a:r>
          </a:p>
          <a:p>
            <a:endParaRPr lang="en-US" dirty="0"/>
          </a:p>
          <a:p>
            <a:r>
              <a:rPr lang="en-US" dirty="0">
                <a:highlight>
                  <a:srgbClr val="FFFF00"/>
                </a:highlight>
              </a:rPr>
              <a:t>await </a:t>
            </a:r>
            <a:r>
              <a:rPr lang="en-US" dirty="0" err="1">
                <a:highlight>
                  <a:srgbClr val="FFFF00"/>
                </a:highlight>
              </a:rPr>
              <a:t>page.waitForEvent</a:t>
            </a:r>
            <a:r>
              <a:rPr lang="en-US" dirty="0">
                <a:highlight>
                  <a:srgbClr val="FFFF00"/>
                </a:highlight>
              </a:rPr>
              <a:t>('navigation');</a:t>
            </a:r>
          </a:p>
        </p:txBody>
      </p:sp>
      <p:sp>
        <p:nvSpPr>
          <p:cNvPr id="4" name="Date Placeholder 3">
            <a:extLst>
              <a:ext uri="{FF2B5EF4-FFF2-40B4-BE49-F238E27FC236}">
                <a16:creationId xmlns:a16="http://schemas.microsoft.com/office/drawing/2014/main" id="{A7D91C43-5570-4279-96F0-8C9D7F1863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5878FE-8CE8-4F1E-A4E5-56E6CB6B9D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544359-4EFA-44CD-93FB-7F159214D323}"/>
              </a:ext>
            </a:extLst>
          </p:cNvPr>
          <p:cNvSpPr>
            <a:spLocks noGrp="1"/>
          </p:cNvSpPr>
          <p:nvPr>
            <p:ph type="sldNum" sz="quarter" idx="12"/>
          </p:nvPr>
        </p:nvSpPr>
        <p:spPr/>
        <p:txBody>
          <a:bodyPr/>
          <a:lstStyle/>
          <a:p>
            <a:fld id="{A193C64B-2574-4D3D-B044-92D68AAEF81F}" type="slidenum">
              <a:rPr lang="en-IN" smtClean="0"/>
              <a:t>147</a:t>
            </a:fld>
            <a:endParaRPr lang="en-IN"/>
          </a:p>
        </p:txBody>
      </p:sp>
    </p:spTree>
    <p:extLst>
      <p:ext uri="{BB962C8B-B14F-4D97-AF65-F5344CB8AC3E}">
        <p14:creationId xmlns:p14="http://schemas.microsoft.com/office/powerpoint/2010/main" val="123135649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148</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104650239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a:bodyPr>
          <a:lstStyle/>
          <a:p>
            <a:r>
              <a:rPr lang="en-US" dirty="0">
                <a:solidFill>
                  <a:srgbClr val="FF0000"/>
                </a:solidFill>
              </a:rPr>
              <a:t>Question: What is Playwright?</a:t>
            </a:r>
          </a:p>
          <a:p>
            <a:r>
              <a:rPr lang="en-US" dirty="0"/>
              <a:t>Answer: Playwright is an open-source Node.js library for automating browsers developed by Microsoft. It allows developers to write reliable end-to-end tests for web applications across different browsers.</a:t>
            </a:r>
          </a:p>
        </p:txBody>
      </p:sp>
      <p:sp>
        <p:nvSpPr>
          <p:cNvPr id="4" name="Date Placeholder 3">
            <a:extLst>
              <a:ext uri="{FF2B5EF4-FFF2-40B4-BE49-F238E27FC236}">
                <a16:creationId xmlns:a16="http://schemas.microsoft.com/office/drawing/2014/main" id="{EE88F177-2C8A-474A-B095-381CDF6CBC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3A260B-D0EF-4728-AE36-72395D6EE1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F8263CB-05EA-400D-9EFB-CC5FFE7A02F3}"/>
              </a:ext>
            </a:extLst>
          </p:cNvPr>
          <p:cNvSpPr>
            <a:spLocks noGrp="1"/>
          </p:cNvSpPr>
          <p:nvPr>
            <p:ph type="sldNum" sz="quarter" idx="12"/>
          </p:nvPr>
        </p:nvSpPr>
        <p:spPr/>
        <p:txBody>
          <a:bodyPr/>
          <a:lstStyle/>
          <a:p>
            <a:fld id="{A193C64B-2574-4D3D-B044-92D68AAEF81F}" type="slidenum">
              <a:rPr lang="en-IN" smtClean="0"/>
              <a:t>149</a:t>
            </a:fld>
            <a:endParaRPr lang="en-IN"/>
          </a:p>
        </p:txBody>
      </p:sp>
    </p:spTree>
    <p:extLst>
      <p:ext uri="{BB962C8B-B14F-4D97-AF65-F5344CB8AC3E}">
        <p14:creationId xmlns:p14="http://schemas.microsoft.com/office/powerpoint/2010/main" val="156471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23EF-C86D-454B-A385-58050EF36FB9}"/>
              </a:ext>
            </a:extLst>
          </p:cNvPr>
          <p:cNvSpPr>
            <a:spLocks noGrp="1"/>
          </p:cNvSpPr>
          <p:nvPr>
            <p:ph type="title"/>
          </p:nvPr>
        </p:nvSpPr>
        <p:spPr/>
        <p:txBody>
          <a:bodyPr/>
          <a:lstStyle/>
          <a:p>
            <a:r>
              <a:rPr lang="en-US" dirty="0"/>
              <a:t>Third Party Reporting</a:t>
            </a:r>
            <a:endParaRPr lang="en-IN" dirty="0"/>
          </a:p>
        </p:txBody>
      </p:sp>
      <p:sp>
        <p:nvSpPr>
          <p:cNvPr id="3" name="Content Placeholder 2">
            <a:extLst>
              <a:ext uri="{FF2B5EF4-FFF2-40B4-BE49-F238E27FC236}">
                <a16:creationId xmlns:a16="http://schemas.microsoft.com/office/drawing/2014/main" id="{FEF68605-116E-4675-80A2-905145818E26}"/>
              </a:ext>
            </a:extLst>
          </p:cNvPr>
          <p:cNvSpPr>
            <a:spLocks noGrp="1"/>
          </p:cNvSpPr>
          <p:nvPr>
            <p:ph idx="1"/>
          </p:nvPr>
        </p:nvSpPr>
        <p:spPr/>
        <p:txBody>
          <a:bodyPr>
            <a:normAutofit fontScale="85000" lnSpcReduction="20000"/>
          </a:bodyPr>
          <a:lstStyle/>
          <a:p>
            <a:r>
              <a:rPr lang="en-IN" dirty="0">
                <a:hlinkClick r:id="rId2"/>
              </a:rPr>
              <a:t>Allure</a:t>
            </a:r>
            <a:endParaRPr lang="en-IN" dirty="0"/>
          </a:p>
          <a:p>
            <a:r>
              <a:rPr lang="en-IN" dirty="0">
                <a:hlinkClick r:id="rId3"/>
              </a:rPr>
              <a:t>Argos Visual Testing</a:t>
            </a:r>
            <a:endParaRPr lang="en-IN" dirty="0"/>
          </a:p>
          <a:p>
            <a:r>
              <a:rPr lang="en-IN" dirty="0">
                <a:hlinkClick r:id="rId4"/>
              </a:rPr>
              <a:t>Currents</a:t>
            </a:r>
            <a:endParaRPr lang="en-IN" dirty="0"/>
          </a:p>
          <a:p>
            <a:r>
              <a:rPr lang="en-IN" dirty="0" err="1">
                <a:hlinkClick r:id="rId5"/>
              </a:rPr>
              <a:t>Monocart</a:t>
            </a:r>
            <a:endParaRPr lang="en-IN" dirty="0"/>
          </a:p>
          <a:p>
            <a:r>
              <a:rPr lang="en-IN" dirty="0" err="1">
                <a:hlinkClick r:id="rId6"/>
              </a:rPr>
              <a:t>ReportPortal</a:t>
            </a:r>
            <a:endParaRPr lang="en-IN" dirty="0"/>
          </a:p>
          <a:p>
            <a:r>
              <a:rPr lang="en-IN" dirty="0">
                <a:hlinkClick r:id="rId7"/>
              </a:rPr>
              <a:t>Serenity/JS</a:t>
            </a:r>
            <a:endParaRPr lang="en-IN" dirty="0"/>
          </a:p>
          <a:p>
            <a:r>
              <a:rPr lang="en-IN" dirty="0" err="1">
                <a:hlinkClick r:id="rId8"/>
              </a:rPr>
              <a:t>Testmo</a:t>
            </a:r>
            <a:endParaRPr lang="en-IN" dirty="0"/>
          </a:p>
          <a:p>
            <a:r>
              <a:rPr lang="en-IN" dirty="0">
                <a:hlinkClick r:id="rId9"/>
              </a:rPr>
              <a:t>Testomat.io</a:t>
            </a:r>
            <a:endParaRPr lang="en-IN" dirty="0"/>
          </a:p>
          <a:p>
            <a:r>
              <a:rPr lang="en-IN" dirty="0" err="1">
                <a:hlinkClick r:id="rId10"/>
              </a:rPr>
              <a:t>Tesults</a:t>
            </a:r>
            <a:endParaRPr lang="en-IN" dirty="0"/>
          </a:p>
        </p:txBody>
      </p:sp>
      <p:sp>
        <p:nvSpPr>
          <p:cNvPr id="4" name="Date Placeholder 3">
            <a:extLst>
              <a:ext uri="{FF2B5EF4-FFF2-40B4-BE49-F238E27FC236}">
                <a16:creationId xmlns:a16="http://schemas.microsoft.com/office/drawing/2014/main" id="{9CC04DB6-D6CD-4C9B-840B-C537486142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B23E77-C03C-4409-A909-285029B5E0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D11C72C-BC24-4C3C-8BE9-578192D6EEA8}"/>
              </a:ext>
            </a:extLst>
          </p:cNvPr>
          <p:cNvSpPr>
            <a:spLocks noGrp="1"/>
          </p:cNvSpPr>
          <p:nvPr>
            <p:ph type="sldNum" sz="quarter" idx="12"/>
          </p:nvPr>
        </p:nvSpPr>
        <p:spPr/>
        <p:txBody>
          <a:bodyPr/>
          <a:lstStyle/>
          <a:p>
            <a:fld id="{A193C64B-2574-4D3D-B044-92D68AAEF81F}" type="slidenum">
              <a:rPr lang="en-IN" smtClean="0"/>
              <a:t>15</a:t>
            </a:fld>
            <a:endParaRPr lang="en-IN"/>
          </a:p>
        </p:txBody>
      </p:sp>
      <p:pic>
        <p:nvPicPr>
          <p:cNvPr id="7" name="Picture 6">
            <a:extLst>
              <a:ext uri="{FF2B5EF4-FFF2-40B4-BE49-F238E27FC236}">
                <a16:creationId xmlns:a16="http://schemas.microsoft.com/office/drawing/2014/main" id="{34A064CE-19AB-4CFA-BE5C-B0A810F3D97E}"/>
              </a:ext>
            </a:extLst>
          </p:cNvPr>
          <p:cNvPicPr>
            <a:picLocks noChangeAspect="1"/>
          </p:cNvPicPr>
          <p:nvPr/>
        </p:nvPicPr>
        <p:blipFill>
          <a:blip r:embed="rId11"/>
          <a:stretch>
            <a:fillRect/>
          </a:stretch>
        </p:blipFill>
        <p:spPr>
          <a:xfrm>
            <a:off x="3853159" y="2015732"/>
            <a:ext cx="7401958" cy="3391373"/>
          </a:xfrm>
          <a:prstGeom prst="rect">
            <a:avLst/>
          </a:prstGeom>
        </p:spPr>
      </p:pic>
    </p:spTree>
    <p:extLst>
      <p:ext uri="{BB962C8B-B14F-4D97-AF65-F5344CB8AC3E}">
        <p14:creationId xmlns:p14="http://schemas.microsoft.com/office/powerpoint/2010/main" val="237667990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71EB-9DCF-4295-B1D3-D5CB1E977D2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40FFFBE3-983D-4DA6-8B68-FBDE71B9880A}"/>
              </a:ext>
            </a:extLst>
          </p:cNvPr>
          <p:cNvSpPr>
            <a:spLocks noGrp="1"/>
          </p:cNvSpPr>
          <p:nvPr>
            <p:ph idx="1"/>
          </p:nvPr>
        </p:nvSpPr>
        <p:spPr/>
        <p:txBody>
          <a:bodyPr/>
          <a:lstStyle/>
          <a:p>
            <a:r>
              <a:rPr lang="en-US" dirty="0">
                <a:solidFill>
                  <a:srgbClr val="FF0000"/>
                </a:solidFill>
              </a:rPr>
              <a:t>Question: Name three key features of Playwright.</a:t>
            </a:r>
          </a:p>
          <a:p>
            <a:r>
              <a:rPr lang="en-US" dirty="0"/>
              <a:t>Answer: Playwright offers cross-browser support, automation of complex user interactions, and access to low-level browser APIs for advanced testing scenarios.</a:t>
            </a:r>
          </a:p>
          <a:p>
            <a:endParaRPr lang="en-IN" dirty="0"/>
          </a:p>
        </p:txBody>
      </p:sp>
      <p:sp>
        <p:nvSpPr>
          <p:cNvPr id="4" name="Date Placeholder 3">
            <a:extLst>
              <a:ext uri="{FF2B5EF4-FFF2-40B4-BE49-F238E27FC236}">
                <a16:creationId xmlns:a16="http://schemas.microsoft.com/office/drawing/2014/main" id="{9EAB7D40-1F1E-4D7D-9B4B-F6C1A5E1F9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FD4C73-754F-43BC-B00F-236B5284A1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046435-10BE-467A-AFE2-D49797518568}"/>
              </a:ext>
            </a:extLst>
          </p:cNvPr>
          <p:cNvSpPr>
            <a:spLocks noGrp="1"/>
          </p:cNvSpPr>
          <p:nvPr>
            <p:ph type="sldNum" sz="quarter" idx="12"/>
          </p:nvPr>
        </p:nvSpPr>
        <p:spPr/>
        <p:txBody>
          <a:bodyPr/>
          <a:lstStyle/>
          <a:p>
            <a:fld id="{A193C64B-2574-4D3D-B044-92D68AAEF81F}" type="slidenum">
              <a:rPr lang="en-IN" smtClean="0"/>
              <a:t>150</a:t>
            </a:fld>
            <a:endParaRPr lang="en-IN"/>
          </a:p>
        </p:txBody>
      </p:sp>
    </p:spTree>
    <p:extLst>
      <p:ext uri="{BB962C8B-B14F-4D97-AF65-F5344CB8AC3E}">
        <p14:creationId xmlns:p14="http://schemas.microsoft.com/office/powerpoint/2010/main" val="426814178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9190-32A2-495C-8D12-414F106EBAC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45592BB-02C9-43D7-9095-4E9D3CCA0B12}"/>
              </a:ext>
            </a:extLst>
          </p:cNvPr>
          <p:cNvSpPr>
            <a:spLocks noGrp="1"/>
          </p:cNvSpPr>
          <p:nvPr>
            <p:ph idx="1"/>
          </p:nvPr>
        </p:nvSpPr>
        <p:spPr/>
        <p:txBody>
          <a:bodyPr/>
          <a:lstStyle/>
          <a:p>
            <a:r>
              <a:rPr lang="en-US" dirty="0">
                <a:solidFill>
                  <a:srgbClr val="FF0000"/>
                </a:solidFill>
              </a:rPr>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a:p>
            <a:endParaRPr lang="en-IN" dirty="0"/>
          </a:p>
        </p:txBody>
      </p:sp>
      <p:sp>
        <p:nvSpPr>
          <p:cNvPr id="4" name="Date Placeholder 3">
            <a:extLst>
              <a:ext uri="{FF2B5EF4-FFF2-40B4-BE49-F238E27FC236}">
                <a16:creationId xmlns:a16="http://schemas.microsoft.com/office/drawing/2014/main" id="{17440C71-1080-4B1F-AF6B-23BBEC4E47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45198A-B462-4DEB-B505-E98CACEB9BF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986985-211E-4B39-A98B-50B5080AA4BE}"/>
              </a:ext>
            </a:extLst>
          </p:cNvPr>
          <p:cNvSpPr>
            <a:spLocks noGrp="1"/>
          </p:cNvSpPr>
          <p:nvPr>
            <p:ph type="sldNum" sz="quarter" idx="12"/>
          </p:nvPr>
        </p:nvSpPr>
        <p:spPr/>
        <p:txBody>
          <a:bodyPr/>
          <a:lstStyle/>
          <a:p>
            <a:fld id="{A193C64B-2574-4D3D-B044-92D68AAEF81F}" type="slidenum">
              <a:rPr lang="en-IN" smtClean="0"/>
              <a:t>151</a:t>
            </a:fld>
            <a:endParaRPr lang="en-IN"/>
          </a:p>
        </p:txBody>
      </p:sp>
    </p:spTree>
    <p:extLst>
      <p:ext uri="{BB962C8B-B14F-4D97-AF65-F5344CB8AC3E}">
        <p14:creationId xmlns:p14="http://schemas.microsoft.com/office/powerpoint/2010/main" val="9957069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a:bodyPr>
          <a:lstStyle/>
          <a:p>
            <a:r>
              <a:rPr lang="en-US" dirty="0">
                <a:solidFill>
                  <a:srgbClr val="FF0000"/>
                </a:solidFill>
              </a:rPr>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endParaRPr lang="en-IN" dirty="0"/>
          </a:p>
        </p:txBody>
      </p:sp>
      <p:sp>
        <p:nvSpPr>
          <p:cNvPr id="4" name="Date Placeholder 3">
            <a:extLst>
              <a:ext uri="{FF2B5EF4-FFF2-40B4-BE49-F238E27FC236}">
                <a16:creationId xmlns:a16="http://schemas.microsoft.com/office/drawing/2014/main" id="{DF7F79D2-C4C6-4928-B1ED-7C8A0FC0F2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6B586-8604-4BBC-9772-CD5AB6C3073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FEB63E-647B-461E-A579-7162C43C6181}"/>
              </a:ext>
            </a:extLst>
          </p:cNvPr>
          <p:cNvSpPr>
            <a:spLocks noGrp="1"/>
          </p:cNvSpPr>
          <p:nvPr>
            <p:ph type="sldNum" sz="quarter" idx="12"/>
          </p:nvPr>
        </p:nvSpPr>
        <p:spPr/>
        <p:txBody>
          <a:bodyPr/>
          <a:lstStyle/>
          <a:p>
            <a:fld id="{A193C64B-2574-4D3D-B044-92D68AAEF81F}" type="slidenum">
              <a:rPr lang="en-IN" smtClean="0"/>
              <a:t>152</a:t>
            </a:fld>
            <a:endParaRPr lang="en-IN"/>
          </a:p>
        </p:txBody>
      </p:sp>
    </p:spTree>
    <p:extLst>
      <p:ext uri="{BB962C8B-B14F-4D97-AF65-F5344CB8AC3E}">
        <p14:creationId xmlns:p14="http://schemas.microsoft.com/office/powerpoint/2010/main" val="29129451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a:bodyPr>
          <a:lstStyle/>
          <a:p>
            <a:r>
              <a:rPr lang="en-US" dirty="0">
                <a:solidFill>
                  <a:srgbClr val="FF0000"/>
                </a:solidFill>
              </a:rPr>
              <a:t>Question: How can you navigate to a URL in Playwright?</a:t>
            </a:r>
          </a:p>
          <a:p>
            <a:r>
              <a:rPr lang="en-US" dirty="0"/>
              <a:t>Answer: You can navigate to a URL in Playwright using the </a:t>
            </a:r>
            <a:r>
              <a:rPr lang="en-US" dirty="0" err="1">
                <a:highlight>
                  <a:srgbClr val="FFFF00"/>
                </a:highlight>
              </a:rPr>
              <a:t>page.goto</a:t>
            </a:r>
            <a:r>
              <a:rPr lang="en-US" dirty="0"/>
              <a:t>() method of a page object.</a:t>
            </a:r>
          </a:p>
        </p:txBody>
      </p:sp>
      <p:sp>
        <p:nvSpPr>
          <p:cNvPr id="4" name="Date Placeholder 3">
            <a:extLst>
              <a:ext uri="{FF2B5EF4-FFF2-40B4-BE49-F238E27FC236}">
                <a16:creationId xmlns:a16="http://schemas.microsoft.com/office/drawing/2014/main" id="{EC6DA5AF-B333-4F24-9792-891CBF75E54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A30AB0-C352-4FEE-BA27-67AB2530ED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E88AAAD-BFEB-425C-BB6D-753BB53EF497}"/>
              </a:ext>
            </a:extLst>
          </p:cNvPr>
          <p:cNvSpPr>
            <a:spLocks noGrp="1"/>
          </p:cNvSpPr>
          <p:nvPr>
            <p:ph type="sldNum" sz="quarter" idx="12"/>
          </p:nvPr>
        </p:nvSpPr>
        <p:spPr/>
        <p:txBody>
          <a:bodyPr/>
          <a:lstStyle/>
          <a:p>
            <a:fld id="{A193C64B-2574-4D3D-B044-92D68AAEF81F}" type="slidenum">
              <a:rPr lang="en-IN" smtClean="0"/>
              <a:t>153</a:t>
            </a:fld>
            <a:endParaRPr lang="en-IN"/>
          </a:p>
        </p:txBody>
      </p:sp>
    </p:spTree>
    <p:extLst>
      <p:ext uri="{BB962C8B-B14F-4D97-AF65-F5344CB8AC3E}">
        <p14:creationId xmlns:p14="http://schemas.microsoft.com/office/powerpoint/2010/main" val="235498164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0B8C-9CAC-41AF-BAC5-35FA22D20155}"/>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BA0F77AD-DB14-4EF9-B75A-CE68A1C7E3C3}"/>
              </a:ext>
            </a:extLst>
          </p:cNvPr>
          <p:cNvSpPr>
            <a:spLocks noGrp="1"/>
          </p:cNvSpPr>
          <p:nvPr>
            <p:ph idx="1"/>
          </p:nvPr>
        </p:nvSpPr>
        <p:spPr/>
        <p:txBody>
          <a:bodyPr/>
          <a:lstStyle/>
          <a:p>
            <a:r>
              <a:rPr lang="en-US" dirty="0">
                <a:solidFill>
                  <a:srgbClr val="FF0000"/>
                </a:solidFill>
              </a:rPr>
              <a:t>Question: How can you wait for a specific load state in Playwright?</a:t>
            </a:r>
          </a:p>
          <a:p>
            <a:r>
              <a:rPr lang="en-US" dirty="0"/>
              <a:t>Answer: You can wait for a specific load state in Playwright using the </a:t>
            </a:r>
            <a:r>
              <a:rPr lang="en-US" dirty="0" err="1">
                <a:highlight>
                  <a:srgbClr val="FFFF00"/>
                </a:highlight>
              </a:rPr>
              <a:t>waitForLoadState</a:t>
            </a:r>
            <a:r>
              <a:rPr lang="en-US" dirty="0"/>
              <a:t>() method of a page object.</a:t>
            </a:r>
          </a:p>
          <a:p>
            <a:endParaRPr lang="en-IN" dirty="0"/>
          </a:p>
        </p:txBody>
      </p:sp>
      <p:sp>
        <p:nvSpPr>
          <p:cNvPr id="4" name="Date Placeholder 3">
            <a:extLst>
              <a:ext uri="{FF2B5EF4-FFF2-40B4-BE49-F238E27FC236}">
                <a16:creationId xmlns:a16="http://schemas.microsoft.com/office/drawing/2014/main" id="{A5D332DC-42E6-47A1-8C1B-858BCF0DB7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AFDDDD7-20B0-4FBE-BD29-A4C3AD58CF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B4866E-9EA3-41BA-9D7F-F9A8550B9FDF}"/>
              </a:ext>
            </a:extLst>
          </p:cNvPr>
          <p:cNvSpPr>
            <a:spLocks noGrp="1"/>
          </p:cNvSpPr>
          <p:nvPr>
            <p:ph type="sldNum" sz="quarter" idx="12"/>
          </p:nvPr>
        </p:nvSpPr>
        <p:spPr/>
        <p:txBody>
          <a:bodyPr/>
          <a:lstStyle/>
          <a:p>
            <a:fld id="{A193C64B-2574-4D3D-B044-92D68AAEF81F}" type="slidenum">
              <a:rPr lang="en-IN" smtClean="0"/>
              <a:t>154</a:t>
            </a:fld>
            <a:endParaRPr lang="en-IN"/>
          </a:p>
        </p:txBody>
      </p:sp>
    </p:spTree>
    <p:extLst>
      <p:ext uri="{BB962C8B-B14F-4D97-AF65-F5344CB8AC3E}">
        <p14:creationId xmlns:p14="http://schemas.microsoft.com/office/powerpoint/2010/main" val="86351094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a:bodyPr>
          <a:lstStyle/>
          <a:p>
            <a:r>
              <a:rPr lang="en-US" dirty="0">
                <a:solidFill>
                  <a:srgbClr val="FF0000"/>
                </a:solidFill>
              </a:rPr>
              <a:t>Question: What does it mean for a page to be in a 'load' or '</a:t>
            </a:r>
            <a:r>
              <a:rPr lang="en-US" dirty="0" err="1">
                <a:solidFill>
                  <a:srgbClr val="FF0000"/>
                </a:solidFill>
              </a:rPr>
              <a:t>networkidle</a:t>
            </a:r>
            <a:r>
              <a:rPr lang="en-US" dirty="0">
                <a:solidFill>
                  <a:srgbClr val="FF0000"/>
                </a:solidFill>
              </a:rPr>
              <a:t>' state?</a:t>
            </a:r>
          </a:p>
          <a:p>
            <a:r>
              <a:rPr lang="en-US" dirty="0"/>
              <a:t>Answer:</a:t>
            </a:r>
          </a:p>
          <a:p>
            <a:pPr lvl="1"/>
            <a:r>
              <a:rPr lang="en-US" dirty="0">
                <a:highlight>
                  <a:srgbClr val="FFFF00"/>
                </a:highlight>
              </a:rPr>
              <a:t>Load</a:t>
            </a:r>
            <a:r>
              <a:rPr lang="en-US" dirty="0"/>
              <a:t> = when it is actively loading resources</a:t>
            </a:r>
          </a:p>
          <a:p>
            <a:pPr lvl="1"/>
            <a:r>
              <a:rPr lang="en-US" dirty="0">
                <a:highlight>
                  <a:srgbClr val="FFFF00"/>
                </a:highlight>
              </a:rPr>
              <a:t>'</a:t>
            </a:r>
            <a:r>
              <a:rPr lang="en-US" dirty="0" err="1">
                <a:highlight>
                  <a:srgbClr val="FFFF00"/>
                </a:highlight>
              </a:rPr>
              <a:t>networkidle</a:t>
            </a:r>
            <a:r>
              <a:rPr lang="en-US" dirty="0">
                <a:highlight>
                  <a:srgbClr val="FFFF00"/>
                </a:highlight>
              </a:rPr>
              <a:t> = </a:t>
            </a:r>
            <a:r>
              <a:rPr lang="en-US" dirty="0"/>
              <a:t>when there are no more network connections after a period of time.</a:t>
            </a:r>
          </a:p>
        </p:txBody>
      </p:sp>
      <p:sp>
        <p:nvSpPr>
          <p:cNvPr id="4" name="Date Placeholder 3">
            <a:extLst>
              <a:ext uri="{FF2B5EF4-FFF2-40B4-BE49-F238E27FC236}">
                <a16:creationId xmlns:a16="http://schemas.microsoft.com/office/drawing/2014/main" id="{B208441B-D8D6-4765-B1B7-10F21762972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650E5E1-4276-48FE-AE08-23D2E7EE98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1D0FC7-9CE0-4980-9676-67D80EA75DB5}"/>
              </a:ext>
            </a:extLst>
          </p:cNvPr>
          <p:cNvSpPr>
            <a:spLocks noGrp="1"/>
          </p:cNvSpPr>
          <p:nvPr>
            <p:ph type="sldNum" sz="quarter" idx="12"/>
          </p:nvPr>
        </p:nvSpPr>
        <p:spPr/>
        <p:txBody>
          <a:bodyPr/>
          <a:lstStyle/>
          <a:p>
            <a:fld id="{A193C64B-2574-4D3D-B044-92D68AAEF81F}" type="slidenum">
              <a:rPr lang="en-IN" smtClean="0"/>
              <a:t>155</a:t>
            </a:fld>
            <a:endParaRPr lang="en-IN"/>
          </a:p>
        </p:txBody>
      </p:sp>
    </p:spTree>
    <p:extLst>
      <p:ext uri="{BB962C8B-B14F-4D97-AF65-F5344CB8AC3E}">
        <p14:creationId xmlns:p14="http://schemas.microsoft.com/office/powerpoint/2010/main" val="406556089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8E8A-08B8-44BD-BF2A-8DA779E8366D}"/>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FD71398D-2418-4200-A613-82E41E9850F8}"/>
              </a:ext>
            </a:extLst>
          </p:cNvPr>
          <p:cNvSpPr>
            <a:spLocks noGrp="1"/>
          </p:cNvSpPr>
          <p:nvPr>
            <p:ph idx="1"/>
          </p:nvPr>
        </p:nvSpPr>
        <p:spPr/>
        <p:txBody>
          <a:bodyPr/>
          <a:lstStyle/>
          <a:p>
            <a:r>
              <a:rPr lang="en-US" dirty="0">
                <a:solidFill>
                  <a:srgbClr val="FF0000"/>
                </a:solidFill>
              </a:rPr>
              <a:t>Question: Describe a scenario where waiting for page load is essential in test automation.</a:t>
            </a:r>
          </a:p>
          <a:p>
            <a:r>
              <a:rPr lang="en-US" dirty="0"/>
              <a:t>Answer: Waiting for page load is essential in scenarios where elements or interactions on the page depend on the page being fully loaded, such as when submitting a form or verifying the presence of dynamic content.</a:t>
            </a:r>
            <a:endParaRPr lang="en-IN" dirty="0"/>
          </a:p>
          <a:p>
            <a:endParaRPr lang="en-IN" dirty="0"/>
          </a:p>
        </p:txBody>
      </p:sp>
      <p:sp>
        <p:nvSpPr>
          <p:cNvPr id="4" name="Date Placeholder 3">
            <a:extLst>
              <a:ext uri="{FF2B5EF4-FFF2-40B4-BE49-F238E27FC236}">
                <a16:creationId xmlns:a16="http://schemas.microsoft.com/office/drawing/2014/main" id="{E97523E8-5995-476E-96BC-8AA0B9DBE33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7A0F74A-3B5E-495C-8C37-71A8AE3FE45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CA0E9-5075-48B5-B96C-10C6371AB2C8}"/>
              </a:ext>
            </a:extLst>
          </p:cNvPr>
          <p:cNvSpPr>
            <a:spLocks noGrp="1"/>
          </p:cNvSpPr>
          <p:nvPr>
            <p:ph type="sldNum" sz="quarter" idx="12"/>
          </p:nvPr>
        </p:nvSpPr>
        <p:spPr/>
        <p:txBody>
          <a:bodyPr/>
          <a:lstStyle/>
          <a:p>
            <a:fld id="{A193C64B-2574-4D3D-B044-92D68AAEF81F}" type="slidenum">
              <a:rPr lang="en-IN" smtClean="0"/>
              <a:t>156</a:t>
            </a:fld>
            <a:endParaRPr lang="en-IN"/>
          </a:p>
        </p:txBody>
      </p:sp>
    </p:spTree>
    <p:extLst>
      <p:ext uri="{BB962C8B-B14F-4D97-AF65-F5344CB8AC3E}">
        <p14:creationId xmlns:p14="http://schemas.microsoft.com/office/powerpoint/2010/main" val="288251488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4D46-84B1-4585-A839-2DE8EDE2DFF8}"/>
              </a:ext>
            </a:extLst>
          </p:cNvPr>
          <p:cNvSpPr>
            <a:spLocks noGrp="1"/>
          </p:cNvSpPr>
          <p:nvPr>
            <p:ph type="title"/>
          </p:nvPr>
        </p:nvSpPr>
        <p:spPr/>
        <p:txBody>
          <a:bodyPr/>
          <a:lstStyle/>
          <a:p>
            <a:r>
              <a:rPr lang="en-US" dirty="0"/>
              <a:t>Quiz - Handling Navigation Events:</a:t>
            </a:r>
            <a:endParaRPr lang="en-IN" dirty="0"/>
          </a:p>
        </p:txBody>
      </p:sp>
      <p:sp>
        <p:nvSpPr>
          <p:cNvPr id="3" name="Content Placeholder 2">
            <a:extLst>
              <a:ext uri="{FF2B5EF4-FFF2-40B4-BE49-F238E27FC236}">
                <a16:creationId xmlns:a16="http://schemas.microsoft.com/office/drawing/2014/main" id="{2845FC5D-8571-4485-80BA-8C06CA28838E}"/>
              </a:ext>
            </a:extLst>
          </p:cNvPr>
          <p:cNvSpPr>
            <a:spLocks noGrp="1"/>
          </p:cNvSpPr>
          <p:nvPr>
            <p:ph idx="1"/>
          </p:nvPr>
        </p:nvSpPr>
        <p:spPr/>
        <p:txBody>
          <a:bodyPr>
            <a:normAutofit/>
          </a:bodyPr>
          <a:lstStyle/>
          <a:p>
            <a:r>
              <a:rPr lang="en-US" dirty="0">
                <a:solidFill>
                  <a:srgbClr val="FF0000"/>
                </a:solidFill>
              </a:rPr>
              <a:t>Question: What types of navigation events can be handled in Playwright?</a:t>
            </a:r>
          </a:p>
          <a:p>
            <a:r>
              <a:rPr lang="en-US" dirty="0"/>
              <a:t>Answer: Playwright allows you to handle navigation events such as </a:t>
            </a:r>
            <a:r>
              <a:rPr lang="en-US" dirty="0">
                <a:highlight>
                  <a:srgbClr val="FFFF00"/>
                </a:highlight>
              </a:rPr>
              <a:t>'</a:t>
            </a:r>
            <a:r>
              <a:rPr lang="en-US" dirty="0" err="1">
                <a:highlight>
                  <a:srgbClr val="FFFF00"/>
                </a:highlight>
              </a:rPr>
              <a:t>domcontentloaded</a:t>
            </a:r>
            <a:r>
              <a:rPr lang="en-US" dirty="0"/>
              <a:t>', </a:t>
            </a:r>
            <a:r>
              <a:rPr lang="en-US" dirty="0">
                <a:highlight>
                  <a:srgbClr val="FFFF00"/>
                </a:highlight>
              </a:rPr>
              <a:t>'load</a:t>
            </a:r>
            <a:r>
              <a:rPr lang="en-US" dirty="0"/>
              <a:t>', and </a:t>
            </a:r>
            <a:r>
              <a:rPr lang="en-US" dirty="0">
                <a:highlight>
                  <a:srgbClr val="FFFF00"/>
                </a:highlight>
              </a:rPr>
              <a:t>'</a:t>
            </a:r>
            <a:r>
              <a:rPr lang="en-US" dirty="0" err="1">
                <a:highlight>
                  <a:srgbClr val="FFFF00"/>
                </a:highlight>
              </a:rPr>
              <a:t>networkidle</a:t>
            </a:r>
            <a:r>
              <a:rPr lang="en-US" dirty="0"/>
              <a:t>'.</a:t>
            </a:r>
          </a:p>
        </p:txBody>
      </p:sp>
      <p:sp>
        <p:nvSpPr>
          <p:cNvPr id="4" name="Date Placeholder 3">
            <a:extLst>
              <a:ext uri="{FF2B5EF4-FFF2-40B4-BE49-F238E27FC236}">
                <a16:creationId xmlns:a16="http://schemas.microsoft.com/office/drawing/2014/main" id="{1C641ADC-F99D-4F8C-95E8-FE6C469380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F3B023-3CEC-40DE-9D19-913D07B960E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CC26D40-0419-42A4-88AC-CA1CF5434F7F}"/>
              </a:ext>
            </a:extLst>
          </p:cNvPr>
          <p:cNvSpPr>
            <a:spLocks noGrp="1"/>
          </p:cNvSpPr>
          <p:nvPr>
            <p:ph type="sldNum" sz="quarter" idx="12"/>
          </p:nvPr>
        </p:nvSpPr>
        <p:spPr/>
        <p:txBody>
          <a:bodyPr/>
          <a:lstStyle/>
          <a:p>
            <a:fld id="{A193C64B-2574-4D3D-B044-92D68AAEF81F}" type="slidenum">
              <a:rPr lang="en-IN" smtClean="0"/>
              <a:t>157</a:t>
            </a:fld>
            <a:endParaRPr lang="en-IN"/>
          </a:p>
        </p:txBody>
      </p:sp>
    </p:spTree>
    <p:extLst>
      <p:ext uri="{BB962C8B-B14F-4D97-AF65-F5344CB8AC3E}">
        <p14:creationId xmlns:p14="http://schemas.microsoft.com/office/powerpoint/2010/main" val="89814594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B1EE-B737-4FD8-88DC-D0BA74AE4A6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EED607CA-27DB-43EA-86FF-71482BCD3EFD}"/>
              </a:ext>
            </a:extLst>
          </p:cNvPr>
          <p:cNvSpPr>
            <a:spLocks noGrp="1"/>
          </p:cNvSpPr>
          <p:nvPr>
            <p:ph idx="1"/>
          </p:nvPr>
        </p:nvSpPr>
        <p:spPr/>
        <p:txBody>
          <a:bodyPr/>
          <a:lstStyle/>
          <a:p>
            <a:r>
              <a:rPr lang="en-US" dirty="0">
                <a:solidFill>
                  <a:srgbClr val="FF0000"/>
                </a:solidFill>
              </a:rPr>
              <a:t>Question: How can you wait for a navigation event to occur in Playwright?</a:t>
            </a:r>
          </a:p>
          <a:p>
            <a:r>
              <a:rPr lang="en-US" dirty="0"/>
              <a:t>Answer: You can wait for a navigation event to occur in Playwright using the </a:t>
            </a:r>
            <a:r>
              <a:rPr lang="en-US" dirty="0" err="1">
                <a:highlight>
                  <a:srgbClr val="FFFF00"/>
                </a:highlight>
              </a:rPr>
              <a:t>waitForEvent</a:t>
            </a:r>
            <a:r>
              <a:rPr lang="en-US" dirty="0"/>
              <a:t>() method of a page object.</a:t>
            </a:r>
          </a:p>
          <a:p>
            <a:endParaRPr lang="en-IN" dirty="0"/>
          </a:p>
        </p:txBody>
      </p:sp>
      <p:sp>
        <p:nvSpPr>
          <p:cNvPr id="4" name="Date Placeholder 3">
            <a:extLst>
              <a:ext uri="{FF2B5EF4-FFF2-40B4-BE49-F238E27FC236}">
                <a16:creationId xmlns:a16="http://schemas.microsoft.com/office/drawing/2014/main" id="{21C7A885-45C6-4964-A84B-EDEAA6B1BD7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8B47A3-4B8B-4F6B-9907-968CF8352B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E72CD1A-AA78-4FA3-8F77-4EB55E1D87D5}"/>
              </a:ext>
            </a:extLst>
          </p:cNvPr>
          <p:cNvSpPr>
            <a:spLocks noGrp="1"/>
          </p:cNvSpPr>
          <p:nvPr>
            <p:ph type="sldNum" sz="quarter" idx="12"/>
          </p:nvPr>
        </p:nvSpPr>
        <p:spPr/>
        <p:txBody>
          <a:bodyPr/>
          <a:lstStyle/>
          <a:p>
            <a:fld id="{A193C64B-2574-4D3D-B044-92D68AAEF81F}" type="slidenum">
              <a:rPr lang="en-IN" smtClean="0"/>
              <a:t>158</a:t>
            </a:fld>
            <a:endParaRPr lang="en-IN"/>
          </a:p>
        </p:txBody>
      </p:sp>
    </p:spTree>
    <p:extLst>
      <p:ext uri="{BB962C8B-B14F-4D97-AF65-F5344CB8AC3E}">
        <p14:creationId xmlns:p14="http://schemas.microsoft.com/office/powerpoint/2010/main" val="29234400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solidFill>
                  <a:srgbClr val="FF0000"/>
                </a:solidFill>
              </a:rPr>
              <a:t>Question: What are some common user actions you can perform with elements in Playwright?</a:t>
            </a:r>
          </a:p>
          <a:p>
            <a:r>
              <a:rPr lang="en-US" dirty="0"/>
              <a:t>Answer: Common user actions in Playwright include clicking, typing, hovering, scrolling, and querying element properties.</a:t>
            </a:r>
          </a:p>
          <a:p>
            <a:r>
              <a:rPr lang="en-US" dirty="0">
                <a:solidFill>
                  <a:srgbClr val="FF0000"/>
                </a:solidFill>
              </a:rPr>
              <a:t>Question: which function will you use to insert data in textbox</a:t>
            </a:r>
          </a:p>
          <a:p>
            <a:r>
              <a:rPr lang="en-US" dirty="0"/>
              <a:t>Answer: </a:t>
            </a:r>
            <a:r>
              <a:rPr lang="en-US" dirty="0">
                <a:highlight>
                  <a:srgbClr val="FFFF00"/>
                </a:highlight>
              </a:rPr>
              <a:t>fill() </a:t>
            </a:r>
          </a:p>
          <a:p>
            <a:r>
              <a:rPr lang="en-US" dirty="0">
                <a:solidFill>
                  <a:srgbClr val="FF0000"/>
                </a:solidFill>
              </a:rPr>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
        <p:nvSpPr>
          <p:cNvPr id="4" name="Date Placeholder 3">
            <a:extLst>
              <a:ext uri="{FF2B5EF4-FFF2-40B4-BE49-F238E27FC236}">
                <a16:creationId xmlns:a16="http://schemas.microsoft.com/office/drawing/2014/main" id="{B1B399E4-2E73-41A8-AE0E-05885A76B1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8F4C91-BD2B-4332-B803-2E3EA2F417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D5842E2-32CA-4EAB-BED1-B1689A390A9D}"/>
              </a:ext>
            </a:extLst>
          </p:cNvPr>
          <p:cNvSpPr>
            <a:spLocks noGrp="1"/>
          </p:cNvSpPr>
          <p:nvPr>
            <p:ph type="sldNum" sz="quarter" idx="12"/>
          </p:nvPr>
        </p:nvSpPr>
        <p:spPr/>
        <p:txBody>
          <a:bodyPr/>
          <a:lstStyle/>
          <a:p>
            <a:fld id="{A193C64B-2574-4D3D-B044-92D68AAEF81F}" type="slidenum">
              <a:rPr lang="en-IN" smtClean="0"/>
              <a:t>159</a:t>
            </a:fld>
            <a:endParaRPr lang="en-IN"/>
          </a:p>
        </p:txBody>
      </p:sp>
    </p:spTree>
    <p:extLst>
      <p:ext uri="{BB962C8B-B14F-4D97-AF65-F5344CB8AC3E}">
        <p14:creationId xmlns:p14="http://schemas.microsoft.com/office/powerpoint/2010/main" val="307403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710F-F788-42CB-B602-80DAAC1429ED}"/>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A98CEC24-61CF-4931-AE0F-A360F66CBC75}"/>
              </a:ext>
            </a:extLst>
          </p:cNvPr>
          <p:cNvPicPr>
            <a:picLocks noGrp="1" noChangeAspect="1"/>
          </p:cNvPicPr>
          <p:nvPr>
            <p:ph idx="1"/>
          </p:nvPr>
        </p:nvPicPr>
        <p:blipFill>
          <a:blip r:embed="rId2"/>
          <a:stretch>
            <a:fillRect/>
          </a:stretch>
        </p:blipFill>
        <p:spPr>
          <a:xfrm>
            <a:off x="1451579" y="2087087"/>
            <a:ext cx="6906589" cy="3019846"/>
          </a:xfrm>
          <a:prstGeom prst="rect">
            <a:avLst/>
          </a:prstGeom>
        </p:spPr>
      </p:pic>
      <p:sp>
        <p:nvSpPr>
          <p:cNvPr id="4" name="Date Placeholder 3">
            <a:extLst>
              <a:ext uri="{FF2B5EF4-FFF2-40B4-BE49-F238E27FC236}">
                <a16:creationId xmlns:a16="http://schemas.microsoft.com/office/drawing/2014/main" id="{DE61B893-3226-46E9-8876-2A5B31F186F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E7CD16-4907-4621-9975-F878CBEF0DA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E92BA2-6542-4437-BB9C-8222CC9FD2B5}"/>
              </a:ext>
            </a:extLst>
          </p:cNvPr>
          <p:cNvSpPr>
            <a:spLocks noGrp="1"/>
          </p:cNvSpPr>
          <p:nvPr>
            <p:ph type="sldNum" sz="quarter" idx="12"/>
          </p:nvPr>
        </p:nvSpPr>
        <p:spPr/>
        <p:txBody>
          <a:bodyPr/>
          <a:lstStyle/>
          <a:p>
            <a:fld id="{A193C64B-2574-4D3D-B044-92D68AAEF81F}" type="slidenum">
              <a:rPr lang="en-IN" smtClean="0"/>
              <a:t>16</a:t>
            </a:fld>
            <a:endParaRPr lang="en-IN"/>
          </a:p>
        </p:txBody>
      </p:sp>
    </p:spTree>
    <p:extLst>
      <p:ext uri="{BB962C8B-B14F-4D97-AF65-F5344CB8AC3E}">
        <p14:creationId xmlns:p14="http://schemas.microsoft.com/office/powerpoint/2010/main" val="349249769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a:bodyPr>
          <a:lstStyle/>
          <a:p>
            <a:pPr marL="0" indent="0">
              <a:buNone/>
            </a:pPr>
            <a:r>
              <a:rPr lang="en-US" dirty="0">
                <a:solidFill>
                  <a:srgbClr val="FF0000"/>
                </a:solidFill>
              </a:rPr>
              <a:t>Question: How can you simulate a click on an element in Playwright?</a:t>
            </a:r>
          </a:p>
          <a:p>
            <a:r>
              <a:rPr lang="en-US" dirty="0"/>
              <a:t>Answer: You can simulate a click on an element in Playwright using the click() method of an element handle.</a:t>
            </a:r>
          </a:p>
          <a:p>
            <a:endParaRPr lang="en-IN" dirty="0"/>
          </a:p>
        </p:txBody>
      </p:sp>
      <p:sp>
        <p:nvSpPr>
          <p:cNvPr id="4" name="Date Placeholder 3">
            <a:extLst>
              <a:ext uri="{FF2B5EF4-FFF2-40B4-BE49-F238E27FC236}">
                <a16:creationId xmlns:a16="http://schemas.microsoft.com/office/drawing/2014/main" id="{983902A1-1E46-4F18-9AE3-DBA7100AA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79F5C3-E79F-4AFA-A7B0-CE59AB919B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55C43A-CCA8-4D1F-8BE4-3FA8D019C8E1}"/>
              </a:ext>
            </a:extLst>
          </p:cNvPr>
          <p:cNvSpPr>
            <a:spLocks noGrp="1"/>
          </p:cNvSpPr>
          <p:nvPr>
            <p:ph type="sldNum" sz="quarter" idx="12"/>
          </p:nvPr>
        </p:nvSpPr>
        <p:spPr/>
        <p:txBody>
          <a:bodyPr/>
          <a:lstStyle/>
          <a:p>
            <a:fld id="{A193C64B-2574-4D3D-B044-92D68AAEF81F}" type="slidenum">
              <a:rPr lang="en-IN" smtClean="0"/>
              <a:t>160</a:t>
            </a:fld>
            <a:endParaRPr lang="en-IN"/>
          </a:p>
        </p:txBody>
      </p:sp>
    </p:spTree>
    <p:extLst>
      <p:ext uri="{BB962C8B-B14F-4D97-AF65-F5344CB8AC3E}">
        <p14:creationId xmlns:p14="http://schemas.microsoft.com/office/powerpoint/2010/main" val="21441766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52A5-FBB6-439C-B038-2EF9E5A94EA0}"/>
              </a:ext>
            </a:extLst>
          </p:cNvPr>
          <p:cNvSpPr>
            <a:spLocks noGrp="1"/>
          </p:cNvSpPr>
          <p:nvPr>
            <p:ph type="title"/>
          </p:nvPr>
        </p:nvSpPr>
        <p:spPr/>
        <p:txBody>
          <a:bodyPr>
            <a:normAutofit/>
          </a:bodyPr>
          <a:lstStyle/>
          <a:p>
            <a:r>
              <a:rPr lang="en-US" dirty="0"/>
              <a:t>Quiz - Selecting Elements (Selectors Overview):</a:t>
            </a:r>
            <a:endParaRPr lang="en-IN" dirty="0"/>
          </a:p>
        </p:txBody>
      </p:sp>
      <p:sp>
        <p:nvSpPr>
          <p:cNvPr id="3" name="Content Placeholder 2">
            <a:extLst>
              <a:ext uri="{FF2B5EF4-FFF2-40B4-BE49-F238E27FC236}">
                <a16:creationId xmlns:a16="http://schemas.microsoft.com/office/drawing/2014/main" id="{41EDC618-41A5-4C06-9FAC-B7F584EC9591}"/>
              </a:ext>
            </a:extLst>
          </p:cNvPr>
          <p:cNvSpPr>
            <a:spLocks noGrp="1"/>
          </p:cNvSpPr>
          <p:nvPr>
            <p:ph idx="1"/>
          </p:nvPr>
        </p:nvSpPr>
        <p:spPr/>
        <p:txBody>
          <a:bodyPr>
            <a:normAutofit/>
          </a:bodyPr>
          <a:lstStyle/>
          <a:p>
            <a:r>
              <a:rPr lang="en-US" dirty="0">
                <a:solidFill>
                  <a:srgbClr val="FF0000"/>
                </a:solidFill>
              </a:rPr>
              <a:t>Question: What are selectors in Playwright?</a:t>
            </a:r>
          </a:p>
          <a:p>
            <a:r>
              <a:rPr lang="en-US" dirty="0"/>
              <a:t>Answer: Selectors in Playwright are CSS or XPath expressions used to </a:t>
            </a:r>
            <a:r>
              <a:rPr lang="en-US" dirty="0">
                <a:highlight>
                  <a:srgbClr val="FFFF00"/>
                </a:highlight>
              </a:rPr>
              <a:t>locate</a:t>
            </a:r>
            <a:r>
              <a:rPr lang="en-US" dirty="0"/>
              <a:t> elements on a web page.</a:t>
            </a:r>
          </a:p>
          <a:p>
            <a:r>
              <a:rPr lang="en-US" dirty="0">
                <a:solidFill>
                  <a:srgbClr val="FF0000"/>
                </a:solidFill>
              </a:rPr>
              <a:t>Question: Name three types of selectors supported by Playwright.</a:t>
            </a:r>
          </a:p>
          <a:p>
            <a:r>
              <a:rPr lang="en-US" dirty="0"/>
              <a:t>Answer: Playwright supports CSS selectors, XPath selectors, and text selectors.</a:t>
            </a:r>
          </a:p>
        </p:txBody>
      </p:sp>
      <p:sp>
        <p:nvSpPr>
          <p:cNvPr id="4" name="Date Placeholder 3">
            <a:extLst>
              <a:ext uri="{FF2B5EF4-FFF2-40B4-BE49-F238E27FC236}">
                <a16:creationId xmlns:a16="http://schemas.microsoft.com/office/drawing/2014/main" id="{A8D9A727-AC60-4CB7-B836-A36E93DDE0C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8077E39-8C1F-462E-B3A5-5105B9CE088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E77B13-FF6E-4BD6-AB49-CD0723BCBEDD}"/>
              </a:ext>
            </a:extLst>
          </p:cNvPr>
          <p:cNvSpPr>
            <a:spLocks noGrp="1"/>
          </p:cNvSpPr>
          <p:nvPr>
            <p:ph type="sldNum" sz="quarter" idx="12"/>
          </p:nvPr>
        </p:nvSpPr>
        <p:spPr/>
        <p:txBody>
          <a:bodyPr/>
          <a:lstStyle/>
          <a:p>
            <a:fld id="{A193C64B-2574-4D3D-B044-92D68AAEF81F}" type="slidenum">
              <a:rPr lang="en-IN" smtClean="0"/>
              <a:t>161</a:t>
            </a:fld>
            <a:endParaRPr lang="en-IN"/>
          </a:p>
        </p:txBody>
      </p:sp>
    </p:spTree>
    <p:extLst>
      <p:ext uri="{BB962C8B-B14F-4D97-AF65-F5344CB8AC3E}">
        <p14:creationId xmlns:p14="http://schemas.microsoft.com/office/powerpoint/2010/main" val="5715842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a:bodyPr>
          <a:lstStyle/>
          <a:p>
            <a:r>
              <a:rPr lang="en-US" dirty="0">
                <a:solidFill>
                  <a:srgbClr val="FF0000"/>
                </a:solidFill>
              </a:rPr>
              <a:t>Question: Why is waiting for elements important in test automation?</a:t>
            </a:r>
          </a:p>
          <a:p>
            <a:r>
              <a:rPr lang="en-US" dirty="0"/>
              <a:t>Answer: Waiting for elements is important in test automation to ensure that the page has finished rendering and the elements are available for interaction.</a:t>
            </a:r>
          </a:p>
        </p:txBody>
      </p:sp>
      <p:sp>
        <p:nvSpPr>
          <p:cNvPr id="4" name="Date Placeholder 3">
            <a:extLst>
              <a:ext uri="{FF2B5EF4-FFF2-40B4-BE49-F238E27FC236}">
                <a16:creationId xmlns:a16="http://schemas.microsoft.com/office/drawing/2014/main" id="{9DFE218B-465C-48B4-A8DC-7F303F203B2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C404BB2-3E45-4131-864E-C73D90AE89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6ADBF-AAEA-49AD-B22C-2DAEAC650966}"/>
              </a:ext>
            </a:extLst>
          </p:cNvPr>
          <p:cNvSpPr>
            <a:spLocks noGrp="1"/>
          </p:cNvSpPr>
          <p:nvPr>
            <p:ph type="sldNum" sz="quarter" idx="12"/>
          </p:nvPr>
        </p:nvSpPr>
        <p:spPr/>
        <p:txBody>
          <a:bodyPr/>
          <a:lstStyle/>
          <a:p>
            <a:fld id="{A193C64B-2574-4D3D-B044-92D68AAEF81F}" type="slidenum">
              <a:rPr lang="en-IN" smtClean="0"/>
              <a:t>162</a:t>
            </a:fld>
            <a:endParaRPr lang="en-IN"/>
          </a:p>
        </p:txBody>
      </p:sp>
    </p:spTree>
    <p:extLst>
      <p:ext uri="{BB962C8B-B14F-4D97-AF65-F5344CB8AC3E}">
        <p14:creationId xmlns:p14="http://schemas.microsoft.com/office/powerpoint/2010/main" val="30410347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fontScale="90000"/>
          </a:bodyPr>
          <a:lstStyle/>
          <a:p>
            <a:r>
              <a:rPr lang="en-US" dirty="0"/>
              <a:t>Advanced Interactions and Assertions</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a:bodyPr>
          <a:lstStyle/>
          <a:p>
            <a:r>
              <a:rPr lang="en-US" dirty="0"/>
              <a:t>actions such as </a:t>
            </a:r>
            <a:r>
              <a:rPr lang="en-US" dirty="0">
                <a:highlight>
                  <a:srgbClr val="FFFF00"/>
                </a:highlight>
              </a:rPr>
              <a:t>drag and drop</a:t>
            </a:r>
            <a:r>
              <a:rPr lang="en-US" dirty="0"/>
              <a:t>, keyboard shortcuts, mouse actions like </a:t>
            </a:r>
            <a:r>
              <a:rPr lang="en-US" dirty="0">
                <a:highlight>
                  <a:srgbClr val="FFFF00"/>
                </a:highlight>
              </a:rPr>
              <a:t>hovering</a:t>
            </a:r>
            <a:r>
              <a:rPr lang="en-US" dirty="0"/>
              <a:t> and </a:t>
            </a:r>
            <a:r>
              <a:rPr lang="en-US" dirty="0">
                <a:highlight>
                  <a:srgbClr val="FFFF00"/>
                </a:highlight>
              </a:rPr>
              <a:t>right-clicking</a:t>
            </a:r>
            <a:r>
              <a:rPr lang="en-US" dirty="0"/>
              <a:t>, </a:t>
            </a:r>
            <a:r>
              <a:rPr lang="en-US" dirty="0">
                <a:highlight>
                  <a:srgbClr val="FFFF00"/>
                </a:highlight>
              </a:rPr>
              <a:t>file upload </a:t>
            </a:r>
            <a:r>
              <a:rPr lang="en-US" dirty="0" err="1"/>
              <a:t>etc</a:t>
            </a:r>
            <a:endParaRPr lang="en-US" dirty="0"/>
          </a:p>
        </p:txBody>
      </p:sp>
      <p:sp>
        <p:nvSpPr>
          <p:cNvPr id="4" name="Date Placeholder 3">
            <a:extLst>
              <a:ext uri="{FF2B5EF4-FFF2-40B4-BE49-F238E27FC236}">
                <a16:creationId xmlns:a16="http://schemas.microsoft.com/office/drawing/2014/main" id="{4F1139B7-1056-4156-A6C9-CA308FEF32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19C2D1-AAF6-4A91-ACF9-B40FE58F99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A56876-B055-4508-80F4-7E69E46E6BB1}"/>
              </a:ext>
            </a:extLst>
          </p:cNvPr>
          <p:cNvSpPr>
            <a:spLocks noGrp="1"/>
          </p:cNvSpPr>
          <p:nvPr>
            <p:ph type="sldNum" sz="quarter" idx="12"/>
          </p:nvPr>
        </p:nvSpPr>
        <p:spPr/>
        <p:txBody>
          <a:bodyPr/>
          <a:lstStyle/>
          <a:p>
            <a:fld id="{A193C64B-2574-4D3D-B044-92D68AAEF81F}" type="slidenum">
              <a:rPr lang="en-IN" smtClean="0"/>
              <a:t>164</a:t>
            </a:fld>
            <a:endParaRPr lang="en-IN"/>
          </a:p>
        </p:txBody>
      </p:sp>
    </p:spTree>
    <p:extLst>
      <p:ext uri="{BB962C8B-B14F-4D97-AF65-F5344CB8AC3E}">
        <p14:creationId xmlns:p14="http://schemas.microsoft.com/office/powerpoint/2010/main" val="213072104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a:xfrm>
            <a:off x="1451580" y="2015732"/>
            <a:ext cx="6424338" cy="3462042"/>
          </a:xfrm>
        </p:spPr>
        <p:txBody>
          <a:bodyPr>
            <a:normAutofit/>
          </a:bodyPr>
          <a:lstStyle/>
          <a:p>
            <a:r>
              <a:rPr lang="en-US" dirty="0"/>
              <a:t>File uploads and downloads in Playwright refer to the capability of interacting with file input elements to upload files</a:t>
            </a:r>
          </a:p>
          <a:p>
            <a:r>
              <a:rPr lang="en-US" dirty="0"/>
              <a:t>With Playwright, testers can automate file upload and download processes to ensure the reliability and functionality of web applications.</a:t>
            </a:r>
          </a:p>
          <a:p>
            <a:endParaRPr lang="en-IN" dirty="0"/>
          </a:p>
        </p:txBody>
      </p:sp>
      <p:sp>
        <p:nvSpPr>
          <p:cNvPr id="4" name="Date Placeholder 3">
            <a:extLst>
              <a:ext uri="{FF2B5EF4-FFF2-40B4-BE49-F238E27FC236}">
                <a16:creationId xmlns:a16="http://schemas.microsoft.com/office/drawing/2014/main" id="{ECAE8EB2-B566-441A-BEC7-DE531A58F3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288872-A213-44B0-A1EA-D2C93A2329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CA2A49-0D1B-4339-A7A3-A34D6B55A5C2}"/>
              </a:ext>
            </a:extLst>
          </p:cNvPr>
          <p:cNvSpPr>
            <a:spLocks noGrp="1"/>
          </p:cNvSpPr>
          <p:nvPr>
            <p:ph type="sldNum" sz="quarter" idx="12"/>
          </p:nvPr>
        </p:nvSpPr>
        <p:spPr/>
        <p:txBody>
          <a:bodyPr/>
          <a:lstStyle/>
          <a:p>
            <a:fld id="{A193C64B-2574-4D3D-B044-92D68AAEF81F}" type="slidenum">
              <a:rPr lang="en-IN" smtClean="0"/>
              <a:t>165</a:t>
            </a:fld>
            <a:endParaRPr lang="en-IN"/>
          </a:p>
        </p:txBody>
      </p:sp>
      <p:pic>
        <p:nvPicPr>
          <p:cNvPr id="7" name="Picture 6">
            <a:extLst>
              <a:ext uri="{FF2B5EF4-FFF2-40B4-BE49-F238E27FC236}">
                <a16:creationId xmlns:a16="http://schemas.microsoft.com/office/drawing/2014/main" id="{5D3694D5-85BB-4B13-A616-3C4E9848F2BD}"/>
              </a:ext>
            </a:extLst>
          </p:cNvPr>
          <p:cNvPicPr>
            <a:picLocks noChangeAspect="1"/>
          </p:cNvPicPr>
          <p:nvPr/>
        </p:nvPicPr>
        <p:blipFill>
          <a:blip r:embed="rId2"/>
          <a:stretch>
            <a:fillRect/>
          </a:stretch>
        </p:blipFill>
        <p:spPr>
          <a:xfrm>
            <a:off x="7709548" y="1927224"/>
            <a:ext cx="4620270" cy="3639058"/>
          </a:xfrm>
          <a:prstGeom prst="rect">
            <a:avLst/>
          </a:prstGeom>
        </p:spPr>
      </p:pic>
    </p:spTree>
    <p:extLst>
      <p:ext uri="{BB962C8B-B14F-4D97-AF65-F5344CB8AC3E}">
        <p14:creationId xmlns:p14="http://schemas.microsoft.com/office/powerpoint/2010/main" val="356491917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a:bodyPr>
          <a:lstStyle/>
          <a:p>
            <a:r>
              <a:rPr lang="en-US" b="1" dirty="0"/>
              <a:t>Drag-and-drop Interaction: </a:t>
            </a:r>
            <a:r>
              <a:rPr lang="en-US" dirty="0"/>
              <a:t>Drag-and-drop is a common user interaction pattern where users click and hold on an element, drag it to a different location, and then release the mouse button to drop it.</a:t>
            </a:r>
          </a:p>
          <a:p>
            <a:r>
              <a:rPr lang="en-IN" dirty="0" err="1">
                <a:highlight>
                  <a:srgbClr val="FFFF00"/>
                </a:highlight>
              </a:rPr>
              <a:t>dragTo</a:t>
            </a:r>
            <a:r>
              <a:rPr lang="en-US" dirty="0">
                <a:highlight>
                  <a:srgbClr val="FFFF00"/>
                </a:highlight>
              </a:rPr>
              <a:t>()</a:t>
            </a:r>
            <a:r>
              <a:rPr lang="en-US" dirty="0"/>
              <a:t> Method: This method help s to achieve drag and Drop as below </a:t>
            </a:r>
          </a:p>
          <a:p>
            <a:pPr lvl="1"/>
            <a:r>
              <a:rPr lang="en-IN" dirty="0"/>
              <a:t>  </a:t>
            </a:r>
            <a:r>
              <a:rPr lang="en-IN" dirty="0">
                <a:highlight>
                  <a:srgbClr val="FFFF00"/>
                </a:highlight>
              </a:rPr>
              <a:t>await </a:t>
            </a:r>
            <a:r>
              <a:rPr lang="en-IN" dirty="0" err="1">
                <a:highlight>
                  <a:srgbClr val="FFFF00"/>
                </a:highlight>
              </a:rPr>
              <a:t>page.locator</a:t>
            </a:r>
            <a:r>
              <a:rPr lang="en-IN" dirty="0">
                <a:highlight>
                  <a:srgbClr val="FFFF00"/>
                </a:highlight>
              </a:rPr>
              <a:t>("#</a:t>
            </a:r>
            <a:r>
              <a:rPr lang="en-IN" dirty="0" err="1">
                <a:highlight>
                  <a:srgbClr val="FFFF00"/>
                </a:highlight>
              </a:rPr>
              <a:t>dragElement</a:t>
            </a:r>
            <a:r>
              <a:rPr lang="en-IN" dirty="0">
                <a:highlight>
                  <a:srgbClr val="FFFF00"/>
                </a:highlight>
              </a:rPr>
              <a:t>").</a:t>
            </a:r>
            <a:r>
              <a:rPr lang="en-IN" dirty="0" err="1">
                <a:highlight>
                  <a:srgbClr val="FFFF00"/>
                </a:highlight>
              </a:rPr>
              <a:t>dragTo</a:t>
            </a:r>
            <a:r>
              <a:rPr lang="en-IN" dirty="0">
                <a:highlight>
                  <a:srgbClr val="FFFF00"/>
                </a:highlight>
              </a:rPr>
              <a:t>(</a:t>
            </a:r>
            <a:r>
              <a:rPr lang="en-IN" dirty="0" err="1">
                <a:highlight>
                  <a:srgbClr val="FFFF00"/>
                </a:highlight>
              </a:rPr>
              <a:t>page.locator</a:t>
            </a:r>
            <a:r>
              <a:rPr lang="en-IN" dirty="0">
                <a:highlight>
                  <a:srgbClr val="FFFF00"/>
                </a:highlight>
              </a:rPr>
              <a:t>("#</a:t>
            </a:r>
            <a:r>
              <a:rPr lang="en-IN" dirty="0" err="1">
                <a:highlight>
                  <a:srgbClr val="FFFF00"/>
                </a:highlight>
              </a:rPr>
              <a:t>dropTarget</a:t>
            </a:r>
            <a:r>
              <a:rPr lang="en-IN" dirty="0">
                <a:highlight>
                  <a:srgbClr val="FFFF00"/>
                </a:highlight>
              </a:rPr>
              <a:t>"));</a:t>
            </a:r>
          </a:p>
          <a:p>
            <a:pPr lvl="1"/>
            <a:endParaRPr lang="en-IN" dirty="0"/>
          </a:p>
        </p:txBody>
      </p:sp>
      <p:sp>
        <p:nvSpPr>
          <p:cNvPr id="4" name="Date Placeholder 3">
            <a:extLst>
              <a:ext uri="{FF2B5EF4-FFF2-40B4-BE49-F238E27FC236}">
                <a16:creationId xmlns:a16="http://schemas.microsoft.com/office/drawing/2014/main" id="{A36C2BC2-F526-4A9F-9130-CCC175B09F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FED864-9D8E-4634-BC73-F7ACE44D02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636402-53F0-4F41-91C0-397626CB8269}"/>
              </a:ext>
            </a:extLst>
          </p:cNvPr>
          <p:cNvSpPr>
            <a:spLocks noGrp="1"/>
          </p:cNvSpPr>
          <p:nvPr>
            <p:ph type="sldNum" sz="quarter" idx="12"/>
          </p:nvPr>
        </p:nvSpPr>
        <p:spPr/>
        <p:txBody>
          <a:bodyPr/>
          <a:lstStyle/>
          <a:p>
            <a:fld id="{A193C64B-2574-4D3D-B044-92D68AAEF81F}" type="slidenum">
              <a:rPr lang="en-IN" smtClean="0"/>
              <a:t>166</a:t>
            </a:fld>
            <a:endParaRPr lang="en-IN"/>
          </a:p>
        </p:txBody>
      </p:sp>
      <p:pic>
        <p:nvPicPr>
          <p:cNvPr id="7" name="Picture 6">
            <a:extLst>
              <a:ext uri="{FF2B5EF4-FFF2-40B4-BE49-F238E27FC236}">
                <a16:creationId xmlns:a16="http://schemas.microsoft.com/office/drawing/2014/main" id="{F5F00BDF-188B-4B55-B00F-0F3700D4BF55}"/>
              </a:ext>
            </a:extLst>
          </p:cNvPr>
          <p:cNvPicPr>
            <a:picLocks noChangeAspect="1"/>
          </p:cNvPicPr>
          <p:nvPr/>
        </p:nvPicPr>
        <p:blipFill>
          <a:blip r:embed="rId2"/>
          <a:stretch>
            <a:fillRect/>
          </a:stretch>
        </p:blipFill>
        <p:spPr>
          <a:xfrm>
            <a:off x="2322364" y="4089501"/>
            <a:ext cx="6839905" cy="2276793"/>
          </a:xfrm>
          <a:prstGeom prst="rect">
            <a:avLst/>
          </a:prstGeom>
        </p:spPr>
      </p:pic>
    </p:spTree>
    <p:extLst>
      <p:ext uri="{BB962C8B-B14F-4D97-AF65-F5344CB8AC3E}">
        <p14:creationId xmlns:p14="http://schemas.microsoft.com/office/powerpoint/2010/main" val="30628767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r>
              <a:rPr lang="en-IN" dirty="0"/>
              <a:t>   await </a:t>
            </a:r>
            <a:r>
              <a:rPr lang="en-IN" dirty="0" err="1"/>
              <a:t>page.locator</a:t>
            </a:r>
            <a:r>
              <a:rPr lang="en-IN" dirty="0"/>
              <a:t>("# source").</a:t>
            </a:r>
            <a:r>
              <a:rPr lang="en-IN" dirty="0" err="1">
                <a:highlight>
                  <a:srgbClr val="FFFF00"/>
                </a:highlight>
              </a:rPr>
              <a:t>dragTo</a:t>
            </a:r>
            <a:r>
              <a:rPr lang="en-IN" dirty="0"/>
              <a:t>(</a:t>
            </a:r>
            <a:r>
              <a:rPr lang="en-IN" dirty="0" err="1"/>
              <a:t>page.locator</a:t>
            </a:r>
            <a:r>
              <a:rPr lang="en-IN" dirty="0"/>
              <a:t>("# target"));</a:t>
            </a:r>
          </a:p>
          <a:p>
            <a:pPr marL="0" indent="0">
              <a:buNone/>
            </a:pPr>
            <a:r>
              <a:rPr lang="en-IN" dirty="0"/>
              <a:t>});</a:t>
            </a:r>
          </a:p>
          <a:p>
            <a:pPr marL="0" indent="0">
              <a:buNone/>
            </a:pPr>
            <a:endParaRPr lang="en-IN" dirty="0"/>
          </a:p>
          <a:p>
            <a:pPr marL="0" indent="0">
              <a:buNone/>
            </a:pPr>
            <a:r>
              <a:rPr lang="en-US" dirty="0" err="1"/>
              <a:t>npx</a:t>
            </a:r>
            <a:r>
              <a:rPr lang="en-US" dirty="0"/>
              <a:t> playwright test --project=chromium -g "@</a:t>
            </a:r>
            <a:r>
              <a:rPr lang="en-US" dirty="0" err="1"/>
              <a:t>dragAndDrop</a:t>
            </a:r>
            <a:r>
              <a:rPr lang="en-US" dirty="0"/>
              <a:t>" --headed</a:t>
            </a:r>
            <a:endParaRPr lang="en-IN" dirty="0"/>
          </a:p>
        </p:txBody>
      </p:sp>
      <p:sp>
        <p:nvSpPr>
          <p:cNvPr id="4" name="Date Placeholder 3">
            <a:extLst>
              <a:ext uri="{FF2B5EF4-FFF2-40B4-BE49-F238E27FC236}">
                <a16:creationId xmlns:a16="http://schemas.microsoft.com/office/drawing/2014/main" id="{D2DE28A7-D01B-4EA2-9CF6-3150039ECD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C8C3C43-3713-4A5C-BB10-3D719AD0A6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ED578F1-86AE-472E-B02F-822CC7F1D9D6}"/>
              </a:ext>
            </a:extLst>
          </p:cNvPr>
          <p:cNvSpPr>
            <a:spLocks noGrp="1"/>
          </p:cNvSpPr>
          <p:nvPr>
            <p:ph type="sldNum" sz="quarter" idx="12"/>
          </p:nvPr>
        </p:nvSpPr>
        <p:spPr/>
        <p:txBody>
          <a:bodyPr/>
          <a:lstStyle/>
          <a:p>
            <a:fld id="{A193C64B-2574-4D3D-B044-92D68AAEF81F}" type="slidenum">
              <a:rPr lang="en-IN" smtClean="0"/>
              <a:t>167</a:t>
            </a:fld>
            <a:endParaRPr lang="en-IN"/>
          </a:p>
        </p:txBody>
      </p:sp>
    </p:spTree>
    <p:extLst>
      <p:ext uri="{BB962C8B-B14F-4D97-AF65-F5344CB8AC3E}">
        <p14:creationId xmlns:p14="http://schemas.microsoft.com/office/powerpoint/2010/main" val="39489849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a:bodyPr>
          <a:lstStyle/>
          <a:p>
            <a:r>
              <a:rPr lang="en-US" b="1" dirty="0"/>
              <a:t>Keyboard Events</a:t>
            </a:r>
            <a:r>
              <a:rPr lang="en-US" dirty="0"/>
              <a:t>: Keyboard events are actions triggered by pressing or releasing keys on the keyboard. Examples include </a:t>
            </a:r>
            <a:r>
              <a:rPr lang="en-US" b="1" dirty="0" err="1"/>
              <a:t>keydown</a:t>
            </a:r>
            <a:r>
              <a:rPr lang="en-US" dirty="0"/>
              <a:t>, </a:t>
            </a:r>
            <a:r>
              <a:rPr lang="en-US" b="1" dirty="0" err="1"/>
              <a:t>keyup</a:t>
            </a:r>
            <a:r>
              <a:rPr lang="en-US" dirty="0"/>
              <a:t>, and </a:t>
            </a:r>
            <a:r>
              <a:rPr lang="en-US" b="1" dirty="0"/>
              <a:t>keypress</a:t>
            </a:r>
            <a:r>
              <a:rPr lang="en-US" dirty="0"/>
              <a:t> events.</a:t>
            </a:r>
          </a:p>
          <a:p>
            <a:r>
              <a:rPr lang="en-US" b="1" dirty="0"/>
              <a:t>Mouse Events</a:t>
            </a:r>
            <a:r>
              <a:rPr lang="en-US" dirty="0"/>
              <a:t>: Mouse events are actions triggered by interactions with the mouse, such as </a:t>
            </a:r>
            <a:r>
              <a:rPr lang="en-US" b="1" dirty="0"/>
              <a:t>clicking</a:t>
            </a:r>
            <a:r>
              <a:rPr lang="en-US" dirty="0"/>
              <a:t>, </a:t>
            </a:r>
            <a:r>
              <a:rPr lang="en-US" b="1" dirty="0"/>
              <a:t>hovering</a:t>
            </a:r>
            <a:r>
              <a:rPr lang="en-US" dirty="0"/>
              <a:t>, </a:t>
            </a:r>
            <a:r>
              <a:rPr lang="en-US" b="1" dirty="0"/>
              <a:t>dragging</a:t>
            </a:r>
            <a:r>
              <a:rPr lang="en-US" dirty="0"/>
              <a:t>, and </a:t>
            </a:r>
            <a:r>
              <a:rPr lang="en-US" b="1" dirty="0"/>
              <a:t>dropping</a:t>
            </a:r>
            <a:r>
              <a:rPr lang="en-US" dirty="0"/>
              <a:t>.</a:t>
            </a:r>
          </a:p>
          <a:p>
            <a:r>
              <a:rPr lang="en-US" b="1" dirty="0"/>
              <a:t>Keyboard Input</a:t>
            </a:r>
            <a:r>
              <a:rPr lang="en-US" dirty="0"/>
              <a:t>: Playwright provides methods to simulate keyboard input, allowing testers to send key presses, text input, and keyboard shortcuts programmatically.</a:t>
            </a:r>
          </a:p>
          <a:p>
            <a:endParaRPr lang="en-US" dirty="0"/>
          </a:p>
          <a:p>
            <a:endParaRPr lang="en-IN" dirty="0"/>
          </a:p>
        </p:txBody>
      </p:sp>
      <p:sp>
        <p:nvSpPr>
          <p:cNvPr id="4" name="Date Placeholder 3">
            <a:extLst>
              <a:ext uri="{FF2B5EF4-FFF2-40B4-BE49-F238E27FC236}">
                <a16:creationId xmlns:a16="http://schemas.microsoft.com/office/drawing/2014/main" id="{36E32A58-0022-4BF8-9E76-920492A0EA8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0EFAB3A-2BA4-4244-BBB0-D8F503B56D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0FB20FB-C6BE-447D-8F7E-9CE3503B8724}"/>
              </a:ext>
            </a:extLst>
          </p:cNvPr>
          <p:cNvSpPr>
            <a:spLocks noGrp="1"/>
          </p:cNvSpPr>
          <p:nvPr>
            <p:ph type="sldNum" sz="quarter" idx="12"/>
          </p:nvPr>
        </p:nvSpPr>
        <p:spPr/>
        <p:txBody>
          <a:bodyPr/>
          <a:lstStyle/>
          <a:p>
            <a:fld id="{A193C64B-2574-4D3D-B044-92D68AAEF81F}" type="slidenum">
              <a:rPr lang="en-IN" smtClean="0"/>
              <a:t>168</a:t>
            </a:fld>
            <a:endParaRPr lang="en-IN"/>
          </a:p>
        </p:txBody>
      </p:sp>
    </p:spTree>
    <p:extLst>
      <p:ext uri="{BB962C8B-B14F-4D97-AF65-F5344CB8AC3E}">
        <p14:creationId xmlns:p14="http://schemas.microsoft.com/office/powerpoint/2010/main" val="15842831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92500"/>
          </a:bodyPr>
          <a:lstStyle/>
          <a:p>
            <a:r>
              <a:rPr lang="en-US" b="1" dirty="0"/>
              <a:t>Mouse Interaction</a:t>
            </a:r>
            <a:r>
              <a:rPr lang="en-US" dirty="0"/>
              <a:t>: clicking, double-clicking, right-clicking, hovering, dragging, and dropping.</a:t>
            </a:r>
          </a:p>
          <a:p>
            <a:r>
              <a:rPr lang="en-US" b="1" dirty="0"/>
              <a:t>Event Triggering</a:t>
            </a:r>
            <a:r>
              <a:rPr lang="en-US" dirty="0"/>
              <a:t>: Test scripts can trigger keyboard and mouse events on specific elements or coordinates on the page</a:t>
            </a:r>
          </a:p>
          <a:p>
            <a:r>
              <a:rPr lang="en-US" b="1" dirty="0"/>
              <a:t>Event Handling: </a:t>
            </a:r>
            <a:r>
              <a:rPr lang="en-US" dirty="0"/>
              <a:t>Web applications often respond to keyboard and mouse events by triggering actions or updating the UI. </a:t>
            </a:r>
          </a:p>
          <a:p>
            <a:r>
              <a:rPr lang="en-US" b="1" dirty="0"/>
              <a:t>Cross-Browser Compatibility</a:t>
            </a:r>
            <a:r>
              <a:rPr lang="en-US" dirty="0"/>
              <a:t>: Playwright's keyboard and mouse event emulation works consistently across different browsers, ensuring consistent behavior across various browser environments.</a:t>
            </a:r>
          </a:p>
          <a:p>
            <a:endParaRPr lang="en-US" dirty="0"/>
          </a:p>
          <a:p>
            <a:endParaRPr lang="en-IN" dirty="0"/>
          </a:p>
        </p:txBody>
      </p:sp>
      <p:sp>
        <p:nvSpPr>
          <p:cNvPr id="4" name="Date Placeholder 3">
            <a:extLst>
              <a:ext uri="{FF2B5EF4-FFF2-40B4-BE49-F238E27FC236}">
                <a16:creationId xmlns:a16="http://schemas.microsoft.com/office/drawing/2014/main" id="{2F182155-D29C-447B-B514-F7C1050892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7D4E1EA-BBB2-4466-AD98-B04A4F4EF37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6DE47-5B70-4027-B3AB-3F2701857DF4}"/>
              </a:ext>
            </a:extLst>
          </p:cNvPr>
          <p:cNvSpPr>
            <a:spLocks noGrp="1"/>
          </p:cNvSpPr>
          <p:nvPr>
            <p:ph type="sldNum" sz="quarter" idx="12"/>
          </p:nvPr>
        </p:nvSpPr>
        <p:spPr/>
        <p:txBody>
          <a:bodyPr/>
          <a:lstStyle/>
          <a:p>
            <a:fld id="{A193C64B-2574-4D3D-B044-92D68AAEF81F}" type="slidenum">
              <a:rPr lang="en-IN" smtClean="0"/>
              <a:t>169</a:t>
            </a:fld>
            <a:endParaRPr lang="en-IN"/>
          </a:p>
        </p:txBody>
      </p:sp>
    </p:spTree>
    <p:extLst>
      <p:ext uri="{BB962C8B-B14F-4D97-AF65-F5344CB8AC3E}">
        <p14:creationId xmlns:p14="http://schemas.microsoft.com/office/powerpoint/2010/main" val="2286413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39EC-2AF6-4774-8B5D-522A90A194D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CFCF7423-58B3-424A-94B3-4299576D83D8}"/>
              </a:ext>
            </a:extLst>
          </p:cNvPr>
          <p:cNvSpPr>
            <a:spLocks noGrp="1"/>
          </p:cNvSpPr>
          <p:nvPr>
            <p:ph idx="1"/>
          </p:nvPr>
        </p:nvSpPr>
        <p:spPr/>
        <p:txBody>
          <a:bodyPr>
            <a:normAutofit lnSpcReduction="10000"/>
          </a:bodyPr>
          <a:lstStyle/>
          <a:p>
            <a:r>
              <a:rPr lang="en-US" sz="2600" dirty="0"/>
              <a:t>Running tests in slow motion </a:t>
            </a:r>
          </a:p>
          <a:p>
            <a:r>
              <a:rPr lang="en-US" sz="2600" dirty="0"/>
              <a:t>Running tests in trace mode – creates trace.zip</a:t>
            </a:r>
          </a:p>
          <a:p>
            <a:r>
              <a:rPr lang="en-US" sz="2600" dirty="0"/>
              <a:t>Take screenshots </a:t>
            </a:r>
          </a:p>
          <a:p>
            <a:r>
              <a:rPr lang="en-US" sz="2600" dirty="0"/>
              <a:t>Record videos </a:t>
            </a:r>
          </a:p>
          <a:p>
            <a:r>
              <a:rPr lang="en-US" sz="2600" dirty="0"/>
              <a:t>Running in debug mode </a:t>
            </a:r>
          </a:p>
          <a:p>
            <a:r>
              <a:rPr lang="en-US" sz="2600" dirty="0"/>
              <a:t>Detailed Debugging using Playwright environment variables</a:t>
            </a:r>
            <a:endParaRPr lang="en-IN" dirty="0"/>
          </a:p>
        </p:txBody>
      </p:sp>
      <p:sp>
        <p:nvSpPr>
          <p:cNvPr id="4" name="Date Placeholder 3">
            <a:extLst>
              <a:ext uri="{FF2B5EF4-FFF2-40B4-BE49-F238E27FC236}">
                <a16:creationId xmlns:a16="http://schemas.microsoft.com/office/drawing/2014/main" id="{CD23DE4C-1694-4A76-891A-A1922C6AD1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1F4BA9-7E46-400B-BDA5-86657EC906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0CF31B-8308-4980-89A0-3D9A5D65BD1A}"/>
              </a:ext>
            </a:extLst>
          </p:cNvPr>
          <p:cNvSpPr>
            <a:spLocks noGrp="1"/>
          </p:cNvSpPr>
          <p:nvPr>
            <p:ph type="sldNum" sz="quarter" idx="12"/>
          </p:nvPr>
        </p:nvSpPr>
        <p:spPr/>
        <p:txBody>
          <a:bodyPr/>
          <a:lstStyle/>
          <a:p>
            <a:fld id="{A193C64B-2574-4D3D-B044-92D68AAEF81F}" type="slidenum">
              <a:rPr lang="en-IN" smtClean="0"/>
              <a:t>17</a:t>
            </a:fld>
            <a:endParaRPr lang="en-IN"/>
          </a:p>
        </p:txBody>
      </p:sp>
    </p:spTree>
    <p:extLst>
      <p:ext uri="{BB962C8B-B14F-4D97-AF65-F5344CB8AC3E}">
        <p14:creationId xmlns:p14="http://schemas.microsoft.com/office/powerpoint/2010/main" val="404153570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r>
              <a:rPr lang="en-US" b="1" dirty="0"/>
              <a:t>Assertions</a:t>
            </a:r>
            <a:endParaRPr lang="en-IN" dirty="0"/>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endParaRPr lang="en-IN" dirty="0"/>
          </a:p>
        </p:txBody>
      </p:sp>
      <p:sp>
        <p:nvSpPr>
          <p:cNvPr id="4" name="Date Placeholder 3">
            <a:extLst>
              <a:ext uri="{FF2B5EF4-FFF2-40B4-BE49-F238E27FC236}">
                <a16:creationId xmlns:a16="http://schemas.microsoft.com/office/drawing/2014/main" id="{5E5C215E-FEE2-460F-9171-BACA825EA4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05D412-EA09-4FDA-8CE3-1B74E23446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F5448E0-371C-4E45-A63D-3793D4B816E3}"/>
              </a:ext>
            </a:extLst>
          </p:cNvPr>
          <p:cNvSpPr>
            <a:spLocks noGrp="1"/>
          </p:cNvSpPr>
          <p:nvPr>
            <p:ph type="sldNum" sz="quarter" idx="12"/>
          </p:nvPr>
        </p:nvSpPr>
        <p:spPr/>
        <p:txBody>
          <a:bodyPr/>
          <a:lstStyle/>
          <a:p>
            <a:fld id="{A193C64B-2574-4D3D-B044-92D68AAEF81F}" type="slidenum">
              <a:rPr lang="en-IN" smtClean="0"/>
              <a:t>171</a:t>
            </a:fld>
            <a:endParaRPr lang="en-IN"/>
          </a:p>
        </p:txBody>
      </p:sp>
    </p:spTree>
    <p:extLst>
      <p:ext uri="{BB962C8B-B14F-4D97-AF65-F5344CB8AC3E}">
        <p14:creationId xmlns:p14="http://schemas.microsoft.com/office/powerpoint/2010/main" val="27620143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highlight>
                  <a:srgbClr val="FFFF00"/>
                </a:highlight>
              </a:rPr>
              <a:t>expect</a:t>
            </a:r>
            <a:r>
              <a:rPr lang="en-US" dirty="0"/>
              <a: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highlight>
                  <a:srgbClr val="FFFF00"/>
                </a:highlight>
              </a:rPr>
              <a:t>assert.equal</a:t>
            </a:r>
            <a:r>
              <a:rPr lang="en-US" dirty="0"/>
              <a:t>(title, 'Example Domain');</a:t>
            </a:r>
            <a:endParaRPr lang="en-IN" dirty="0"/>
          </a:p>
        </p:txBody>
      </p:sp>
      <p:sp>
        <p:nvSpPr>
          <p:cNvPr id="4" name="Date Placeholder 3">
            <a:extLst>
              <a:ext uri="{FF2B5EF4-FFF2-40B4-BE49-F238E27FC236}">
                <a16:creationId xmlns:a16="http://schemas.microsoft.com/office/drawing/2014/main" id="{2A4DD678-B227-4E0B-A340-ECC3DEF80A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8C974A-4AEB-407D-BA19-C5B083E0EE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E6B88A-508F-4E75-A9C1-98279FA773B7}"/>
              </a:ext>
            </a:extLst>
          </p:cNvPr>
          <p:cNvSpPr>
            <a:spLocks noGrp="1"/>
          </p:cNvSpPr>
          <p:nvPr>
            <p:ph type="sldNum" sz="quarter" idx="12"/>
          </p:nvPr>
        </p:nvSpPr>
        <p:spPr/>
        <p:txBody>
          <a:bodyPr/>
          <a:lstStyle/>
          <a:p>
            <a:fld id="{A193C64B-2574-4D3D-B044-92D68AAEF81F}" type="slidenum">
              <a:rPr lang="en-IN" smtClean="0"/>
              <a:t>172</a:t>
            </a:fld>
            <a:endParaRPr lang="en-IN"/>
          </a:p>
        </p:txBody>
      </p:sp>
    </p:spTree>
    <p:extLst>
      <p:ext uri="{BB962C8B-B14F-4D97-AF65-F5344CB8AC3E}">
        <p14:creationId xmlns:p14="http://schemas.microsoft.com/office/powerpoint/2010/main" val="157012249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4049743999"/>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3D8ADEA7-9838-4ED8-848C-74E36CED5FC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2EE765-7A66-417B-89D2-BC7105CDA1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CAE63-695C-4B9D-9E53-8ADFF1509152}"/>
              </a:ext>
            </a:extLst>
          </p:cNvPr>
          <p:cNvSpPr>
            <a:spLocks noGrp="1"/>
          </p:cNvSpPr>
          <p:nvPr>
            <p:ph type="sldNum" sz="quarter" idx="12"/>
          </p:nvPr>
        </p:nvSpPr>
        <p:spPr/>
        <p:txBody>
          <a:bodyPr/>
          <a:lstStyle/>
          <a:p>
            <a:fld id="{A193C64B-2574-4D3D-B044-92D68AAEF81F}" type="slidenum">
              <a:rPr lang="en-IN" smtClean="0"/>
              <a:t>173</a:t>
            </a:fld>
            <a:endParaRPr lang="en-IN"/>
          </a:p>
        </p:txBody>
      </p:sp>
    </p:spTree>
    <p:extLst>
      <p:ext uri="{BB962C8B-B14F-4D97-AF65-F5344CB8AC3E}">
        <p14:creationId xmlns:p14="http://schemas.microsoft.com/office/powerpoint/2010/main" val="33072801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a:t>
            </a:r>
            <a:r>
              <a:rPr lang="en-US" dirty="0">
                <a:highlight>
                  <a:srgbClr val="FFFF00"/>
                </a:highlight>
              </a:rPr>
              <a:t>Jest</a:t>
            </a:r>
            <a:r>
              <a:rPr lang="en-US" dirty="0"/>
              <a:t> and </a:t>
            </a:r>
            <a:r>
              <a:rPr lang="en-US" dirty="0">
                <a:highlight>
                  <a:srgbClr val="FFFF00"/>
                </a:highlight>
              </a:rPr>
              <a:t>Mocha</a:t>
            </a:r>
            <a:r>
              <a:rPr lang="en-US" dirty="0"/>
              <a:t> are popular choices, developers can also use other assertion libraries like </a:t>
            </a:r>
            <a:r>
              <a:rPr lang="en-US" dirty="0">
                <a:highlight>
                  <a:srgbClr val="FFFF00"/>
                </a:highlight>
              </a:rPr>
              <a:t>Chai</a:t>
            </a:r>
            <a:r>
              <a:rPr lang="en-US" dirty="0"/>
              <a:t> with </a:t>
            </a:r>
            <a:r>
              <a:rPr lang="en-US" dirty="0">
                <a:highlight>
                  <a:srgbClr val="FFFF00"/>
                </a:highlight>
              </a:rPr>
              <a:t>Playwright</a:t>
            </a:r>
            <a:r>
              <a:rPr lang="en-US" dirty="0"/>
              <a:t> to suit their preferences and project requirements.</a:t>
            </a:r>
          </a:p>
          <a:p>
            <a:endParaRPr lang="en-IN" dirty="0"/>
          </a:p>
        </p:txBody>
      </p:sp>
      <p:sp>
        <p:nvSpPr>
          <p:cNvPr id="4" name="Date Placeholder 3">
            <a:extLst>
              <a:ext uri="{FF2B5EF4-FFF2-40B4-BE49-F238E27FC236}">
                <a16:creationId xmlns:a16="http://schemas.microsoft.com/office/drawing/2014/main" id="{219D949A-B3A7-4DC3-A377-C6367EEB627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802CCE-4E65-4ABB-A31D-BE51C2A2327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8BDAD8-E0D6-4E12-A4F3-E23F7773CD1C}"/>
              </a:ext>
            </a:extLst>
          </p:cNvPr>
          <p:cNvSpPr>
            <a:spLocks noGrp="1"/>
          </p:cNvSpPr>
          <p:nvPr>
            <p:ph type="sldNum" sz="quarter" idx="12"/>
          </p:nvPr>
        </p:nvSpPr>
        <p:spPr/>
        <p:txBody>
          <a:bodyPr/>
          <a:lstStyle/>
          <a:p>
            <a:fld id="{A193C64B-2574-4D3D-B044-92D68AAEF81F}" type="slidenum">
              <a:rPr lang="en-IN" smtClean="0"/>
              <a:t>174</a:t>
            </a:fld>
            <a:endParaRPr lang="en-IN"/>
          </a:p>
        </p:txBody>
      </p:sp>
    </p:spTree>
    <p:extLst>
      <p:ext uri="{BB962C8B-B14F-4D97-AF65-F5344CB8AC3E}">
        <p14:creationId xmlns:p14="http://schemas.microsoft.com/office/powerpoint/2010/main" val="368185763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DCA8-BCB4-459F-B94F-87737F3EFD60}"/>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EC5C0443-8D45-4275-8143-DCD5E0717A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536742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Continuous Integration (CI)</a:t>
            </a:r>
            <a:r>
              <a:rPr lang="en-US" dirty="0"/>
              <a:t>:  Playwright's assertion integration ensures that tests accurately reflect the behavior of web applications across different environments.</a:t>
            </a:r>
          </a:p>
          <a:p>
            <a:endParaRPr lang="en-IN" dirty="0"/>
          </a:p>
        </p:txBody>
      </p:sp>
      <p:sp>
        <p:nvSpPr>
          <p:cNvPr id="4" name="Date Placeholder 3">
            <a:extLst>
              <a:ext uri="{FF2B5EF4-FFF2-40B4-BE49-F238E27FC236}">
                <a16:creationId xmlns:a16="http://schemas.microsoft.com/office/drawing/2014/main" id="{80523892-C502-47BC-BD1B-AEE195951E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862C5-6361-47B1-B271-8A100AE9A9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AB23D43-2733-4768-B0AF-0BB242403E54}"/>
              </a:ext>
            </a:extLst>
          </p:cNvPr>
          <p:cNvSpPr>
            <a:spLocks noGrp="1"/>
          </p:cNvSpPr>
          <p:nvPr>
            <p:ph type="sldNum" sz="quarter" idx="12"/>
          </p:nvPr>
        </p:nvSpPr>
        <p:spPr/>
        <p:txBody>
          <a:bodyPr/>
          <a:lstStyle/>
          <a:p>
            <a:fld id="{A193C64B-2574-4D3D-B044-92D68AAEF81F}" type="slidenum">
              <a:rPr lang="en-IN" smtClean="0"/>
              <a:t>176</a:t>
            </a:fld>
            <a:endParaRPr lang="en-IN"/>
          </a:p>
        </p:txBody>
      </p:sp>
    </p:spTree>
    <p:extLst>
      <p:ext uri="{BB962C8B-B14F-4D97-AF65-F5344CB8AC3E}">
        <p14:creationId xmlns:p14="http://schemas.microsoft.com/office/powerpoint/2010/main" val="257429345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0EF3-EFFC-4EB9-883D-2D1A78683FB7}"/>
              </a:ext>
            </a:extLst>
          </p:cNvPr>
          <p:cNvSpPr>
            <a:spLocks noGrp="1"/>
          </p:cNvSpPr>
          <p:nvPr>
            <p:ph type="title"/>
          </p:nvPr>
        </p:nvSpPr>
        <p:spPr/>
        <p:txBody>
          <a:bodyPr/>
          <a:lstStyle/>
          <a:p>
            <a:r>
              <a:rPr lang="en-US" b="1" dirty="0"/>
              <a:t>Third-Party Reporting Libraries</a:t>
            </a:r>
            <a:r>
              <a:rPr lang="en-US" dirty="0"/>
              <a:t>:</a:t>
            </a:r>
            <a:br>
              <a:rPr lang="en-US" dirty="0"/>
            </a:br>
            <a:endParaRPr lang="en-IN" dirty="0"/>
          </a:p>
        </p:txBody>
      </p:sp>
      <p:sp>
        <p:nvSpPr>
          <p:cNvPr id="3" name="Content Placeholder 2">
            <a:extLst>
              <a:ext uri="{FF2B5EF4-FFF2-40B4-BE49-F238E27FC236}">
                <a16:creationId xmlns:a16="http://schemas.microsoft.com/office/drawing/2014/main" id="{4AA915AA-010C-401E-8823-901C8A0C26B5}"/>
              </a:ext>
            </a:extLst>
          </p:cNvPr>
          <p:cNvSpPr>
            <a:spLocks noGrp="1"/>
          </p:cNvSpPr>
          <p:nvPr>
            <p:ph idx="1"/>
          </p:nvPr>
        </p:nvSpPr>
        <p:spPr>
          <a:xfrm>
            <a:off x="1451579" y="2015732"/>
            <a:ext cx="9603275" cy="4037749"/>
          </a:xfrm>
        </p:spPr>
        <p:txBody>
          <a:bodyPr>
            <a:normAutofit/>
          </a:bodyPr>
          <a:lstStyle/>
          <a:p>
            <a:r>
              <a:rPr lang="en-US" b="1" dirty="0"/>
              <a:t>Html Reporting:</a:t>
            </a:r>
            <a:endParaRPr lang="en-US" dirty="0"/>
          </a:p>
          <a:p>
            <a:r>
              <a:rPr lang="en-US" b="1" dirty="0"/>
              <a:t>Allure</a:t>
            </a:r>
            <a:r>
              <a:rPr lang="en-US" dirty="0"/>
              <a:t>: HTML reports with rich visualization of test execution results.</a:t>
            </a:r>
          </a:p>
          <a:p>
            <a:r>
              <a:rPr lang="en-US" b="1" dirty="0" err="1"/>
              <a:t>Mochawesome</a:t>
            </a:r>
            <a:r>
              <a:rPr lang="en-US" dirty="0"/>
              <a:t>: HTML report with detailed test execution information.</a:t>
            </a:r>
          </a:p>
          <a:p>
            <a:r>
              <a:rPr lang="en-US" b="1" dirty="0"/>
              <a:t>Jest HTML Reporter: </a:t>
            </a:r>
            <a:r>
              <a:rPr lang="en-US" dirty="0"/>
              <a:t>HTML report with detailed test results.</a:t>
            </a:r>
          </a:p>
          <a:p>
            <a:r>
              <a:rPr lang="en-US" b="1" dirty="0" err="1"/>
              <a:t>ReportPortal</a:t>
            </a:r>
            <a:r>
              <a:rPr lang="en-US" dirty="0"/>
              <a:t>: </a:t>
            </a:r>
            <a:r>
              <a:rPr lang="en-US" dirty="0" err="1"/>
              <a:t>ReportPortal</a:t>
            </a:r>
            <a:r>
              <a:rPr lang="en-US" dirty="0"/>
              <a:t> is a customizable test reporting and analysis platform</a:t>
            </a:r>
          </a:p>
          <a:p>
            <a:r>
              <a:rPr lang="en-US" b="1" dirty="0" err="1"/>
              <a:t>ExtentReports</a:t>
            </a:r>
            <a:r>
              <a:rPr lang="en-US" dirty="0"/>
              <a:t>: Generate interactive HTML reports with test execution details.</a:t>
            </a:r>
          </a:p>
          <a:p>
            <a:endParaRPr lang="en-IN" dirty="0"/>
          </a:p>
        </p:txBody>
      </p:sp>
      <p:sp>
        <p:nvSpPr>
          <p:cNvPr id="4" name="Date Placeholder 3">
            <a:extLst>
              <a:ext uri="{FF2B5EF4-FFF2-40B4-BE49-F238E27FC236}">
                <a16:creationId xmlns:a16="http://schemas.microsoft.com/office/drawing/2014/main" id="{A194B950-066F-4DBC-A190-5267C4B5C9B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26BDD3-C968-4F04-8D83-CD9CFB0F9CB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9B0E75-E5BA-44AB-86A6-0491D271E1BD}"/>
              </a:ext>
            </a:extLst>
          </p:cNvPr>
          <p:cNvSpPr>
            <a:spLocks noGrp="1"/>
          </p:cNvSpPr>
          <p:nvPr>
            <p:ph type="sldNum" sz="quarter" idx="12"/>
          </p:nvPr>
        </p:nvSpPr>
        <p:spPr/>
        <p:txBody>
          <a:bodyPr/>
          <a:lstStyle/>
          <a:p>
            <a:fld id="{A193C64B-2574-4D3D-B044-92D68AAEF81F}" type="slidenum">
              <a:rPr lang="en-IN" smtClean="0"/>
              <a:t>177</a:t>
            </a:fld>
            <a:endParaRPr lang="en-IN"/>
          </a:p>
        </p:txBody>
      </p:sp>
    </p:spTree>
    <p:extLst>
      <p:ext uri="{BB962C8B-B14F-4D97-AF65-F5344CB8AC3E}">
        <p14:creationId xmlns:p14="http://schemas.microsoft.com/office/powerpoint/2010/main" val="228963471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r>
              <a:rPr lang="en-US" dirty="0"/>
              <a:t>Use case: Ensure that the page title matches the expected title.</a:t>
            </a:r>
          </a:p>
          <a:p>
            <a:r>
              <a:rPr lang="en-US" dirty="0"/>
              <a:t>Assertion: </a:t>
            </a:r>
            <a:r>
              <a:rPr lang="en-US" dirty="0">
                <a:highlight>
                  <a:srgbClr val="FFFF00"/>
                </a:highlight>
              </a:rPr>
              <a:t>expect(await </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('Expected Title');</a:t>
            </a:r>
            <a:endParaRPr lang="en-IN" dirty="0">
              <a:highlight>
                <a:srgbClr val="FFFF00"/>
              </a:highlight>
            </a:endParaRPr>
          </a:p>
        </p:txBody>
      </p:sp>
      <p:sp>
        <p:nvSpPr>
          <p:cNvPr id="4" name="Date Placeholder 3">
            <a:extLst>
              <a:ext uri="{FF2B5EF4-FFF2-40B4-BE49-F238E27FC236}">
                <a16:creationId xmlns:a16="http://schemas.microsoft.com/office/drawing/2014/main" id="{B9FC6CA5-E190-45BE-B230-ECA7EF0A60F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0CFC29B-C119-4297-A656-45DB7B4CA3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9EF529-CDA5-4324-9738-5DA02267A182}"/>
              </a:ext>
            </a:extLst>
          </p:cNvPr>
          <p:cNvSpPr>
            <a:spLocks noGrp="1"/>
          </p:cNvSpPr>
          <p:nvPr>
            <p:ph type="sldNum" sz="quarter" idx="12"/>
          </p:nvPr>
        </p:nvSpPr>
        <p:spPr/>
        <p:txBody>
          <a:bodyPr/>
          <a:lstStyle/>
          <a:p>
            <a:fld id="{A193C64B-2574-4D3D-B044-92D68AAEF81F}" type="slidenum">
              <a:rPr lang="en-IN" smtClean="0"/>
              <a:t>179</a:t>
            </a:fld>
            <a:endParaRPr lang="en-IN"/>
          </a:p>
        </p:txBody>
      </p:sp>
    </p:spTree>
    <p:extLst>
      <p:ext uri="{BB962C8B-B14F-4D97-AF65-F5344CB8AC3E}">
        <p14:creationId xmlns:p14="http://schemas.microsoft.com/office/powerpoint/2010/main" val="322205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a:t>
            </a:r>
          </a:p>
          <a:p>
            <a:r>
              <a:rPr lang="en-US" dirty="0" err="1"/>
              <a:t>Urls</a:t>
            </a:r>
            <a:r>
              <a:rPr lang="en-US" dirty="0"/>
              <a:t> opening in new tab, new window even will show hack which will transition from chrome to </a:t>
            </a:r>
            <a:r>
              <a:rPr lang="en-US" dirty="0" err="1"/>
              <a:t>webkit</a:t>
            </a:r>
            <a:r>
              <a:rPr lang="en-US" dirty="0"/>
              <a:t> browser for opening new page</a:t>
            </a:r>
          </a:p>
          <a:p>
            <a:pPr lvl="1"/>
            <a:r>
              <a:rPr lang="en-US" dirty="0"/>
              <a:t>i.e. parent window Chrome</a:t>
            </a:r>
          </a:p>
          <a:p>
            <a:pPr lvl="1"/>
            <a:r>
              <a:rPr lang="en-US" dirty="0"/>
              <a:t>Child window </a:t>
            </a:r>
            <a:r>
              <a:rPr lang="en-US" dirty="0" err="1"/>
              <a:t>Webkit</a:t>
            </a:r>
            <a:endParaRPr lang="en-IN" dirty="0"/>
          </a:p>
        </p:txBody>
      </p:sp>
      <p:sp>
        <p:nvSpPr>
          <p:cNvPr id="4" name="Date Placeholder 3">
            <a:extLst>
              <a:ext uri="{FF2B5EF4-FFF2-40B4-BE49-F238E27FC236}">
                <a16:creationId xmlns:a16="http://schemas.microsoft.com/office/drawing/2014/main" id="{C47C5A43-A214-49B5-A0A3-65C4E96E22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76CFF5B-B7EC-4E6F-BA85-5C09B5CDB6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3F416F-A1FB-4ED5-896D-F9EDBCB6D935}"/>
              </a:ext>
            </a:extLst>
          </p:cNvPr>
          <p:cNvSpPr>
            <a:spLocks noGrp="1"/>
          </p:cNvSpPr>
          <p:nvPr>
            <p:ph type="sldNum" sz="quarter" idx="12"/>
          </p:nvPr>
        </p:nvSpPr>
        <p:spPr/>
        <p:txBody>
          <a:bodyPr/>
          <a:lstStyle/>
          <a:p>
            <a:fld id="{A193C64B-2574-4D3D-B044-92D68AAEF81F}" type="slidenum">
              <a:rPr lang="en-IN" smtClean="0"/>
              <a:t>18</a:t>
            </a:fld>
            <a:endParaRPr lang="en-IN"/>
          </a:p>
        </p:txBody>
      </p:sp>
    </p:spTree>
    <p:extLst>
      <p:ext uri="{BB962C8B-B14F-4D97-AF65-F5344CB8AC3E}">
        <p14:creationId xmlns:p14="http://schemas.microsoft.com/office/powerpoint/2010/main" val="280503586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r>
              <a:rPr lang="en-US" dirty="0"/>
              <a:t>Use case: Confirm that a specific element is visible on the page.</a:t>
            </a:r>
          </a:p>
          <a:p>
            <a:r>
              <a:rPr lang="en-US" dirty="0"/>
              <a:t>Assertion: expect(await </a:t>
            </a:r>
            <a:r>
              <a:rPr lang="en-US" dirty="0" err="1"/>
              <a:t>page.</a:t>
            </a:r>
            <a:r>
              <a:rPr lang="en-US" dirty="0" err="1">
                <a:highlight>
                  <a:srgbClr val="FFFF00"/>
                </a:highlight>
              </a:rPr>
              <a:t>isVisible</a:t>
            </a:r>
            <a:r>
              <a:rPr lang="en-US" dirty="0"/>
              <a:t>('.element-class')).</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5D4A12A3-3736-49A3-88AA-133790347E6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C4F840-6674-4487-9CE5-C14E1030225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31925F-D1EF-45B3-B1F1-DA0DABE44FF5}"/>
              </a:ext>
            </a:extLst>
          </p:cNvPr>
          <p:cNvSpPr>
            <a:spLocks noGrp="1"/>
          </p:cNvSpPr>
          <p:nvPr>
            <p:ph type="sldNum" sz="quarter" idx="12"/>
          </p:nvPr>
        </p:nvSpPr>
        <p:spPr/>
        <p:txBody>
          <a:bodyPr/>
          <a:lstStyle/>
          <a:p>
            <a:fld id="{A193C64B-2574-4D3D-B044-92D68AAEF81F}" type="slidenum">
              <a:rPr lang="en-IN" smtClean="0"/>
              <a:t>180</a:t>
            </a:fld>
            <a:endParaRPr lang="en-IN"/>
          </a:p>
        </p:txBody>
      </p:sp>
    </p:spTree>
    <p:extLst>
      <p:ext uri="{BB962C8B-B14F-4D97-AF65-F5344CB8AC3E}">
        <p14:creationId xmlns:p14="http://schemas.microsoft.com/office/powerpoint/2010/main" val="412903959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highlight>
                  <a:srgbClr val="FFFF00"/>
                </a:highlight>
              </a:rPr>
              <a:t>toContain</a:t>
            </a:r>
            <a:r>
              <a:rPr lang="en-US" dirty="0"/>
              <a:t>('Expected Text');</a:t>
            </a:r>
            <a:endParaRPr lang="en-IN" dirty="0"/>
          </a:p>
        </p:txBody>
      </p:sp>
      <p:sp>
        <p:nvSpPr>
          <p:cNvPr id="4" name="Date Placeholder 3">
            <a:extLst>
              <a:ext uri="{FF2B5EF4-FFF2-40B4-BE49-F238E27FC236}">
                <a16:creationId xmlns:a16="http://schemas.microsoft.com/office/drawing/2014/main" id="{093791B6-BA54-44F9-A694-32C5CB8446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87B89AC-C2A2-4315-B1E5-4E82CFE3A2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986C8F-7827-4D56-8D71-0BE58ACA2B7B}"/>
              </a:ext>
            </a:extLst>
          </p:cNvPr>
          <p:cNvSpPr>
            <a:spLocks noGrp="1"/>
          </p:cNvSpPr>
          <p:nvPr>
            <p:ph type="sldNum" sz="quarter" idx="12"/>
          </p:nvPr>
        </p:nvSpPr>
        <p:spPr/>
        <p:txBody>
          <a:bodyPr/>
          <a:lstStyle/>
          <a:p>
            <a:fld id="{A193C64B-2574-4D3D-B044-92D68AAEF81F}" type="slidenum">
              <a:rPr lang="en-IN" smtClean="0"/>
              <a:t>181</a:t>
            </a:fld>
            <a:endParaRPr lang="en-IN"/>
          </a:p>
        </p:txBody>
      </p:sp>
    </p:spTree>
    <p:extLst>
      <p:ext uri="{BB962C8B-B14F-4D97-AF65-F5344CB8AC3E}">
        <p14:creationId xmlns:p14="http://schemas.microsoft.com/office/powerpoint/2010/main" val="25106047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r>
              <a:rPr lang="en-US" dirty="0"/>
              <a:t>Use case: Ensure that the page contains the expected number of elements matching a selector.</a:t>
            </a:r>
          </a:p>
          <a:p>
            <a:r>
              <a:rPr lang="en-US" dirty="0"/>
              <a:t>Assertion: expect(await page.$$('.element-class')).</a:t>
            </a:r>
            <a:r>
              <a:rPr lang="en-US" dirty="0" err="1">
                <a:highlight>
                  <a:srgbClr val="FFFF00"/>
                </a:highlight>
              </a:rPr>
              <a:t>toHaveLength</a:t>
            </a:r>
            <a:r>
              <a:rPr lang="en-US" dirty="0"/>
              <a:t>(3);</a:t>
            </a:r>
            <a:endParaRPr lang="en-IN" dirty="0"/>
          </a:p>
        </p:txBody>
      </p:sp>
      <p:sp>
        <p:nvSpPr>
          <p:cNvPr id="4" name="Date Placeholder 3">
            <a:extLst>
              <a:ext uri="{FF2B5EF4-FFF2-40B4-BE49-F238E27FC236}">
                <a16:creationId xmlns:a16="http://schemas.microsoft.com/office/drawing/2014/main" id="{57A08E05-B552-4E73-938C-C795587D48E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50F7D8-5644-405C-A822-7C575563688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04BCB2-016B-4B32-A7A3-334AB710960F}"/>
              </a:ext>
            </a:extLst>
          </p:cNvPr>
          <p:cNvSpPr>
            <a:spLocks noGrp="1"/>
          </p:cNvSpPr>
          <p:nvPr>
            <p:ph type="sldNum" sz="quarter" idx="12"/>
          </p:nvPr>
        </p:nvSpPr>
        <p:spPr/>
        <p:txBody>
          <a:bodyPr/>
          <a:lstStyle/>
          <a:p>
            <a:fld id="{A193C64B-2574-4D3D-B044-92D68AAEF81F}" type="slidenum">
              <a:rPr lang="en-IN" smtClean="0"/>
              <a:t>182</a:t>
            </a:fld>
            <a:endParaRPr lang="en-IN"/>
          </a:p>
        </p:txBody>
      </p:sp>
    </p:spTree>
    <p:extLst>
      <p:ext uri="{BB962C8B-B14F-4D97-AF65-F5344CB8AC3E}">
        <p14:creationId xmlns:p14="http://schemas.microsoft.com/office/powerpoint/2010/main" val="421398603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r>
              <a:rPr lang="en-US" dirty="0"/>
              <a:t>Use case: Verify that an element has a specific attribute or property set.</a:t>
            </a:r>
          </a:p>
          <a:p>
            <a:r>
              <a:rPr lang="en-US" dirty="0"/>
              <a:t>Assertion: expect(await </a:t>
            </a:r>
            <a:r>
              <a:rPr lang="en-US" dirty="0" err="1"/>
              <a:t>page.evaluate</a:t>
            </a:r>
            <a:r>
              <a:rPr lang="en-US" dirty="0"/>
              <a:t>('.element-class', el =&gt; </a:t>
            </a:r>
            <a:r>
              <a:rPr lang="en-US" dirty="0" err="1"/>
              <a:t>el.getAttribute</a:t>
            </a:r>
            <a:r>
              <a:rPr lang="en-US" dirty="0"/>
              <a:t>('attribute-name'))).</a:t>
            </a:r>
            <a:r>
              <a:rPr lang="en-US" dirty="0" err="1">
                <a:highlight>
                  <a:srgbClr val="FFFF00"/>
                </a:highlight>
              </a:rPr>
              <a:t>toBe</a:t>
            </a:r>
            <a:r>
              <a:rPr lang="en-US" dirty="0"/>
              <a:t>('expected-value');</a:t>
            </a:r>
            <a:endParaRPr lang="en-IN" dirty="0"/>
          </a:p>
        </p:txBody>
      </p:sp>
      <p:sp>
        <p:nvSpPr>
          <p:cNvPr id="4" name="Date Placeholder 3">
            <a:extLst>
              <a:ext uri="{FF2B5EF4-FFF2-40B4-BE49-F238E27FC236}">
                <a16:creationId xmlns:a16="http://schemas.microsoft.com/office/drawing/2014/main" id="{0DAC7B00-7FCA-4818-81A0-89DF456D65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9B1D9C-0AAD-4636-A085-4115B9D433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FA8191-1A6F-498F-B179-3A2938D22A2F}"/>
              </a:ext>
            </a:extLst>
          </p:cNvPr>
          <p:cNvSpPr>
            <a:spLocks noGrp="1"/>
          </p:cNvSpPr>
          <p:nvPr>
            <p:ph type="sldNum" sz="quarter" idx="12"/>
          </p:nvPr>
        </p:nvSpPr>
        <p:spPr/>
        <p:txBody>
          <a:bodyPr/>
          <a:lstStyle/>
          <a:p>
            <a:fld id="{A193C64B-2574-4D3D-B044-92D68AAEF81F}" type="slidenum">
              <a:rPr lang="en-IN" smtClean="0"/>
              <a:t>183</a:t>
            </a:fld>
            <a:endParaRPr lang="en-IN"/>
          </a:p>
        </p:txBody>
      </p:sp>
    </p:spTree>
    <p:extLst>
      <p:ext uri="{BB962C8B-B14F-4D97-AF65-F5344CB8AC3E}">
        <p14:creationId xmlns:p14="http://schemas.microsoft.com/office/powerpoint/2010/main" val="145048415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r>
              <a:rPr lang="en-US" dirty="0"/>
              <a:t>Use case: Confirm that an element has specific properties or CSS styles applied.</a:t>
            </a:r>
          </a:p>
          <a:p>
            <a:r>
              <a:rPr lang="en-US" dirty="0"/>
              <a:t>Assertion: expect(await </a:t>
            </a:r>
            <a:r>
              <a:rPr lang="en-US" dirty="0" err="1"/>
              <a:t>page.evaluate</a:t>
            </a:r>
            <a:r>
              <a:rPr lang="en-US" dirty="0"/>
              <a:t>('.element-class', el =&gt; </a:t>
            </a:r>
            <a:r>
              <a:rPr lang="en-US" dirty="0" err="1"/>
              <a:t>el.style.backgroundColor</a:t>
            </a:r>
            <a:r>
              <a:rPr lang="en-US" dirty="0"/>
              <a:t>)).</a:t>
            </a:r>
            <a:r>
              <a:rPr lang="en-US" dirty="0" err="1">
                <a:highlight>
                  <a:srgbClr val="FFFF00"/>
                </a:highlight>
              </a:rPr>
              <a:t>toBe</a:t>
            </a:r>
            <a:r>
              <a:rPr lang="en-US" dirty="0"/>
              <a:t>('red');</a:t>
            </a:r>
            <a:endParaRPr lang="en-IN" dirty="0"/>
          </a:p>
        </p:txBody>
      </p:sp>
      <p:sp>
        <p:nvSpPr>
          <p:cNvPr id="4" name="Date Placeholder 3">
            <a:extLst>
              <a:ext uri="{FF2B5EF4-FFF2-40B4-BE49-F238E27FC236}">
                <a16:creationId xmlns:a16="http://schemas.microsoft.com/office/drawing/2014/main" id="{3D2538C0-D076-42D3-8432-A2CA22271F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38EDB2-723F-4928-BFA0-E26032B74D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D2712E-2D3A-473F-9846-224E4056F450}"/>
              </a:ext>
            </a:extLst>
          </p:cNvPr>
          <p:cNvSpPr>
            <a:spLocks noGrp="1"/>
          </p:cNvSpPr>
          <p:nvPr>
            <p:ph type="sldNum" sz="quarter" idx="12"/>
          </p:nvPr>
        </p:nvSpPr>
        <p:spPr/>
        <p:txBody>
          <a:bodyPr/>
          <a:lstStyle/>
          <a:p>
            <a:fld id="{A193C64B-2574-4D3D-B044-92D68AAEF81F}" type="slidenum">
              <a:rPr lang="en-IN" smtClean="0"/>
              <a:t>184</a:t>
            </a:fld>
            <a:endParaRPr lang="en-IN"/>
          </a:p>
        </p:txBody>
      </p:sp>
    </p:spTree>
    <p:extLst>
      <p:ext uri="{BB962C8B-B14F-4D97-AF65-F5344CB8AC3E}">
        <p14:creationId xmlns:p14="http://schemas.microsoft.com/office/powerpoint/2010/main" val="121365660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r>
              <a:rPr lang="en-US" dirty="0"/>
              <a:t>Use case: Ensure that navigating to a specific URL results in the expected page content.</a:t>
            </a:r>
          </a:p>
          <a:p>
            <a:r>
              <a:rPr lang="en-US" dirty="0"/>
              <a:t>Assertion: expect(await page.url()).</a:t>
            </a:r>
            <a:r>
              <a:rPr lang="en-US" dirty="0" err="1">
                <a:highlight>
                  <a:srgbClr val="FFFF00"/>
                </a:highlight>
              </a:rPr>
              <a:t>toBe</a:t>
            </a:r>
            <a:r>
              <a:rPr lang="en-US" dirty="0"/>
              <a:t>('https://example.com');</a:t>
            </a:r>
            <a:endParaRPr lang="en-IN" dirty="0"/>
          </a:p>
        </p:txBody>
      </p:sp>
      <p:sp>
        <p:nvSpPr>
          <p:cNvPr id="4" name="Date Placeholder 3">
            <a:extLst>
              <a:ext uri="{FF2B5EF4-FFF2-40B4-BE49-F238E27FC236}">
                <a16:creationId xmlns:a16="http://schemas.microsoft.com/office/drawing/2014/main" id="{C764E816-7814-4A14-A194-5B62E77CCA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DE92A3-BFA0-4331-B4E1-6FAE7CCC147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F5463FE-A40E-49F0-8713-F4709B7C5920}"/>
              </a:ext>
            </a:extLst>
          </p:cNvPr>
          <p:cNvSpPr>
            <a:spLocks noGrp="1"/>
          </p:cNvSpPr>
          <p:nvPr>
            <p:ph type="sldNum" sz="quarter" idx="12"/>
          </p:nvPr>
        </p:nvSpPr>
        <p:spPr/>
        <p:txBody>
          <a:bodyPr/>
          <a:lstStyle/>
          <a:p>
            <a:fld id="{A193C64B-2574-4D3D-B044-92D68AAEF81F}" type="slidenum">
              <a:rPr lang="en-IN" smtClean="0"/>
              <a:t>185</a:t>
            </a:fld>
            <a:endParaRPr lang="en-IN"/>
          </a:p>
        </p:txBody>
      </p:sp>
    </p:spTree>
    <p:extLst>
      <p:ext uri="{BB962C8B-B14F-4D97-AF65-F5344CB8AC3E}">
        <p14:creationId xmlns:p14="http://schemas.microsoft.com/office/powerpoint/2010/main" val="45861401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F20712C7-37D1-4242-8677-2AF2C8755D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6386E3-83F4-41EC-9855-B7833FF7C7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BC8851-5C2A-46E3-81C5-72318429B147}"/>
              </a:ext>
            </a:extLst>
          </p:cNvPr>
          <p:cNvSpPr>
            <a:spLocks noGrp="1"/>
          </p:cNvSpPr>
          <p:nvPr>
            <p:ph type="sldNum" sz="quarter" idx="12"/>
          </p:nvPr>
        </p:nvSpPr>
        <p:spPr/>
        <p:txBody>
          <a:bodyPr/>
          <a:lstStyle/>
          <a:p>
            <a:fld id="{A193C64B-2574-4D3D-B044-92D68AAEF81F}" type="slidenum">
              <a:rPr lang="en-IN" smtClean="0"/>
              <a:t>186</a:t>
            </a:fld>
            <a:endParaRPr lang="en-IN"/>
          </a:p>
        </p:txBody>
      </p:sp>
    </p:spTree>
    <p:extLst>
      <p:ext uri="{BB962C8B-B14F-4D97-AF65-F5344CB8AC3E}">
        <p14:creationId xmlns:p14="http://schemas.microsoft.com/office/powerpoint/2010/main" val="210175116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416FDDC0-D15D-41BF-B17E-C043087CB5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442C7E-8BB5-44F2-AF24-D6E84CE0A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CE56D4-79A2-41D2-B415-B1DF23BD4AA9}"/>
              </a:ext>
            </a:extLst>
          </p:cNvPr>
          <p:cNvSpPr>
            <a:spLocks noGrp="1"/>
          </p:cNvSpPr>
          <p:nvPr>
            <p:ph type="sldNum" sz="quarter" idx="12"/>
          </p:nvPr>
        </p:nvSpPr>
        <p:spPr/>
        <p:txBody>
          <a:bodyPr/>
          <a:lstStyle/>
          <a:p>
            <a:fld id="{A193C64B-2574-4D3D-B044-92D68AAEF81F}" type="slidenum">
              <a:rPr lang="en-IN" smtClean="0"/>
              <a:t>187</a:t>
            </a:fld>
            <a:endParaRPr lang="en-IN"/>
          </a:p>
        </p:txBody>
      </p:sp>
    </p:spTree>
    <p:extLst>
      <p:ext uri="{BB962C8B-B14F-4D97-AF65-F5344CB8AC3E}">
        <p14:creationId xmlns:p14="http://schemas.microsoft.com/office/powerpoint/2010/main" val="40135856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98229220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endParaRPr lang="en-US" dirty="0"/>
          </a:p>
          <a:p>
            <a:pPr marL="0" indent="0">
              <a:buNone/>
            </a:pPr>
            <a:r>
              <a:rPr lang="en-US" dirty="0">
                <a:highlight>
                  <a:srgbClr val="FFFF00"/>
                </a:highlight>
              </a:rPr>
              <a:t>describe</a:t>
            </a:r>
            <a:r>
              <a:rPr lang="en-US" dirty="0"/>
              <a:t>('Login Page', () =&gt; {</a:t>
            </a:r>
          </a:p>
          <a:p>
            <a:pPr marL="0" indent="0">
              <a:buNone/>
            </a:pPr>
            <a:r>
              <a:rPr lang="en-US" dirty="0"/>
              <a:t>  // Test cases related to login functionality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36498B73-B0B5-449B-BAB2-7D10D64D327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3BECDFA-2E02-4CB6-91AE-E694B0C36E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DED3F0-5CD5-4F41-85EA-2E14E048093B}"/>
              </a:ext>
            </a:extLst>
          </p:cNvPr>
          <p:cNvSpPr>
            <a:spLocks noGrp="1"/>
          </p:cNvSpPr>
          <p:nvPr>
            <p:ph type="sldNum" sz="quarter" idx="12"/>
          </p:nvPr>
        </p:nvSpPr>
        <p:spPr/>
        <p:txBody>
          <a:bodyPr/>
          <a:lstStyle/>
          <a:p>
            <a:fld id="{A193C64B-2574-4D3D-B044-92D68AAEF81F}" type="slidenum">
              <a:rPr lang="en-IN" smtClean="0"/>
              <a:t>189</a:t>
            </a:fld>
            <a:endParaRPr lang="en-IN"/>
          </a:p>
        </p:txBody>
      </p:sp>
    </p:spTree>
    <p:extLst>
      <p:ext uri="{BB962C8B-B14F-4D97-AF65-F5344CB8AC3E}">
        <p14:creationId xmlns:p14="http://schemas.microsoft.com/office/powerpoint/2010/main" val="1806219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Working with API </a:t>
            </a:r>
          </a:p>
          <a:p>
            <a:r>
              <a:rPr lang="en-US" dirty="0"/>
              <a:t>Getting JWT Token using API request </a:t>
            </a:r>
          </a:p>
          <a:p>
            <a:r>
              <a:rPr lang="en-US" dirty="0"/>
              <a:t>Handling logged in non logged in users</a:t>
            </a:r>
          </a:p>
          <a:p>
            <a:r>
              <a:rPr lang="en-US" dirty="0"/>
              <a:t>Restricted page mgt </a:t>
            </a:r>
            <a:r>
              <a:rPr lang="en-US" dirty="0" err="1"/>
              <a:t>etc</a:t>
            </a:r>
            <a:endParaRPr lang="en-IN" dirty="0"/>
          </a:p>
        </p:txBody>
      </p:sp>
      <p:sp>
        <p:nvSpPr>
          <p:cNvPr id="4" name="Date Placeholder 3">
            <a:extLst>
              <a:ext uri="{FF2B5EF4-FFF2-40B4-BE49-F238E27FC236}">
                <a16:creationId xmlns:a16="http://schemas.microsoft.com/office/drawing/2014/main" id="{16639D32-1790-4474-8C4D-6D3CB3C6D8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B8F8ED-0A99-431F-A591-C9AA5B222C0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D044F43-ED59-40BD-A894-D609F2698A83}"/>
              </a:ext>
            </a:extLst>
          </p:cNvPr>
          <p:cNvSpPr>
            <a:spLocks noGrp="1"/>
          </p:cNvSpPr>
          <p:nvPr>
            <p:ph type="sldNum" sz="quarter" idx="12"/>
          </p:nvPr>
        </p:nvSpPr>
        <p:spPr/>
        <p:txBody>
          <a:bodyPr/>
          <a:lstStyle/>
          <a:p>
            <a:fld id="{A193C64B-2574-4D3D-B044-92D68AAEF81F}" type="slidenum">
              <a:rPr lang="en-IN" smtClean="0"/>
              <a:t>19</a:t>
            </a:fld>
            <a:endParaRPr lang="en-IN"/>
          </a:p>
        </p:txBody>
      </p:sp>
    </p:spTree>
    <p:extLst>
      <p:ext uri="{BB962C8B-B14F-4D97-AF65-F5344CB8AC3E}">
        <p14:creationId xmlns:p14="http://schemas.microsoft.com/office/powerpoint/2010/main" val="391287115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highlight>
                  <a:srgbClr val="FFFF00"/>
                </a:highlight>
              </a:rPr>
              <a:t>it</a:t>
            </a:r>
            <a:r>
              <a:rPr lang="en-US" dirty="0"/>
              <a: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B45E4EA5-BC62-4D5B-93D8-66F89BD3BA8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102B3A-D120-4C65-A041-4072DD95129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1E6081-E328-4B3A-BEB8-C9F06E335D85}"/>
              </a:ext>
            </a:extLst>
          </p:cNvPr>
          <p:cNvSpPr>
            <a:spLocks noGrp="1"/>
          </p:cNvSpPr>
          <p:nvPr>
            <p:ph type="sldNum" sz="quarter" idx="12"/>
          </p:nvPr>
        </p:nvSpPr>
        <p:spPr/>
        <p:txBody>
          <a:bodyPr/>
          <a:lstStyle/>
          <a:p>
            <a:fld id="{A193C64B-2574-4D3D-B044-92D68AAEF81F}" type="slidenum">
              <a:rPr lang="en-IN" smtClean="0"/>
              <a:t>190</a:t>
            </a:fld>
            <a:endParaRPr lang="en-IN"/>
          </a:p>
        </p:txBody>
      </p:sp>
    </p:spTree>
    <p:extLst>
      <p:ext uri="{BB962C8B-B14F-4D97-AF65-F5344CB8AC3E}">
        <p14:creationId xmlns:p14="http://schemas.microsoft.com/office/powerpoint/2010/main" val="371944570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highlight>
                  <a:srgbClr val="FFFF00"/>
                </a:highlight>
              </a:rPr>
              <a:t>describe</a:t>
            </a:r>
            <a:r>
              <a:rPr lang="en-IN" dirty="0"/>
              <a:t>('User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a:t>
            </a:r>
            <a:r>
              <a:rPr lang="en-IN" dirty="0">
                <a:highlight>
                  <a:srgbClr val="FFFF00"/>
                </a:highlight>
              </a:rPr>
              <a:t>describe</a:t>
            </a:r>
            <a:r>
              <a:rPr lang="en-IN" dirty="0"/>
              <a:t>('Viewing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8C3FF6DC-6744-45B8-B4DB-1C19F4A150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21F2A62-F785-417E-A283-7D989BEF1B4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2E4855-CBEC-4BE6-A159-D9F576DA6B7E}"/>
              </a:ext>
            </a:extLst>
          </p:cNvPr>
          <p:cNvSpPr>
            <a:spLocks noGrp="1"/>
          </p:cNvSpPr>
          <p:nvPr>
            <p:ph type="sldNum" sz="quarter" idx="12"/>
          </p:nvPr>
        </p:nvSpPr>
        <p:spPr/>
        <p:txBody>
          <a:bodyPr/>
          <a:lstStyle/>
          <a:p>
            <a:fld id="{A193C64B-2574-4D3D-B044-92D68AAEF81F}" type="slidenum">
              <a:rPr lang="en-IN" smtClean="0"/>
              <a:t>191</a:t>
            </a:fld>
            <a:endParaRPr lang="en-IN"/>
          </a:p>
        </p:txBody>
      </p:sp>
    </p:spTree>
    <p:extLst>
      <p:ext uri="{BB962C8B-B14F-4D97-AF65-F5344CB8AC3E}">
        <p14:creationId xmlns:p14="http://schemas.microsoft.com/office/powerpoint/2010/main" val="134071917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
        <p:nvSpPr>
          <p:cNvPr id="4" name="Date Placeholder 3">
            <a:extLst>
              <a:ext uri="{FF2B5EF4-FFF2-40B4-BE49-F238E27FC236}">
                <a16:creationId xmlns:a16="http://schemas.microsoft.com/office/drawing/2014/main" id="{44133067-52A6-418A-BEB6-16F84A3AD3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2551B3-CD40-4CF0-8458-59157766F43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2E4816-0678-413A-B318-EC145AF0B85B}"/>
              </a:ext>
            </a:extLst>
          </p:cNvPr>
          <p:cNvSpPr>
            <a:spLocks noGrp="1"/>
          </p:cNvSpPr>
          <p:nvPr>
            <p:ph type="sldNum" sz="quarter" idx="12"/>
          </p:nvPr>
        </p:nvSpPr>
        <p:spPr/>
        <p:txBody>
          <a:bodyPr/>
          <a:lstStyle/>
          <a:p>
            <a:fld id="{A193C64B-2574-4D3D-B044-92D68AAEF81F}" type="slidenum">
              <a:rPr lang="en-IN" smtClean="0"/>
              <a:t>192</a:t>
            </a:fld>
            <a:endParaRPr lang="en-IN"/>
          </a:p>
        </p:txBody>
      </p:sp>
    </p:spTree>
    <p:extLst>
      <p:ext uri="{BB962C8B-B14F-4D97-AF65-F5344CB8AC3E}">
        <p14:creationId xmlns:p14="http://schemas.microsoft.com/office/powerpoint/2010/main" val="412878404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a:xfrm>
            <a:off x="1451580" y="1490133"/>
            <a:ext cx="4077154" cy="4436534"/>
          </a:xfrm>
        </p:spPr>
        <p:txBody>
          <a:bodyPr>
            <a:normAutofit/>
          </a:bodyPr>
          <a:lstStyle/>
          <a:p>
            <a:pPr marL="0" indent="0">
              <a:buNone/>
            </a:pPr>
            <a:endParaRPr lang="en-IN" dirty="0"/>
          </a:p>
          <a:p>
            <a:pPr marL="0" indent="0">
              <a:buNone/>
            </a:pPr>
            <a:r>
              <a:rPr lang="en-IN" dirty="0"/>
              <a:t>describe('User Authentication', () =&gt; </a:t>
            </a:r>
            <a:r>
              <a:rPr lang="en-IN" dirty="0">
                <a:solidFill>
                  <a:srgbClr val="FF0000"/>
                </a:solidFill>
              </a:rPr>
              <a:t>{</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p:txBody>
      </p:sp>
      <p:sp>
        <p:nvSpPr>
          <p:cNvPr id="4" name="Date Placeholder 3">
            <a:extLst>
              <a:ext uri="{FF2B5EF4-FFF2-40B4-BE49-F238E27FC236}">
                <a16:creationId xmlns:a16="http://schemas.microsoft.com/office/drawing/2014/main" id="{B27FEE42-AD27-4119-B705-D5BDAA3423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F887E9-A799-4731-A9D7-AD696CC783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D241E7-4AC0-441A-BF4E-969D6EAFB71D}"/>
              </a:ext>
            </a:extLst>
          </p:cNvPr>
          <p:cNvSpPr>
            <a:spLocks noGrp="1"/>
          </p:cNvSpPr>
          <p:nvPr>
            <p:ph type="sldNum" sz="quarter" idx="12"/>
          </p:nvPr>
        </p:nvSpPr>
        <p:spPr/>
        <p:txBody>
          <a:bodyPr/>
          <a:lstStyle/>
          <a:p>
            <a:fld id="{A193C64B-2574-4D3D-B044-92D68AAEF81F}" type="slidenum">
              <a:rPr lang="en-IN" smtClean="0"/>
              <a:t>193</a:t>
            </a:fld>
            <a:endParaRPr lang="en-IN"/>
          </a:p>
        </p:txBody>
      </p:sp>
      <p:sp>
        <p:nvSpPr>
          <p:cNvPr id="7" name="Rectangle 6">
            <a:extLst>
              <a:ext uri="{FF2B5EF4-FFF2-40B4-BE49-F238E27FC236}">
                <a16:creationId xmlns:a16="http://schemas.microsoft.com/office/drawing/2014/main" id="{20EFCF69-D982-4EF9-8DB6-F90B680C8FEC}"/>
              </a:ext>
            </a:extLst>
          </p:cNvPr>
          <p:cNvSpPr/>
          <p:nvPr/>
        </p:nvSpPr>
        <p:spPr>
          <a:xfrm>
            <a:off x="5726394" y="2064671"/>
            <a:ext cx="6096000" cy="2308324"/>
          </a:xfrm>
          <a:prstGeom prst="rect">
            <a:avLst/>
          </a:prstGeom>
        </p:spPr>
        <p:txBody>
          <a:bodyPr>
            <a:spAutoFit/>
          </a:bodyPr>
          <a:lstStyle/>
          <a:p>
            <a:r>
              <a:rPr lang="en-IN" dirty="0"/>
              <a:t> it('Should allow access to authenticated users', async () =&gt; {</a:t>
            </a:r>
          </a:p>
          <a:p>
            <a:r>
              <a:rPr lang="en-IN" dirty="0"/>
              <a:t>    // Test logic for authenticated access</a:t>
            </a:r>
          </a:p>
          <a:p>
            <a:r>
              <a:rPr lang="en-IN" dirty="0"/>
              <a:t>  });</a:t>
            </a:r>
          </a:p>
          <a:p>
            <a:r>
              <a:rPr lang="en-IN" dirty="0"/>
              <a:t>  it('Should redirect unauthenticated users to login page', async () =&gt; {</a:t>
            </a:r>
          </a:p>
          <a:p>
            <a:r>
              <a:rPr lang="en-IN" dirty="0"/>
              <a:t>    // Test logic for unauthenticated access</a:t>
            </a:r>
          </a:p>
          <a:p>
            <a:r>
              <a:rPr lang="en-IN" dirty="0"/>
              <a:t>  });</a:t>
            </a:r>
          </a:p>
          <a:p>
            <a:r>
              <a:rPr lang="en-IN" dirty="0">
                <a:solidFill>
                  <a:srgbClr val="FF0000"/>
                </a:solidFill>
              </a:rPr>
              <a:t>});</a:t>
            </a:r>
          </a:p>
        </p:txBody>
      </p:sp>
    </p:spTree>
    <p:extLst>
      <p:ext uri="{BB962C8B-B14F-4D97-AF65-F5344CB8AC3E}">
        <p14:creationId xmlns:p14="http://schemas.microsoft.com/office/powerpoint/2010/main" val="227773114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9E270-AA18-4643-AD97-D84A02FCF3C0}"/>
              </a:ext>
            </a:extLst>
          </p:cNvPr>
          <p:cNvSpPr>
            <a:spLocks noGrp="1"/>
          </p:cNvSpPr>
          <p:nvPr>
            <p:ph type="ctrTitle"/>
          </p:nvPr>
        </p:nvSpPr>
        <p:spPr/>
        <p:txBody>
          <a:bodyPr/>
          <a:lstStyle/>
          <a:p>
            <a:r>
              <a:rPr lang="en-IN" dirty="0"/>
              <a:t>quiz</a:t>
            </a:r>
          </a:p>
        </p:txBody>
      </p:sp>
      <p:sp>
        <p:nvSpPr>
          <p:cNvPr id="5" name="Subtitle 4">
            <a:extLst>
              <a:ext uri="{FF2B5EF4-FFF2-40B4-BE49-F238E27FC236}">
                <a16:creationId xmlns:a16="http://schemas.microsoft.com/office/drawing/2014/main" id="{BB176439-A741-444B-981F-34119807A6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588252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give me the function which helps in drag and drop</a:t>
            </a:r>
          </a:p>
          <a:p>
            <a:r>
              <a:rPr lang="en-US" dirty="0"/>
              <a:t>Answer: You can use the </a:t>
            </a:r>
            <a:r>
              <a:rPr lang="en-IN" dirty="0" err="1">
                <a:highlight>
                  <a:srgbClr val="FFFF00"/>
                </a:highlight>
              </a:rPr>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
        <p:nvSpPr>
          <p:cNvPr id="4" name="Date Placeholder 3">
            <a:extLst>
              <a:ext uri="{FF2B5EF4-FFF2-40B4-BE49-F238E27FC236}">
                <a16:creationId xmlns:a16="http://schemas.microsoft.com/office/drawing/2014/main" id="{14F6CA23-F9A8-4B28-9313-FD16A58AFE8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3FFC4C-4F28-463A-B9DD-9268A8A9FE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D497EA-2E2D-4D99-B898-DB7044D8121A}"/>
              </a:ext>
            </a:extLst>
          </p:cNvPr>
          <p:cNvSpPr>
            <a:spLocks noGrp="1"/>
          </p:cNvSpPr>
          <p:nvPr>
            <p:ph type="sldNum" sz="quarter" idx="12"/>
          </p:nvPr>
        </p:nvSpPr>
        <p:spPr/>
        <p:txBody>
          <a:bodyPr/>
          <a:lstStyle/>
          <a:p>
            <a:fld id="{A193C64B-2574-4D3D-B044-92D68AAEF81F}" type="slidenum">
              <a:rPr lang="en-IN" smtClean="0"/>
              <a:t>195</a:t>
            </a:fld>
            <a:endParaRPr lang="en-IN"/>
          </a:p>
        </p:txBody>
      </p:sp>
    </p:spTree>
    <p:extLst>
      <p:ext uri="{BB962C8B-B14F-4D97-AF65-F5344CB8AC3E}">
        <p14:creationId xmlns:p14="http://schemas.microsoft.com/office/powerpoint/2010/main" val="9411408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solidFill>
                  <a:srgbClr val="FF0000"/>
                </a:solidFill>
              </a:rPr>
              <a:t>Question: How can you simulate keyboard events such as typing a text using Playwright?</a:t>
            </a:r>
          </a:p>
          <a:p>
            <a:r>
              <a:rPr lang="en-US" dirty="0"/>
              <a:t>Answer: You can use the </a:t>
            </a:r>
            <a:r>
              <a:rPr lang="en-US" dirty="0" err="1"/>
              <a:t>page.fill</a:t>
            </a:r>
            <a:r>
              <a:rPr lang="en-US" dirty="0"/>
              <a:t>(selector, text) method to simulate typing text into an element. </a:t>
            </a:r>
          </a:p>
          <a:p>
            <a:pPr lvl="1"/>
            <a:r>
              <a:rPr lang="en-US" dirty="0"/>
              <a:t>Example: await </a:t>
            </a:r>
            <a:r>
              <a:rPr lang="en-US" dirty="0" err="1">
                <a:highlight>
                  <a:srgbClr val="FFFF00"/>
                </a:highlight>
              </a:rPr>
              <a:t>page.fill</a:t>
            </a:r>
            <a:r>
              <a:rPr lang="en-US" dirty="0"/>
              <a:t>(&lt;SOME_LOCATOR&gt;), 'Hello, World!’).</a:t>
            </a:r>
          </a:p>
          <a:p>
            <a:pPr lvl="1"/>
            <a:r>
              <a:rPr lang="en-US" dirty="0"/>
              <a:t>Await </a:t>
            </a:r>
            <a:r>
              <a:rPr lang="en-US" dirty="0" err="1"/>
              <a:t>page.locator</a:t>
            </a:r>
            <a:r>
              <a:rPr lang="en-US" dirty="0"/>
              <a:t>(&lt;SOME_LOCATOR&gt;).</a:t>
            </a:r>
            <a:r>
              <a:rPr lang="en-US" dirty="0">
                <a:highlight>
                  <a:srgbClr val="FFFF00"/>
                </a:highlight>
              </a:rPr>
              <a:t>fill</a:t>
            </a:r>
            <a:r>
              <a:rPr lang="en-US" dirty="0"/>
              <a:t>(“This is the text”);</a:t>
            </a:r>
            <a:endParaRPr lang="en-IN" dirty="0"/>
          </a:p>
        </p:txBody>
      </p:sp>
      <p:sp>
        <p:nvSpPr>
          <p:cNvPr id="4" name="Date Placeholder 3">
            <a:extLst>
              <a:ext uri="{FF2B5EF4-FFF2-40B4-BE49-F238E27FC236}">
                <a16:creationId xmlns:a16="http://schemas.microsoft.com/office/drawing/2014/main" id="{46D990F0-5145-49E9-91E5-E565A261D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4128F3-773C-4C6E-B623-E3B41D156B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52AF89-DD2E-463C-8AF7-4FC4EC59B573}"/>
              </a:ext>
            </a:extLst>
          </p:cNvPr>
          <p:cNvSpPr>
            <a:spLocks noGrp="1"/>
          </p:cNvSpPr>
          <p:nvPr>
            <p:ph type="sldNum" sz="quarter" idx="12"/>
          </p:nvPr>
        </p:nvSpPr>
        <p:spPr/>
        <p:txBody>
          <a:bodyPr/>
          <a:lstStyle/>
          <a:p>
            <a:fld id="{A193C64B-2574-4D3D-B044-92D68AAEF81F}" type="slidenum">
              <a:rPr lang="en-IN" smtClean="0"/>
              <a:t>196</a:t>
            </a:fld>
            <a:endParaRPr lang="en-IN"/>
          </a:p>
        </p:txBody>
      </p:sp>
    </p:spTree>
    <p:extLst>
      <p:ext uri="{BB962C8B-B14F-4D97-AF65-F5344CB8AC3E}">
        <p14:creationId xmlns:p14="http://schemas.microsoft.com/office/powerpoint/2010/main" val="83383087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a:t>
            </a:r>
            <a:r>
              <a:rPr lang="en-US" dirty="0">
                <a:highlight>
                  <a:srgbClr val="FFFF00"/>
                </a:highlight>
              </a:rPr>
              <a:t>Jest</a:t>
            </a:r>
            <a:r>
              <a:rPr lang="en-US" dirty="0"/>
              <a:t>, </a:t>
            </a:r>
            <a:r>
              <a:rPr lang="en-US" dirty="0">
                <a:highlight>
                  <a:srgbClr val="FFFF00"/>
                </a:highlight>
              </a:rPr>
              <a:t>Mocha</a:t>
            </a:r>
            <a:r>
              <a:rPr lang="en-US" dirty="0"/>
              <a:t>, or </a:t>
            </a:r>
            <a:r>
              <a:rPr lang="en-US" dirty="0">
                <a:highlight>
                  <a:srgbClr val="FFFF00"/>
                </a:highlight>
              </a:rPr>
              <a:t>Chai</a:t>
            </a:r>
            <a:r>
              <a:rPr lang="en-US" dirty="0"/>
              <a:t>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14CAD58-A0CC-40BD-96F2-1406A0598F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39BAE9B-B2A8-493B-8BAC-08D6AEC11B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5310B5-59CF-4982-998C-5B7A625EFEB3}"/>
              </a:ext>
            </a:extLst>
          </p:cNvPr>
          <p:cNvSpPr>
            <a:spLocks noGrp="1"/>
          </p:cNvSpPr>
          <p:nvPr>
            <p:ph type="sldNum" sz="quarter" idx="12"/>
          </p:nvPr>
        </p:nvSpPr>
        <p:spPr/>
        <p:txBody>
          <a:bodyPr/>
          <a:lstStyle/>
          <a:p>
            <a:fld id="{A193C64B-2574-4D3D-B044-92D68AAEF81F}" type="slidenum">
              <a:rPr lang="en-IN" smtClean="0"/>
              <a:t>197</a:t>
            </a:fld>
            <a:endParaRPr lang="en-IN"/>
          </a:p>
        </p:txBody>
      </p:sp>
    </p:spTree>
    <p:extLst>
      <p:ext uri="{BB962C8B-B14F-4D97-AF65-F5344CB8AC3E}">
        <p14:creationId xmlns:p14="http://schemas.microsoft.com/office/powerpoint/2010/main" val="24323247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
        <p:nvSpPr>
          <p:cNvPr id="4" name="Date Placeholder 3">
            <a:extLst>
              <a:ext uri="{FF2B5EF4-FFF2-40B4-BE49-F238E27FC236}">
                <a16:creationId xmlns:a16="http://schemas.microsoft.com/office/drawing/2014/main" id="{8562D5F1-0573-44B1-9B8F-357C0DD059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7BAB4D-2F85-4B66-A5B7-E767E4AE9A0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4A08D5D-8F56-4ECB-8FEC-B09A3490920C}"/>
              </a:ext>
            </a:extLst>
          </p:cNvPr>
          <p:cNvSpPr>
            <a:spLocks noGrp="1"/>
          </p:cNvSpPr>
          <p:nvPr>
            <p:ph type="sldNum" sz="quarter" idx="12"/>
          </p:nvPr>
        </p:nvSpPr>
        <p:spPr/>
        <p:txBody>
          <a:bodyPr/>
          <a:lstStyle/>
          <a:p>
            <a:fld id="{A193C64B-2574-4D3D-B044-92D68AAEF81F}" type="slidenum">
              <a:rPr lang="en-IN" smtClean="0"/>
              <a:t>198</a:t>
            </a:fld>
            <a:endParaRPr lang="en-IN"/>
          </a:p>
        </p:txBody>
      </p:sp>
    </p:spTree>
    <p:extLst>
      <p:ext uri="{BB962C8B-B14F-4D97-AF65-F5344CB8AC3E}">
        <p14:creationId xmlns:p14="http://schemas.microsoft.com/office/powerpoint/2010/main" val="211022233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 - </a:t>
            </a:r>
            <a:r>
              <a:rPr lang="en-US" b="1" u="sng" dirty="0"/>
              <a:t>Student mgt project </a:t>
            </a:r>
            <a:br>
              <a:rPr lang="en-US" b="1" u="sng" dirty="0"/>
            </a:b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pPr lvl="1"/>
            <a:r>
              <a:rPr lang="en-US" dirty="0"/>
              <a:t>Add student</a:t>
            </a:r>
          </a:p>
          <a:p>
            <a:pPr lvl="1"/>
            <a:r>
              <a:rPr lang="en-US" dirty="0"/>
              <a:t>List student</a:t>
            </a:r>
          </a:p>
          <a:p>
            <a:pPr lvl="1"/>
            <a:r>
              <a:rPr lang="en-US" dirty="0"/>
              <a:t>Search</a:t>
            </a:r>
          </a:p>
          <a:p>
            <a:pPr lvl="1"/>
            <a:r>
              <a:rPr lang="en-US" dirty="0"/>
              <a:t>Pagination (Next and Previous page)</a:t>
            </a:r>
          </a:p>
          <a:p>
            <a:pPr lvl="1"/>
            <a:r>
              <a:rPr lang="en-US" dirty="0"/>
              <a:t>Remove the student record</a:t>
            </a:r>
          </a:p>
          <a:p>
            <a:pPr lvl="1"/>
            <a:r>
              <a:rPr lang="en-US" dirty="0"/>
              <a:t>Display any specific record </a:t>
            </a:r>
          </a:p>
          <a:p>
            <a:pPr lvl="1"/>
            <a:r>
              <a:rPr lang="en-US" dirty="0"/>
              <a:t>Count number of records </a:t>
            </a:r>
          </a:p>
          <a:p>
            <a:pPr lvl="1"/>
            <a:endParaRPr lang="en-IN" dirty="0"/>
          </a:p>
        </p:txBody>
      </p:sp>
      <p:sp>
        <p:nvSpPr>
          <p:cNvPr id="4" name="Date Placeholder 3">
            <a:extLst>
              <a:ext uri="{FF2B5EF4-FFF2-40B4-BE49-F238E27FC236}">
                <a16:creationId xmlns:a16="http://schemas.microsoft.com/office/drawing/2014/main" id="{D7A93A52-2DED-4D79-8F0D-B1FD25AF081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790FACA-2FD7-48B2-940F-FFC8FE15C2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4C71C-A19A-4EE6-9611-BFFD4972CDDE}"/>
              </a:ext>
            </a:extLst>
          </p:cNvPr>
          <p:cNvSpPr>
            <a:spLocks noGrp="1"/>
          </p:cNvSpPr>
          <p:nvPr>
            <p:ph type="sldNum" sz="quarter" idx="12"/>
          </p:nvPr>
        </p:nvSpPr>
        <p:spPr/>
        <p:txBody>
          <a:bodyPr/>
          <a:lstStyle/>
          <a:p>
            <a:fld id="{A193C64B-2574-4D3D-B044-92D68AAEF81F}" type="slidenum">
              <a:rPr lang="en-IN" smtClean="0"/>
              <a:t>20</a:t>
            </a:fld>
            <a:endParaRPr lang="en-IN"/>
          </a:p>
        </p:txBody>
      </p:sp>
    </p:spTree>
    <p:extLst>
      <p:ext uri="{BB962C8B-B14F-4D97-AF65-F5344CB8AC3E}">
        <p14:creationId xmlns:p14="http://schemas.microsoft.com/office/powerpoint/2010/main" val="135550260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r>
              <a:rPr lang="en-US" dirty="0"/>
              <a:t>Playwright provides methods like </a:t>
            </a:r>
            <a:r>
              <a:rPr lang="en-US" dirty="0" err="1">
                <a:highlight>
                  <a:srgbClr val="FFFF00"/>
                </a:highlight>
              </a:rPr>
              <a:t>page.on</a:t>
            </a:r>
            <a:r>
              <a:rPr lang="en-US" dirty="0">
                <a:highlight>
                  <a:srgbClr val="FFFF00"/>
                </a:highlight>
              </a:rPr>
              <a:t>('dialog') </a:t>
            </a:r>
            <a:r>
              <a:rPr lang="en-US" dirty="0"/>
              <a:t>to intercept and handle browser dialogs such as </a:t>
            </a:r>
            <a:r>
              <a:rPr lang="en-US" dirty="0">
                <a:highlight>
                  <a:srgbClr val="FFFF00"/>
                </a:highlight>
              </a:rPr>
              <a:t>alert</a:t>
            </a:r>
            <a:r>
              <a:rPr lang="en-US" dirty="0"/>
              <a:t>, </a:t>
            </a:r>
            <a:r>
              <a:rPr lang="en-US" dirty="0">
                <a:highlight>
                  <a:srgbClr val="FFFF00"/>
                </a:highlight>
              </a:rPr>
              <a:t>confirm</a:t>
            </a:r>
            <a:r>
              <a:rPr lang="en-US" dirty="0"/>
              <a:t>, and </a:t>
            </a:r>
            <a:r>
              <a:rPr lang="en-US" dirty="0">
                <a:highlight>
                  <a:srgbClr val="FFFF00"/>
                </a:highlight>
              </a:rPr>
              <a:t>prompt</a:t>
            </a:r>
            <a:r>
              <a:rPr lang="en-US" dirty="0"/>
              <a:t>.</a:t>
            </a:r>
          </a:p>
          <a:p>
            <a:r>
              <a:rPr lang="en-US" dirty="0"/>
              <a:t>You can use the intercepted dialog object to </a:t>
            </a:r>
            <a:r>
              <a:rPr lang="en-US" dirty="0">
                <a:highlight>
                  <a:srgbClr val="FFFF00"/>
                </a:highlight>
              </a:rPr>
              <a:t>accept</a:t>
            </a:r>
            <a:r>
              <a:rPr lang="en-US" dirty="0"/>
              <a:t>, </a:t>
            </a:r>
            <a:r>
              <a:rPr lang="en-US" dirty="0">
                <a:highlight>
                  <a:srgbClr val="FFFF00"/>
                </a:highlight>
              </a:rPr>
              <a:t>dismiss</a:t>
            </a:r>
            <a:r>
              <a:rPr lang="en-US" dirty="0"/>
              <a:t>, or provide </a:t>
            </a:r>
            <a:r>
              <a:rPr lang="en-US" dirty="0">
                <a:highlight>
                  <a:srgbClr val="FFFF00"/>
                </a:highlight>
              </a:rPr>
              <a:t>input</a:t>
            </a:r>
            <a:r>
              <a:rPr lang="en-US" dirty="0"/>
              <a:t> to the dialogs.</a:t>
            </a:r>
          </a:p>
          <a:p>
            <a:pPr lvl="1"/>
            <a:r>
              <a:rPr lang="en-US" dirty="0" err="1">
                <a:solidFill>
                  <a:srgbClr val="FF0000"/>
                </a:solidFill>
              </a:rPr>
              <a:t>npx</a:t>
            </a:r>
            <a:r>
              <a:rPr lang="en-US" dirty="0">
                <a:solidFill>
                  <a:srgbClr val="FF0000"/>
                </a:solidFill>
              </a:rPr>
              <a:t> playwright test --project=chromium -g "@dismiss"  </a:t>
            </a:r>
            <a:r>
              <a:rPr lang="en-IN" dirty="0">
                <a:solidFill>
                  <a:srgbClr val="FF0000"/>
                </a:solidFill>
              </a:rPr>
              <a:t>--headed</a:t>
            </a:r>
          </a:p>
          <a:p>
            <a:pPr lvl="1"/>
            <a:endParaRPr lang="en-US" dirty="0">
              <a:solidFill>
                <a:srgbClr val="FF0000"/>
              </a:solidFill>
            </a:endParaRPr>
          </a:p>
        </p:txBody>
      </p:sp>
      <p:sp>
        <p:nvSpPr>
          <p:cNvPr id="4" name="Date Placeholder 3">
            <a:extLst>
              <a:ext uri="{FF2B5EF4-FFF2-40B4-BE49-F238E27FC236}">
                <a16:creationId xmlns:a16="http://schemas.microsoft.com/office/drawing/2014/main" id="{39AC566F-4145-408E-B25E-A2FC29C22B4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1CC98B-02CB-4CA9-9D22-32A5900C2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7EA995-9444-46A4-9FEB-2D8CDAB61880}"/>
              </a:ext>
            </a:extLst>
          </p:cNvPr>
          <p:cNvSpPr>
            <a:spLocks noGrp="1"/>
          </p:cNvSpPr>
          <p:nvPr>
            <p:ph type="sldNum" sz="quarter" idx="12"/>
          </p:nvPr>
        </p:nvSpPr>
        <p:spPr/>
        <p:txBody>
          <a:bodyPr/>
          <a:lstStyle/>
          <a:p>
            <a:fld id="{A193C64B-2574-4D3D-B044-92D68AAEF81F}" type="slidenum">
              <a:rPr lang="en-IN" smtClean="0"/>
              <a:t>200</a:t>
            </a:fld>
            <a:endParaRPr lang="en-IN"/>
          </a:p>
        </p:txBody>
      </p:sp>
    </p:spTree>
    <p:extLst>
      <p:ext uri="{BB962C8B-B14F-4D97-AF65-F5344CB8AC3E}">
        <p14:creationId xmlns:p14="http://schemas.microsoft.com/office/powerpoint/2010/main" val="187153207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a:t>
            </a:r>
            <a:r>
              <a:rPr lang="en-US" dirty="0" err="1">
                <a:highlight>
                  <a:srgbClr val="FFFF00"/>
                </a:highlight>
              </a:rPr>
              <a:t>waitForEvent</a:t>
            </a:r>
            <a:r>
              <a:rPr lang="en-US" dirty="0"/>
              <a:t>('popup') to intercept and handle new browser windows or tabs.</a:t>
            </a:r>
          </a:p>
          <a:p>
            <a:r>
              <a:rPr lang="en-US" dirty="0"/>
              <a:t>This allows you to perform actions on the new page, such as navigating or interacting with elements.</a:t>
            </a:r>
          </a:p>
          <a:p>
            <a:pPr lvl="1"/>
            <a:r>
              <a:rPr lang="en-US" dirty="0">
                <a:solidFill>
                  <a:srgbClr val="FF0000"/>
                </a:solidFill>
              </a:rPr>
              <a:t>//</a:t>
            </a:r>
            <a:r>
              <a:rPr lang="en-US" dirty="0" err="1">
                <a:solidFill>
                  <a:srgbClr val="FF0000"/>
                </a:solidFill>
              </a:rPr>
              <a:t>npx</a:t>
            </a:r>
            <a:r>
              <a:rPr lang="en-US" dirty="0">
                <a:solidFill>
                  <a:srgbClr val="FF0000"/>
                </a:solidFill>
              </a:rPr>
              <a:t> playwright test --project=chromium -g "@</a:t>
            </a:r>
            <a:r>
              <a:rPr lang="en-US" dirty="0" err="1">
                <a:solidFill>
                  <a:srgbClr val="FF0000"/>
                </a:solidFill>
              </a:rPr>
              <a:t>openNewWindow</a:t>
            </a:r>
            <a:r>
              <a:rPr lang="en-US" dirty="0">
                <a:solidFill>
                  <a:srgbClr val="FF0000"/>
                </a:solidFill>
              </a:rPr>
              <a:t>" --headed</a:t>
            </a:r>
          </a:p>
          <a:p>
            <a:pPr lvl="1"/>
            <a:endParaRPr lang="en-US" dirty="0"/>
          </a:p>
          <a:p>
            <a:pPr lvl="1"/>
            <a:endParaRPr lang="en-US" dirty="0"/>
          </a:p>
          <a:p>
            <a:endParaRPr lang="en-IN" dirty="0"/>
          </a:p>
          <a:p>
            <a:endParaRPr lang="en-IN" dirty="0"/>
          </a:p>
        </p:txBody>
      </p:sp>
      <p:sp>
        <p:nvSpPr>
          <p:cNvPr id="4" name="Date Placeholder 3">
            <a:extLst>
              <a:ext uri="{FF2B5EF4-FFF2-40B4-BE49-F238E27FC236}">
                <a16:creationId xmlns:a16="http://schemas.microsoft.com/office/drawing/2014/main" id="{B7F4744D-6F3A-4797-9691-743ACE7286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7CFD4CB-56A7-44A0-AEE9-4FAE56CC9F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0DA1A0-1771-4A9D-A586-99BF6BA8CF0F}"/>
              </a:ext>
            </a:extLst>
          </p:cNvPr>
          <p:cNvSpPr>
            <a:spLocks noGrp="1"/>
          </p:cNvSpPr>
          <p:nvPr>
            <p:ph type="sldNum" sz="quarter" idx="12"/>
          </p:nvPr>
        </p:nvSpPr>
        <p:spPr/>
        <p:txBody>
          <a:bodyPr/>
          <a:lstStyle/>
          <a:p>
            <a:fld id="{A193C64B-2574-4D3D-B044-92D68AAEF81F}" type="slidenum">
              <a:rPr lang="en-IN" smtClean="0"/>
              <a:t>201</a:t>
            </a:fld>
            <a:endParaRPr lang="en-IN"/>
          </a:p>
        </p:txBody>
      </p:sp>
    </p:spTree>
    <p:extLst>
      <p:ext uri="{BB962C8B-B14F-4D97-AF65-F5344CB8AC3E}">
        <p14:creationId xmlns:p14="http://schemas.microsoft.com/office/powerpoint/2010/main" val="292666157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r>
              <a:rPr lang="en-US" dirty="0"/>
              <a:t>To dismiss an alert dialog, use the </a:t>
            </a:r>
            <a:r>
              <a:rPr lang="en-US" dirty="0" err="1">
                <a:highlight>
                  <a:srgbClr val="FFFF00"/>
                </a:highlight>
              </a:rPr>
              <a:t>dialog.dismiss</a:t>
            </a:r>
            <a:r>
              <a:rPr lang="en-US" dirty="0">
                <a:highlight>
                  <a:srgbClr val="FFFF00"/>
                </a:highlight>
              </a:rPr>
              <a:t>() </a:t>
            </a:r>
            <a:r>
              <a:rPr lang="en-US" dirty="0"/>
              <a:t>method.</a:t>
            </a:r>
          </a:p>
          <a:p>
            <a:r>
              <a:rPr lang="en-US" dirty="0"/>
              <a:t>This allows you to handle scenarios where an alert needs to be dismissed without user interaction.</a:t>
            </a:r>
            <a:endParaRPr lang="en-IN" dirty="0"/>
          </a:p>
          <a:p>
            <a:endParaRPr lang="en-US" dirty="0"/>
          </a:p>
          <a:p>
            <a:pPr lvl="1"/>
            <a:r>
              <a:rPr lang="en-US" dirty="0" err="1">
                <a:solidFill>
                  <a:srgbClr val="FF0000"/>
                </a:solidFill>
              </a:rPr>
              <a:t>npx</a:t>
            </a:r>
            <a:r>
              <a:rPr lang="en-US" dirty="0">
                <a:solidFill>
                  <a:srgbClr val="FF0000"/>
                </a:solidFill>
              </a:rPr>
              <a:t> playwright test --project=chromium -g "@dismiss" --headed</a:t>
            </a:r>
            <a:endParaRPr lang="en-IN" dirty="0">
              <a:solidFill>
                <a:srgbClr val="FF0000"/>
              </a:solidFill>
            </a:endParaRPr>
          </a:p>
        </p:txBody>
      </p:sp>
      <p:sp>
        <p:nvSpPr>
          <p:cNvPr id="4" name="Date Placeholder 3">
            <a:extLst>
              <a:ext uri="{FF2B5EF4-FFF2-40B4-BE49-F238E27FC236}">
                <a16:creationId xmlns:a16="http://schemas.microsoft.com/office/drawing/2014/main" id="{8D3E4ED5-A26C-4222-A68C-A15E478527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820724-8AC0-415C-AAAC-31FD798F538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9C1081-CD4C-407D-8E30-D4E5CD900BD0}"/>
              </a:ext>
            </a:extLst>
          </p:cNvPr>
          <p:cNvSpPr>
            <a:spLocks noGrp="1"/>
          </p:cNvSpPr>
          <p:nvPr>
            <p:ph type="sldNum" sz="quarter" idx="12"/>
          </p:nvPr>
        </p:nvSpPr>
        <p:spPr/>
        <p:txBody>
          <a:bodyPr/>
          <a:lstStyle/>
          <a:p>
            <a:fld id="{A193C64B-2574-4D3D-B044-92D68AAEF81F}" type="slidenum">
              <a:rPr lang="en-IN" smtClean="0"/>
              <a:t>202</a:t>
            </a:fld>
            <a:endParaRPr lang="en-IN"/>
          </a:p>
        </p:txBody>
      </p:sp>
    </p:spTree>
    <p:extLst>
      <p:ext uri="{BB962C8B-B14F-4D97-AF65-F5344CB8AC3E}">
        <p14:creationId xmlns:p14="http://schemas.microsoft.com/office/powerpoint/2010/main" val="346230813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page.frame</a:t>
            </a:r>
            <a:r>
              <a:rPr lang="en-US" dirty="0">
                <a:highlight>
                  <a:srgbClr val="FFFF00"/>
                </a:highlight>
              </a:rPr>
              <a:t>(name) or </a:t>
            </a:r>
            <a:r>
              <a:rPr lang="en-US" dirty="0" err="1">
                <a:highlight>
                  <a:srgbClr val="FFFF00"/>
                </a:highlight>
              </a:rPr>
              <a:t>page.frame</a:t>
            </a:r>
            <a:r>
              <a:rPr lang="en-US" dirty="0">
                <a:highlight>
                  <a:srgbClr val="FFFF00"/>
                </a:highlight>
              </a:rPr>
              <a:t>(</a:t>
            </a:r>
            <a:r>
              <a:rPr lang="en-US" dirty="0" err="1">
                <a:highlight>
                  <a:srgbClr val="FFFF00"/>
                </a:highlight>
              </a:rPr>
              <a:t>url</a:t>
            </a:r>
            <a:r>
              <a:rPr lang="en-US" dirty="0">
                <a:highlight>
                  <a:srgbClr val="FFFF00"/>
                </a:highlight>
              </a:rPr>
              <a:t>) </a:t>
            </a:r>
            <a:r>
              <a:rPr lang="en-US" dirty="0"/>
              <a:t>to navigate to a frame by its name or URL.</a:t>
            </a:r>
          </a:p>
          <a:p>
            <a:r>
              <a:rPr lang="en-US" dirty="0"/>
              <a:t>You can also use </a:t>
            </a:r>
            <a:r>
              <a:rPr lang="en-US" dirty="0" err="1">
                <a:highlight>
                  <a:srgbClr val="FFFF00"/>
                </a:highlight>
              </a:rPr>
              <a:t>page.frames</a:t>
            </a:r>
            <a:r>
              <a:rPr lang="en-US" dirty="0">
                <a:highlight>
                  <a:srgbClr val="FFFF00"/>
                </a:highlight>
              </a:rPr>
              <a:t>() </a:t>
            </a:r>
            <a:r>
              <a:rPr lang="en-US" dirty="0"/>
              <a:t>to get a list of all frames on the page.</a:t>
            </a:r>
            <a:endParaRPr lang="en-IN" dirty="0"/>
          </a:p>
        </p:txBody>
      </p:sp>
      <p:sp>
        <p:nvSpPr>
          <p:cNvPr id="4" name="Date Placeholder 3">
            <a:extLst>
              <a:ext uri="{FF2B5EF4-FFF2-40B4-BE49-F238E27FC236}">
                <a16:creationId xmlns:a16="http://schemas.microsoft.com/office/drawing/2014/main" id="{F157A975-0355-4DB3-AF91-F6BF41F83F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64D76D5-3DBF-4268-AFDD-F3053C269B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6D4D648-2C79-4259-B1BA-90E5163FC6B9}"/>
              </a:ext>
            </a:extLst>
          </p:cNvPr>
          <p:cNvSpPr>
            <a:spLocks noGrp="1"/>
          </p:cNvSpPr>
          <p:nvPr>
            <p:ph type="sldNum" sz="quarter" idx="12"/>
          </p:nvPr>
        </p:nvSpPr>
        <p:spPr/>
        <p:txBody>
          <a:bodyPr/>
          <a:lstStyle/>
          <a:p>
            <a:fld id="{A193C64B-2574-4D3D-B044-92D68AAEF81F}" type="slidenum">
              <a:rPr lang="en-IN" smtClean="0"/>
              <a:t>204</a:t>
            </a:fld>
            <a:endParaRPr lang="en-IN"/>
          </a:p>
        </p:txBody>
      </p:sp>
    </p:spTree>
    <p:extLst>
      <p:ext uri="{BB962C8B-B14F-4D97-AF65-F5344CB8AC3E}">
        <p14:creationId xmlns:p14="http://schemas.microsoft.com/office/powerpoint/2010/main" val="364578431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r>
              <a:rPr lang="en-US" dirty="0"/>
              <a:t>Once inside a frame, you can interact with elements using standard Playwright methods like </a:t>
            </a:r>
            <a:r>
              <a:rPr lang="en-US" dirty="0">
                <a:highlight>
                  <a:srgbClr val="FFFF00"/>
                </a:highlight>
              </a:rPr>
              <a:t>click</a:t>
            </a:r>
            <a:r>
              <a:rPr lang="en-US" dirty="0"/>
              <a:t>(), </a:t>
            </a:r>
            <a:r>
              <a:rPr lang="en-US" dirty="0">
                <a:highlight>
                  <a:srgbClr val="FFFF00"/>
                </a:highlight>
              </a:rPr>
              <a:t>fill</a:t>
            </a:r>
            <a:r>
              <a:rPr lang="en-US" dirty="0"/>
              <a:t>(), etc.</a:t>
            </a:r>
          </a:p>
          <a:p>
            <a:r>
              <a:rPr lang="en-US" dirty="0"/>
              <a:t>Ensure you switch to the correct frame context using </a:t>
            </a:r>
            <a:r>
              <a:rPr lang="en-US" dirty="0" err="1">
                <a:highlight>
                  <a:srgbClr val="FFFF00"/>
                </a:highlight>
              </a:rPr>
              <a:t>page.frame</a:t>
            </a:r>
            <a:r>
              <a:rPr lang="en-US" dirty="0">
                <a:highlight>
                  <a:srgbClr val="FFFF00"/>
                </a:highlight>
              </a:rPr>
              <a:t>() </a:t>
            </a:r>
            <a:r>
              <a:rPr lang="en-US" dirty="0"/>
              <a:t>before interacting with elements inside it.</a:t>
            </a:r>
            <a:endParaRPr lang="en-IN" dirty="0"/>
          </a:p>
        </p:txBody>
      </p:sp>
      <p:sp>
        <p:nvSpPr>
          <p:cNvPr id="4" name="Date Placeholder 3">
            <a:extLst>
              <a:ext uri="{FF2B5EF4-FFF2-40B4-BE49-F238E27FC236}">
                <a16:creationId xmlns:a16="http://schemas.microsoft.com/office/drawing/2014/main" id="{A28EE124-7229-4B00-94AF-6D566D959A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E57B09-5A9D-4369-89E7-2C8BE376B7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4799FB-6345-42C7-AD59-8D752304FEFA}"/>
              </a:ext>
            </a:extLst>
          </p:cNvPr>
          <p:cNvSpPr>
            <a:spLocks noGrp="1"/>
          </p:cNvSpPr>
          <p:nvPr>
            <p:ph type="sldNum" sz="quarter" idx="12"/>
          </p:nvPr>
        </p:nvSpPr>
        <p:spPr/>
        <p:txBody>
          <a:bodyPr/>
          <a:lstStyle/>
          <a:p>
            <a:fld id="{A193C64B-2574-4D3D-B044-92D68AAEF81F}" type="slidenum">
              <a:rPr lang="en-IN" smtClean="0"/>
              <a:t>205</a:t>
            </a:fld>
            <a:endParaRPr lang="en-IN"/>
          </a:p>
        </p:txBody>
      </p:sp>
    </p:spTree>
    <p:extLst>
      <p:ext uri="{BB962C8B-B14F-4D97-AF65-F5344CB8AC3E}">
        <p14:creationId xmlns:p14="http://schemas.microsoft.com/office/powerpoint/2010/main" val="412030021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a:t>
            </a:r>
            <a:r>
              <a:rPr lang="en-US" dirty="0" err="1">
                <a:highlight>
                  <a:srgbClr val="FFFF00"/>
                </a:highlight>
              </a:rPr>
              <a:t>waitForUrl</a:t>
            </a:r>
            <a:r>
              <a:rPr lang="en-US" dirty="0"/>
              <a:t>() or other navigation methods to wait for frame navigations to complete.</a:t>
            </a:r>
          </a:p>
          <a:p>
            <a:r>
              <a:rPr lang="en-US" dirty="0"/>
              <a:t>When navigating between frames, ensure you switch to the appropriate frame context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7AB6E4-9DAE-416C-A07A-109F30DEBC9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310E4C6-65D7-468A-A0D2-DC3DF47B5A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A8D2C0F-21DB-4FF5-812F-0E3B1F3DD7E0}"/>
              </a:ext>
            </a:extLst>
          </p:cNvPr>
          <p:cNvSpPr>
            <a:spLocks noGrp="1"/>
          </p:cNvSpPr>
          <p:nvPr>
            <p:ph type="sldNum" sz="quarter" idx="12"/>
          </p:nvPr>
        </p:nvSpPr>
        <p:spPr/>
        <p:txBody>
          <a:bodyPr/>
          <a:lstStyle/>
          <a:p>
            <a:fld id="{A193C64B-2574-4D3D-B044-92D68AAEF81F}" type="slidenum">
              <a:rPr lang="en-IN" smtClean="0"/>
              <a:t>206</a:t>
            </a:fld>
            <a:endParaRPr lang="en-IN"/>
          </a:p>
        </p:txBody>
      </p:sp>
    </p:spTree>
    <p:extLst>
      <p:ext uri="{BB962C8B-B14F-4D97-AF65-F5344CB8AC3E}">
        <p14:creationId xmlns:p14="http://schemas.microsoft.com/office/powerpoint/2010/main" val="416974442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r>
              <a:rPr lang="en-US" dirty="0"/>
              <a:t>Playwright supports nested frames, allowing you to navigate through multiple levels of frames within frames.</a:t>
            </a:r>
          </a:p>
          <a:p>
            <a:r>
              <a:rPr lang="en-US" dirty="0"/>
              <a:t>Use </a:t>
            </a:r>
            <a:r>
              <a:rPr lang="en-US" dirty="0" err="1"/>
              <a:t>page.</a:t>
            </a:r>
            <a:r>
              <a:rPr lang="en-US" dirty="0" err="1">
                <a:highlight>
                  <a:srgbClr val="FFFF00"/>
                </a:highlight>
              </a:rPr>
              <a:t>waitForSelector</a:t>
            </a:r>
            <a:r>
              <a:rPr lang="en-US" dirty="0"/>
              <a:t>() or other waiting methods to ensure elements inside nested frames are ready before interacting with them.</a:t>
            </a:r>
            <a:endParaRPr lang="en-IN" dirty="0"/>
          </a:p>
        </p:txBody>
      </p:sp>
      <p:sp>
        <p:nvSpPr>
          <p:cNvPr id="4" name="Date Placeholder 3">
            <a:extLst>
              <a:ext uri="{FF2B5EF4-FFF2-40B4-BE49-F238E27FC236}">
                <a16:creationId xmlns:a16="http://schemas.microsoft.com/office/drawing/2014/main" id="{AF0E49A9-EA2C-4764-A8D2-39488E359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1F822BF-0C3C-4086-8CDA-0DC8BB2FDE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A2F78A-16DC-4EB2-91A3-9109FA650B36}"/>
              </a:ext>
            </a:extLst>
          </p:cNvPr>
          <p:cNvSpPr>
            <a:spLocks noGrp="1"/>
          </p:cNvSpPr>
          <p:nvPr>
            <p:ph type="sldNum" sz="quarter" idx="12"/>
          </p:nvPr>
        </p:nvSpPr>
        <p:spPr/>
        <p:txBody>
          <a:bodyPr/>
          <a:lstStyle/>
          <a:p>
            <a:fld id="{A193C64B-2574-4D3D-B044-92D68AAEF81F}" type="slidenum">
              <a:rPr lang="en-IN" smtClean="0"/>
              <a:t>207</a:t>
            </a:fld>
            <a:endParaRPr lang="en-IN"/>
          </a:p>
        </p:txBody>
      </p:sp>
    </p:spTree>
    <p:extLst>
      <p:ext uri="{BB962C8B-B14F-4D97-AF65-F5344CB8AC3E}">
        <p14:creationId xmlns:p14="http://schemas.microsoft.com/office/powerpoint/2010/main" val="413017534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r>
              <a:rPr lang="en-US" dirty="0"/>
              <a:t>Frames can be identified by their name, index, or URL.</a:t>
            </a:r>
          </a:p>
          <a:p>
            <a:r>
              <a:rPr lang="en-US" dirty="0"/>
              <a:t>Ensure you specify the correct identifier when switching to a frame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408F620F-5DE0-4F8E-B48A-A8F2A8B9B2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249FFB5-55CD-4041-BE68-EF3F678A2A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26E2A8-492A-45E9-968A-E1FE712D2917}"/>
              </a:ext>
            </a:extLst>
          </p:cNvPr>
          <p:cNvSpPr>
            <a:spLocks noGrp="1"/>
          </p:cNvSpPr>
          <p:nvPr>
            <p:ph type="sldNum" sz="quarter" idx="12"/>
          </p:nvPr>
        </p:nvSpPr>
        <p:spPr/>
        <p:txBody>
          <a:bodyPr/>
          <a:lstStyle/>
          <a:p>
            <a:fld id="{A193C64B-2574-4D3D-B044-92D68AAEF81F}" type="slidenum">
              <a:rPr lang="en-IN" smtClean="0"/>
              <a:t>208</a:t>
            </a:fld>
            <a:endParaRPr lang="en-IN"/>
          </a:p>
        </p:txBody>
      </p:sp>
    </p:spTree>
    <p:extLst>
      <p:ext uri="{BB962C8B-B14F-4D97-AF65-F5344CB8AC3E}">
        <p14:creationId xmlns:p14="http://schemas.microsoft.com/office/powerpoint/2010/main" val="329301173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a:highlight>
                  <a:srgbClr val="FFFF00"/>
                </a:highlight>
              </a:rPr>
              <a:t>'</a:t>
            </a:r>
            <a:r>
              <a:rPr lang="en-US" dirty="0" err="1">
                <a:highlight>
                  <a:srgbClr val="FFFF00"/>
                </a:highlight>
              </a:rPr>
              <a:t>frameattached</a:t>
            </a:r>
            <a:r>
              <a:rPr lang="en-US" dirty="0"/>
              <a:t>' and </a:t>
            </a:r>
            <a:r>
              <a:rPr lang="en-US" dirty="0">
                <a:highlight>
                  <a:srgbClr val="FFFF00"/>
                </a:highlight>
              </a:rPr>
              <a:t>'</a:t>
            </a:r>
            <a:r>
              <a:rPr lang="en-US" dirty="0" err="1">
                <a:highlight>
                  <a:srgbClr val="FFFF00"/>
                </a:highlight>
              </a:rPr>
              <a:t>framedetached</a:t>
            </a:r>
            <a:r>
              <a:rPr lang="en-US" dirty="0"/>
              <a:t>' to notify when frames are attached or detached from the page.</a:t>
            </a:r>
          </a:p>
          <a:p>
            <a:r>
              <a:rPr lang="en-US" dirty="0"/>
              <a:t>You can listen for these events to handle dynamic changes to frame structures during test execution.</a:t>
            </a:r>
          </a:p>
          <a:p>
            <a:endParaRPr lang="en-US" dirty="0"/>
          </a:p>
          <a:p>
            <a:pPr lvl="1"/>
            <a:r>
              <a:rPr lang="en-US" dirty="0" err="1">
                <a:solidFill>
                  <a:srgbClr val="FF0000"/>
                </a:solidFill>
              </a:rPr>
              <a:t>npx</a:t>
            </a:r>
            <a:r>
              <a:rPr lang="en-US" dirty="0">
                <a:solidFill>
                  <a:srgbClr val="FF0000"/>
                </a:solidFill>
              </a:rPr>
              <a:t> playwright test --project=chromium -g "@iframe" --headed</a:t>
            </a:r>
            <a:endParaRPr lang="en-IN" dirty="0">
              <a:solidFill>
                <a:srgbClr val="FF0000"/>
              </a:solidFill>
            </a:endParaRPr>
          </a:p>
        </p:txBody>
      </p:sp>
      <p:sp>
        <p:nvSpPr>
          <p:cNvPr id="4" name="Date Placeholder 3">
            <a:extLst>
              <a:ext uri="{FF2B5EF4-FFF2-40B4-BE49-F238E27FC236}">
                <a16:creationId xmlns:a16="http://schemas.microsoft.com/office/drawing/2014/main" id="{1D2FB093-25A5-4EE7-8C85-C45F0CBE692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1BA61C-FBE3-4539-A7D0-F9B66172B1E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68EEEC-E361-4C6F-9F93-19D8DB6CFF9B}"/>
              </a:ext>
            </a:extLst>
          </p:cNvPr>
          <p:cNvSpPr>
            <a:spLocks noGrp="1"/>
          </p:cNvSpPr>
          <p:nvPr>
            <p:ph type="sldNum" sz="quarter" idx="12"/>
          </p:nvPr>
        </p:nvSpPr>
        <p:spPr/>
        <p:txBody>
          <a:bodyPr/>
          <a:lstStyle/>
          <a:p>
            <a:fld id="{A193C64B-2574-4D3D-B044-92D68AAEF81F}" type="slidenum">
              <a:rPr lang="en-IN" smtClean="0"/>
              <a:t>209</a:t>
            </a:fld>
            <a:endParaRPr lang="en-IN"/>
          </a:p>
        </p:txBody>
      </p:sp>
    </p:spTree>
    <p:extLst>
      <p:ext uri="{BB962C8B-B14F-4D97-AF65-F5344CB8AC3E}">
        <p14:creationId xmlns:p14="http://schemas.microsoft.com/office/powerpoint/2010/main" val="3119815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4762455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
        <p:nvSpPr>
          <p:cNvPr id="4" name="Date Placeholder 3">
            <a:extLst>
              <a:ext uri="{FF2B5EF4-FFF2-40B4-BE49-F238E27FC236}">
                <a16:creationId xmlns:a16="http://schemas.microsoft.com/office/drawing/2014/main" id="{CD17E5B2-3E54-4307-949D-84868E4056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31D19A3-5903-4410-AF1C-69042BADC15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9FC153C-3A61-441C-9C90-A44F9DE7B474}"/>
              </a:ext>
            </a:extLst>
          </p:cNvPr>
          <p:cNvSpPr>
            <a:spLocks noGrp="1"/>
          </p:cNvSpPr>
          <p:nvPr>
            <p:ph type="sldNum" sz="quarter" idx="12"/>
          </p:nvPr>
        </p:nvSpPr>
        <p:spPr/>
        <p:txBody>
          <a:bodyPr/>
          <a:lstStyle/>
          <a:p>
            <a:fld id="{A193C64B-2574-4D3D-B044-92D68AAEF81F}" type="slidenum">
              <a:rPr lang="en-IN" smtClean="0"/>
              <a:t>211</a:t>
            </a:fld>
            <a:endParaRPr lang="en-IN"/>
          </a:p>
        </p:txBody>
      </p:sp>
    </p:spTree>
    <p:extLst>
      <p:ext uri="{BB962C8B-B14F-4D97-AF65-F5344CB8AC3E}">
        <p14:creationId xmlns:p14="http://schemas.microsoft.com/office/powerpoint/2010/main" val="105089044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a:t>
            </a:r>
          </a:p>
          <a:p>
            <a:endParaRPr lang="en-IN" dirty="0"/>
          </a:p>
        </p:txBody>
      </p:sp>
      <p:sp>
        <p:nvSpPr>
          <p:cNvPr id="4" name="Date Placeholder 3">
            <a:extLst>
              <a:ext uri="{FF2B5EF4-FFF2-40B4-BE49-F238E27FC236}">
                <a16:creationId xmlns:a16="http://schemas.microsoft.com/office/drawing/2014/main" id="{98595C3D-0711-41D1-9DF5-C38451C75D7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687378-12E6-4CAA-8347-6E6DB0C76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9100D3D-53A9-4889-BCE2-DE9FB4C5B5F6}"/>
              </a:ext>
            </a:extLst>
          </p:cNvPr>
          <p:cNvSpPr>
            <a:spLocks noGrp="1"/>
          </p:cNvSpPr>
          <p:nvPr>
            <p:ph type="sldNum" sz="quarter" idx="12"/>
          </p:nvPr>
        </p:nvSpPr>
        <p:spPr/>
        <p:txBody>
          <a:bodyPr/>
          <a:lstStyle/>
          <a:p>
            <a:fld id="{A193C64B-2574-4D3D-B044-92D68AAEF81F}" type="slidenum">
              <a:rPr lang="en-IN" smtClean="0"/>
              <a:t>212</a:t>
            </a:fld>
            <a:endParaRPr lang="en-IN"/>
          </a:p>
        </p:txBody>
      </p:sp>
    </p:spTree>
    <p:extLst>
      <p:ext uri="{BB962C8B-B14F-4D97-AF65-F5344CB8AC3E}">
        <p14:creationId xmlns:p14="http://schemas.microsoft.com/office/powerpoint/2010/main" val="17550976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
        <p:nvSpPr>
          <p:cNvPr id="4" name="Date Placeholder 3">
            <a:extLst>
              <a:ext uri="{FF2B5EF4-FFF2-40B4-BE49-F238E27FC236}">
                <a16:creationId xmlns:a16="http://schemas.microsoft.com/office/drawing/2014/main" id="{66795C87-8CBB-4ABD-964C-394B10D60B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5CA7EED-2BA6-411B-A74C-9135C7FBEB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C2B7F-A5AB-4AF7-9CF4-AAA2CF1F11D7}"/>
              </a:ext>
            </a:extLst>
          </p:cNvPr>
          <p:cNvSpPr>
            <a:spLocks noGrp="1"/>
          </p:cNvSpPr>
          <p:nvPr>
            <p:ph type="sldNum" sz="quarter" idx="12"/>
          </p:nvPr>
        </p:nvSpPr>
        <p:spPr/>
        <p:txBody>
          <a:bodyPr/>
          <a:lstStyle/>
          <a:p>
            <a:fld id="{A193C64B-2574-4D3D-B044-92D68AAEF81F}" type="slidenum">
              <a:rPr lang="en-IN" smtClean="0"/>
              <a:t>213</a:t>
            </a:fld>
            <a:endParaRPr lang="en-IN"/>
          </a:p>
        </p:txBody>
      </p:sp>
    </p:spTree>
    <p:extLst>
      <p:ext uri="{BB962C8B-B14F-4D97-AF65-F5344CB8AC3E}">
        <p14:creationId xmlns:p14="http://schemas.microsoft.com/office/powerpoint/2010/main" val="142285021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r>
              <a:rPr lang="en-US" dirty="0"/>
              <a:t>Mocking API responses to test client-side behavior without relying on actual backend services.</a:t>
            </a:r>
          </a:p>
          <a:p>
            <a:r>
              <a:rPr lang="en-US" dirty="0"/>
              <a:t>Testing different scenarios such as successful responses, timeouts, or error conditions to ensure robustness.</a:t>
            </a:r>
          </a:p>
          <a:p>
            <a:pPr lvl="1"/>
            <a:r>
              <a:rPr lang="en-US" dirty="0" err="1">
                <a:highlight>
                  <a:srgbClr val="FFFF00"/>
                </a:highlight>
              </a:rPr>
              <a:t>npx</a:t>
            </a:r>
            <a:r>
              <a:rPr lang="en-US" dirty="0">
                <a:highlight>
                  <a:srgbClr val="FFFF00"/>
                </a:highlight>
              </a:rPr>
              <a:t> playwright test --project=chromium -g "@mock" --headed</a:t>
            </a:r>
            <a:endParaRPr lang="en-IN" dirty="0">
              <a:highlight>
                <a:srgbClr val="FFFF00"/>
              </a:highlight>
            </a:endParaRPr>
          </a:p>
        </p:txBody>
      </p:sp>
      <p:sp>
        <p:nvSpPr>
          <p:cNvPr id="4" name="Date Placeholder 3">
            <a:extLst>
              <a:ext uri="{FF2B5EF4-FFF2-40B4-BE49-F238E27FC236}">
                <a16:creationId xmlns:a16="http://schemas.microsoft.com/office/drawing/2014/main" id="{A2F4D90C-A482-428E-8E9B-06177CE461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65D1F9-D6A3-4979-B2AE-559DCD79EE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E516C8-99A6-43A7-9217-D066D888BB11}"/>
              </a:ext>
            </a:extLst>
          </p:cNvPr>
          <p:cNvSpPr>
            <a:spLocks noGrp="1"/>
          </p:cNvSpPr>
          <p:nvPr>
            <p:ph type="sldNum" sz="quarter" idx="12"/>
          </p:nvPr>
        </p:nvSpPr>
        <p:spPr/>
        <p:txBody>
          <a:bodyPr/>
          <a:lstStyle/>
          <a:p>
            <a:fld id="{A193C64B-2574-4D3D-B044-92D68AAEF81F}" type="slidenum">
              <a:rPr lang="en-IN" smtClean="0"/>
              <a:t>214</a:t>
            </a:fld>
            <a:endParaRPr lang="en-IN"/>
          </a:p>
        </p:txBody>
      </p:sp>
    </p:spTree>
    <p:extLst>
      <p:ext uri="{BB962C8B-B14F-4D97-AF65-F5344CB8AC3E}">
        <p14:creationId xmlns:p14="http://schemas.microsoft.com/office/powerpoint/2010/main" val="47827706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
        <p:nvSpPr>
          <p:cNvPr id="4" name="Date Placeholder 3">
            <a:extLst>
              <a:ext uri="{FF2B5EF4-FFF2-40B4-BE49-F238E27FC236}">
                <a16:creationId xmlns:a16="http://schemas.microsoft.com/office/drawing/2014/main" id="{9CF53632-2ED3-44DA-B7E3-49C34F536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49E7FF-945E-4607-984D-174DAE70FB9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846E335-D6A3-48FC-9E43-D40BBB726676}"/>
              </a:ext>
            </a:extLst>
          </p:cNvPr>
          <p:cNvSpPr>
            <a:spLocks noGrp="1"/>
          </p:cNvSpPr>
          <p:nvPr>
            <p:ph type="sldNum" sz="quarter" idx="12"/>
          </p:nvPr>
        </p:nvSpPr>
        <p:spPr/>
        <p:txBody>
          <a:bodyPr/>
          <a:lstStyle/>
          <a:p>
            <a:fld id="{A193C64B-2574-4D3D-B044-92D68AAEF81F}" type="slidenum">
              <a:rPr lang="en-IN" smtClean="0"/>
              <a:t>215</a:t>
            </a:fld>
            <a:endParaRPr lang="en-IN"/>
          </a:p>
        </p:txBody>
      </p:sp>
    </p:spTree>
    <p:extLst>
      <p:ext uri="{BB962C8B-B14F-4D97-AF65-F5344CB8AC3E}">
        <p14:creationId xmlns:p14="http://schemas.microsoft.com/office/powerpoint/2010/main" val="192784055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
        <p:nvSpPr>
          <p:cNvPr id="4" name="Date Placeholder 3">
            <a:extLst>
              <a:ext uri="{FF2B5EF4-FFF2-40B4-BE49-F238E27FC236}">
                <a16:creationId xmlns:a16="http://schemas.microsoft.com/office/drawing/2014/main" id="{EB9650E6-D844-4285-BAB0-C59CFB6DF66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9AA4F5-4558-4693-B707-6450658ED7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1280DA-759D-428A-9022-FA506CF5F6B0}"/>
              </a:ext>
            </a:extLst>
          </p:cNvPr>
          <p:cNvSpPr>
            <a:spLocks noGrp="1"/>
          </p:cNvSpPr>
          <p:nvPr>
            <p:ph type="sldNum" sz="quarter" idx="12"/>
          </p:nvPr>
        </p:nvSpPr>
        <p:spPr/>
        <p:txBody>
          <a:bodyPr/>
          <a:lstStyle/>
          <a:p>
            <a:fld id="{A193C64B-2574-4D3D-B044-92D68AAEF81F}" type="slidenum">
              <a:rPr lang="en-IN" smtClean="0"/>
              <a:t>216</a:t>
            </a:fld>
            <a:endParaRPr lang="en-IN"/>
          </a:p>
        </p:txBody>
      </p:sp>
    </p:spTree>
    <p:extLst>
      <p:ext uri="{BB962C8B-B14F-4D97-AF65-F5344CB8AC3E}">
        <p14:creationId xmlns:p14="http://schemas.microsoft.com/office/powerpoint/2010/main" val="193793854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r>
              <a:rPr lang="en-US" dirty="0"/>
              <a:t>Inside the route handler function, you construct a mocked response using Playwright's </a:t>
            </a:r>
            <a:r>
              <a:rPr lang="en-US" dirty="0" err="1">
                <a:highlight>
                  <a:srgbClr val="FFFF00"/>
                </a:highlight>
              </a:rPr>
              <a:t>route.fulfill</a:t>
            </a:r>
            <a:r>
              <a:rPr lang="en-US" dirty="0">
                <a:highlight>
                  <a:srgbClr val="FFFF00"/>
                </a:highlight>
              </a:rPr>
              <a:t>() </a:t>
            </a:r>
            <a:r>
              <a:rPr lang="en-US" dirty="0"/>
              <a:t>method.</a:t>
            </a:r>
          </a:p>
          <a:p>
            <a:r>
              <a:rPr lang="en-US" dirty="0"/>
              <a:t>You can specify response status code, headers, and body content to be sent back to the application.</a:t>
            </a:r>
            <a:endParaRPr lang="en-IN" dirty="0"/>
          </a:p>
        </p:txBody>
      </p:sp>
      <p:sp>
        <p:nvSpPr>
          <p:cNvPr id="4" name="Date Placeholder 3">
            <a:extLst>
              <a:ext uri="{FF2B5EF4-FFF2-40B4-BE49-F238E27FC236}">
                <a16:creationId xmlns:a16="http://schemas.microsoft.com/office/drawing/2014/main" id="{0409699A-4BF7-4A5B-8FEC-673BEE46CE6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4D0C90-C7F7-4ADD-9DF3-EA30EED8159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27E13F-CC10-4746-BC66-26D9D1DC98D8}"/>
              </a:ext>
            </a:extLst>
          </p:cNvPr>
          <p:cNvSpPr>
            <a:spLocks noGrp="1"/>
          </p:cNvSpPr>
          <p:nvPr>
            <p:ph type="sldNum" sz="quarter" idx="12"/>
          </p:nvPr>
        </p:nvSpPr>
        <p:spPr/>
        <p:txBody>
          <a:bodyPr/>
          <a:lstStyle/>
          <a:p>
            <a:fld id="{A193C64B-2574-4D3D-B044-92D68AAEF81F}" type="slidenum">
              <a:rPr lang="en-IN" smtClean="0"/>
              <a:t>218</a:t>
            </a:fld>
            <a:endParaRPr lang="en-IN"/>
          </a:p>
        </p:txBody>
      </p:sp>
    </p:spTree>
    <p:extLst>
      <p:ext uri="{BB962C8B-B14F-4D97-AF65-F5344CB8AC3E}">
        <p14:creationId xmlns:p14="http://schemas.microsoft.com/office/powerpoint/2010/main" val="138927276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r>
              <a:rPr lang="en-US" dirty="0"/>
              <a:t>Code – Mock </a:t>
            </a:r>
            <a:r>
              <a:rPr lang="en-US" dirty="0" err="1"/>
              <a:t>resposne</a:t>
            </a:r>
            <a:endParaRPr lang="en-IN" dirty="0"/>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highlight>
                  <a:srgbClr val="FFFF00"/>
                </a:highlight>
              </a:rPr>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highlight>
                  <a:srgbClr val="FFFF00"/>
                </a:highlight>
              </a:rPr>
              <a:t>responseBody</a:t>
            </a:r>
            <a:r>
              <a:rPr lang="en-IN" dirty="0"/>
              <a:t> = { message: 'Mocked response data' };</a:t>
            </a:r>
          </a:p>
          <a:p>
            <a:pPr marL="0" indent="0">
              <a:buNone/>
            </a:pPr>
            <a:r>
              <a:rPr lang="en-IN" dirty="0"/>
              <a:t>    </a:t>
            </a:r>
            <a:r>
              <a:rPr lang="en-IN" dirty="0" err="1"/>
              <a:t>route.</a:t>
            </a:r>
            <a:r>
              <a:rPr lang="en-IN" dirty="0" err="1">
                <a:highlight>
                  <a:srgbClr val="FFFF00"/>
                </a:highlight>
              </a:rPr>
              <a:t>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E1FA6621-E48C-4CE4-AA4A-8FA353120E5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3865DF-C748-41B4-8944-7A1675FBBB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A544AF-FBF1-4E39-BA7D-87659CDC2DD5}"/>
              </a:ext>
            </a:extLst>
          </p:cNvPr>
          <p:cNvSpPr>
            <a:spLocks noGrp="1"/>
          </p:cNvSpPr>
          <p:nvPr>
            <p:ph type="sldNum" sz="quarter" idx="12"/>
          </p:nvPr>
        </p:nvSpPr>
        <p:spPr/>
        <p:txBody>
          <a:bodyPr/>
          <a:lstStyle/>
          <a:p>
            <a:fld id="{A193C64B-2574-4D3D-B044-92D68AAEF81F}" type="slidenum">
              <a:rPr lang="en-IN" smtClean="0"/>
              <a:t>219</a:t>
            </a:fld>
            <a:endParaRPr lang="en-IN"/>
          </a:p>
        </p:txBody>
      </p:sp>
    </p:spTree>
    <p:extLst>
      <p:ext uri="{BB962C8B-B14F-4D97-AF65-F5344CB8AC3E}">
        <p14:creationId xmlns:p14="http://schemas.microsoft.com/office/powerpoint/2010/main" val="2942356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92500" lnSpcReduction="20000"/>
          </a:bodyPr>
          <a:lstStyle/>
          <a:p>
            <a:r>
              <a:rPr lang="en-US" dirty="0"/>
              <a:t>Playwright is an open-source Node.js library for automating web browsers.</a:t>
            </a:r>
          </a:p>
          <a:p>
            <a:r>
              <a:rPr lang="en-US" dirty="0"/>
              <a:t>It provides a high-level API for automating actions in Chromium, Firefox, and </a:t>
            </a:r>
            <a:r>
              <a:rPr lang="en-US" dirty="0" err="1"/>
              <a:t>WebKit</a:t>
            </a:r>
            <a:r>
              <a:rPr lang="en-US" dirty="0"/>
              <a:t> browsers.</a:t>
            </a:r>
          </a:p>
          <a:p>
            <a:r>
              <a:rPr lang="en-US" dirty="0"/>
              <a:t>Playwright supports cross-browser testing, enabling developers to write tests once and run them across multiple browsers.</a:t>
            </a:r>
          </a:p>
          <a:p>
            <a:r>
              <a:rPr lang="en-US" dirty="0"/>
              <a:t>It offers powerful features such as browser context isolation, automatic waiting, and robust debugging capabilities.</a:t>
            </a:r>
          </a:p>
          <a:p>
            <a:r>
              <a:rPr lang="en-US" dirty="0"/>
              <a:t>Playwright is developed and maintained by Microsoft, providing comprehensive documentation and active community support.</a:t>
            </a:r>
          </a:p>
          <a:p>
            <a:endParaRPr lang="en-IN" dirty="0"/>
          </a:p>
        </p:txBody>
      </p:sp>
      <p:sp>
        <p:nvSpPr>
          <p:cNvPr id="4" name="Date Placeholder 3">
            <a:extLst>
              <a:ext uri="{FF2B5EF4-FFF2-40B4-BE49-F238E27FC236}">
                <a16:creationId xmlns:a16="http://schemas.microsoft.com/office/drawing/2014/main" id="{E50571B3-709C-44AF-998D-43DE957152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562F4F-4D32-490F-870F-C66B636BA8D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6302B1-3828-4793-9E39-56A266A474A1}"/>
              </a:ext>
            </a:extLst>
          </p:cNvPr>
          <p:cNvSpPr>
            <a:spLocks noGrp="1"/>
          </p:cNvSpPr>
          <p:nvPr>
            <p:ph type="sldNum" sz="quarter" idx="12"/>
          </p:nvPr>
        </p:nvSpPr>
        <p:spPr/>
        <p:txBody>
          <a:bodyPr/>
          <a:lstStyle/>
          <a:p>
            <a:fld id="{A193C64B-2574-4D3D-B044-92D68AAEF81F}" type="slidenum">
              <a:rPr lang="en-IN" smtClean="0"/>
              <a:t>22</a:t>
            </a:fld>
            <a:endParaRPr lang="en-IN"/>
          </a:p>
        </p:txBody>
      </p:sp>
    </p:spTree>
    <p:extLst>
      <p:ext uri="{BB962C8B-B14F-4D97-AF65-F5344CB8AC3E}">
        <p14:creationId xmlns:p14="http://schemas.microsoft.com/office/powerpoint/2010/main" val="170774244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solidFill>
                  <a:srgbClr val="FF0000"/>
                </a:solidFill>
              </a:rPr>
              <a:t>Question: How can you handle browser pop-ups and dialogs opens in Playwright?</a:t>
            </a:r>
          </a:p>
          <a:p>
            <a:r>
              <a:rPr lang="en-US" dirty="0"/>
              <a:t>Answer: You can handle pop-ups and dialogs using Playwright's </a:t>
            </a:r>
            <a:r>
              <a:rPr lang="en-US" dirty="0" err="1">
                <a:highlight>
                  <a:srgbClr val="FFFF00"/>
                </a:highlight>
              </a:rPr>
              <a:t>page.on</a:t>
            </a:r>
            <a:r>
              <a:rPr lang="en-US" dirty="0">
                <a:highlight>
                  <a:srgbClr val="FFFF00"/>
                </a:highlight>
              </a:rPr>
              <a:t>('dialog') </a:t>
            </a:r>
            <a:r>
              <a:rPr lang="en-US" dirty="0"/>
              <a:t>event handler. </a:t>
            </a:r>
            <a:endParaRPr lang="en-IN" dirty="0"/>
          </a:p>
        </p:txBody>
      </p:sp>
      <p:sp>
        <p:nvSpPr>
          <p:cNvPr id="4" name="Date Placeholder 3">
            <a:extLst>
              <a:ext uri="{FF2B5EF4-FFF2-40B4-BE49-F238E27FC236}">
                <a16:creationId xmlns:a16="http://schemas.microsoft.com/office/drawing/2014/main" id="{D0C8735E-F8EA-4F4B-A5E7-29324468DD7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8036096-0C17-455A-B566-AFEFBFE8AB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D81FDB-8AC4-4293-BB42-332CF1AE7CE3}"/>
              </a:ext>
            </a:extLst>
          </p:cNvPr>
          <p:cNvSpPr>
            <a:spLocks noGrp="1"/>
          </p:cNvSpPr>
          <p:nvPr>
            <p:ph type="sldNum" sz="quarter" idx="12"/>
          </p:nvPr>
        </p:nvSpPr>
        <p:spPr/>
        <p:txBody>
          <a:bodyPr/>
          <a:lstStyle/>
          <a:p>
            <a:fld id="{A193C64B-2574-4D3D-B044-92D68AAEF81F}" type="slidenum">
              <a:rPr lang="en-IN" smtClean="0"/>
              <a:t>220</a:t>
            </a:fld>
            <a:endParaRPr lang="en-IN"/>
          </a:p>
        </p:txBody>
      </p:sp>
    </p:spTree>
    <p:extLst>
      <p:ext uri="{BB962C8B-B14F-4D97-AF65-F5344CB8AC3E}">
        <p14:creationId xmlns:p14="http://schemas.microsoft.com/office/powerpoint/2010/main" val="382786292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solidFill>
                  <a:srgbClr val="FF0000"/>
                </a:solidFill>
              </a:rPr>
              <a:t>Question:  How can you interact with Iframes in Playwright?</a:t>
            </a:r>
          </a:p>
          <a:p>
            <a:r>
              <a:rPr lang="en-US" dirty="0"/>
              <a:t>Answer:  iframes are independent HTML documents embedded within another HTML document. In Playwright, you can interact with iframes using the </a:t>
            </a:r>
            <a:r>
              <a:rPr lang="en-US" dirty="0" err="1">
                <a:highlight>
                  <a:srgbClr val="FFFF00"/>
                </a:highlight>
              </a:rPr>
              <a:t>page.frames</a:t>
            </a:r>
            <a:r>
              <a:rPr lang="en-US" dirty="0">
                <a:highlight>
                  <a:srgbClr val="FFFF00"/>
                </a:highlight>
              </a:rPr>
              <a:t>() </a:t>
            </a:r>
            <a:r>
              <a:rPr lang="en-US" dirty="0"/>
              <a:t>method to access frame elements and perform actions within them.</a:t>
            </a:r>
          </a:p>
          <a:p>
            <a:pPr lvl="1"/>
            <a:r>
              <a:rPr lang="en-IN" dirty="0"/>
              <a:t>frame = </a:t>
            </a:r>
            <a:r>
              <a:rPr lang="en-IN" dirty="0" err="1"/>
              <a:t>page.frame</a:t>
            </a:r>
            <a:r>
              <a:rPr lang="en-IN" dirty="0"/>
              <a:t>(name="frame-name")</a:t>
            </a:r>
          </a:p>
          <a:p>
            <a:pPr lvl="1"/>
            <a:r>
              <a:rPr lang="en-IN" dirty="0"/>
              <a:t>frame = </a:t>
            </a:r>
            <a:r>
              <a:rPr lang="en-IN" dirty="0" err="1"/>
              <a:t>page.frame</a:t>
            </a:r>
            <a:r>
              <a:rPr lang="en-IN" dirty="0"/>
              <a:t>(</a:t>
            </a:r>
            <a:r>
              <a:rPr lang="en-IN" dirty="0" err="1"/>
              <a:t>url</a:t>
            </a:r>
            <a:r>
              <a:rPr lang="en-IN" dirty="0"/>
              <a:t>=r".*domain.*")</a:t>
            </a:r>
          </a:p>
          <a:p>
            <a:pPr lvl="1"/>
            <a:r>
              <a:rPr lang="en-US" dirty="0"/>
              <a:t>locator = </a:t>
            </a:r>
            <a:r>
              <a:rPr lang="en-US" dirty="0" err="1"/>
              <a:t>page.frame_locator</a:t>
            </a:r>
            <a:r>
              <a:rPr lang="en-US" dirty="0"/>
              <a:t>("#my-iframe").</a:t>
            </a:r>
            <a:r>
              <a:rPr lang="en-US" dirty="0" err="1"/>
              <a:t>get_by_text</a:t>
            </a:r>
            <a:r>
              <a:rPr lang="en-US" dirty="0"/>
              <a:t>("Submit")</a:t>
            </a:r>
            <a:br>
              <a:rPr lang="en-US" dirty="0"/>
            </a:br>
            <a:r>
              <a:rPr lang="en-US" dirty="0"/>
              <a:t>await </a:t>
            </a:r>
            <a:r>
              <a:rPr lang="en-US" dirty="0" err="1"/>
              <a:t>locator.click</a:t>
            </a:r>
            <a:r>
              <a:rPr lang="en-US" dirty="0"/>
              <a:t>()</a:t>
            </a:r>
            <a:endParaRPr lang="en-IN" dirty="0"/>
          </a:p>
        </p:txBody>
      </p:sp>
      <p:sp>
        <p:nvSpPr>
          <p:cNvPr id="4" name="Date Placeholder 3">
            <a:extLst>
              <a:ext uri="{FF2B5EF4-FFF2-40B4-BE49-F238E27FC236}">
                <a16:creationId xmlns:a16="http://schemas.microsoft.com/office/drawing/2014/main" id="{93D5478C-3F9D-4753-8552-29DE394227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DC3EE2-6DCE-4E0C-BE77-5CEA21EAB43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C16683-A974-4835-A710-BF0948FA032B}"/>
              </a:ext>
            </a:extLst>
          </p:cNvPr>
          <p:cNvSpPr>
            <a:spLocks noGrp="1"/>
          </p:cNvSpPr>
          <p:nvPr>
            <p:ph type="sldNum" sz="quarter" idx="12"/>
          </p:nvPr>
        </p:nvSpPr>
        <p:spPr/>
        <p:txBody>
          <a:bodyPr/>
          <a:lstStyle/>
          <a:p>
            <a:fld id="{A193C64B-2574-4D3D-B044-92D68AAEF81F}" type="slidenum">
              <a:rPr lang="en-IN" smtClean="0"/>
              <a:t>221</a:t>
            </a:fld>
            <a:endParaRPr lang="en-IN"/>
          </a:p>
        </p:txBody>
      </p:sp>
    </p:spTree>
    <p:extLst>
      <p:ext uri="{BB962C8B-B14F-4D97-AF65-F5344CB8AC3E}">
        <p14:creationId xmlns:p14="http://schemas.microsoft.com/office/powerpoint/2010/main" val="228349910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solidFill>
                  <a:srgbClr val="FF0000"/>
                </a:solidFill>
              </a:rPr>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
        <p:nvSpPr>
          <p:cNvPr id="4" name="Date Placeholder 3">
            <a:extLst>
              <a:ext uri="{FF2B5EF4-FFF2-40B4-BE49-F238E27FC236}">
                <a16:creationId xmlns:a16="http://schemas.microsoft.com/office/drawing/2014/main" id="{62EA40D6-2A58-4FA5-A118-2274A2E7FDB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067137-3B31-4F7C-91A7-3AF04DA3EA5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EC73F7-BA4F-4307-BA6D-B537068C35FF}"/>
              </a:ext>
            </a:extLst>
          </p:cNvPr>
          <p:cNvSpPr>
            <a:spLocks noGrp="1"/>
          </p:cNvSpPr>
          <p:nvPr>
            <p:ph type="sldNum" sz="quarter" idx="12"/>
          </p:nvPr>
        </p:nvSpPr>
        <p:spPr/>
        <p:txBody>
          <a:bodyPr/>
          <a:lstStyle/>
          <a:p>
            <a:fld id="{A193C64B-2574-4D3D-B044-92D68AAEF81F}" type="slidenum">
              <a:rPr lang="en-IN" smtClean="0"/>
              <a:t>222</a:t>
            </a:fld>
            <a:endParaRPr lang="en-IN"/>
          </a:p>
        </p:txBody>
      </p:sp>
    </p:spTree>
    <p:extLst>
      <p:ext uri="{BB962C8B-B14F-4D97-AF65-F5344CB8AC3E}">
        <p14:creationId xmlns:p14="http://schemas.microsoft.com/office/powerpoint/2010/main" val="192531501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solidFill>
                  <a:srgbClr val="FF0000"/>
                </a:solidFill>
              </a:rPr>
              <a:t>Question:  which method help you intercept network requests in Playwright?</a:t>
            </a:r>
          </a:p>
          <a:p>
            <a:r>
              <a:rPr lang="en-US" dirty="0"/>
              <a:t>Answer: You can intercept network requests in Playwright using the </a:t>
            </a:r>
            <a:r>
              <a:rPr lang="en-US" dirty="0" err="1">
                <a:highlight>
                  <a:srgbClr val="FFFF00"/>
                </a:highlight>
              </a:rPr>
              <a:t>page.route</a:t>
            </a:r>
            <a:r>
              <a:rPr lang="en-US" dirty="0">
                <a:highlight>
                  <a:srgbClr val="FFFF00"/>
                </a:highlight>
              </a:rPr>
              <a:t>() </a:t>
            </a:r>
            <a:r>
              <a:rPr lang="en-US" dirty="0"/>
              <a:t>method</a:t>
            </a:r>
            <a:endParaRPr lang="en-IN" dirty="0"/>
          </a:p>
        </p:txBody>
      </p:sp>
      <p:sp>
        <p:nvSpPr>
          <p:cNvPr id="4" name="Date Placeholder 3">
            <a:extLst>
              <a:ext uri="{FF2B5EF4-FFF2-40B4-BE49-F238E27FC236}">
                <a16:creationId xmlns:a16="http://schemas.microsoft.com/office/drawing/2014/main" id="{BFC53F9B-9B50-422B-B44C-CEF92E1B91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F6E351-CA3D-480F-9343-2D392FF4E7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91AF6E-F059-4CB4-AC8B-DA8FD7EC2198}"/>
              </a:ext>
            </a:extLst>
          </p:cNvPr>
          <p:cNvSpPr>
            <a:spLocks noGrp="1"/>
          </p:cNvSpPr>
          <p:nvPr>
            <p:ph type="sldNum" sz="quarter" idx="12"/>
          </p:nvPr>
        </p:nvSpPr>
        <p:spPr/>
        <p:txBody>
          <a:bodyPr/>
          <a:lstStyle/>
          <a:p>
            <a:fld id="{A193C64B-2574-4D3D-B044-92D68AAEF81F}" type="slidenum">
              <a:rPr lang="en-IN" smtClean="0"/>
              <a:t>223</a:t>
            </a:fld>
            <a:endParaRPr lang="en-IN"/>
          </a:p>
        </p:txBody>
      </p:sp>
    </p:spTree>
    <p:extLst>
      <p:ext uri="{BB962C8B-B14F-4D97-AF65-F5344CB8AC3E}">
        <p14:creationId xmlns:p14="http://schemas.microsoft.com/office/powerpoint/2010/main" val="380534005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r>
              <a:rPr lang="en-US" dirty="0"/>
              <a:t>Playwright supports automating authentication processes such as logging in with credentials, handling login forms, and managing authentication tokens.</a:t>
            </a:r>
          </a:p>
          <a:p>
            <a:r>
              <a:rPr lang="en-US" dirty="0"/>
              <a:t>You can use Playwright's </a:t>
            </a:r>
            <a:r>
              <a:rPr lang="en-US" dirty="0" err="1">
                <a:highlight>
                  <a:srgbClr val="FFFF00"/>
                </a:highlight>
              </a:rPr>
              <a:t>page.fill</a:t>
            </a:r>
            <a:r>
              <a:rPr lang="en-US" dirty="0">
                <a:highlight>
                  <a:srgbClr val="FFFF00"/>
                </a:highlight>
              </a:rPr>
              <a:t>() </a:t>
            </a:r>
            <a:r>
              <a:rPr lang="en-US" dirty="0"/>
              <a:t>method to input credentials into login forms and submit them programmatically.</a:t>
            </a:r>
          </a:p>
          <a:p>
            <a:r>
              <a:rPr lang="en-US" dirty="0"/>
              <a:t>Playwright also provides options for handling various authentication mechanisms such as basic authentication, </a:t>
            </a:r>
            <a:r>
              <a:rPr lang="en-US" dirty="0">
                <a:highlight>
                  <a:srgbClr val="FFFF00"/>
                </a:highlight>
              </a:rPr>
              <a:t>OAuth</a:t>
            </a:r>
            <a:r>
              <a:rPr lang="en-US" dirty="0"/>
              <a:t>, and </a:t>
            </a:r>
            <a:r>
              <a:rPr lang="en-US" dirty="0">
                <a:highlight>
                  <a:srgbClr val="FFFF00"/>
                </a:highlight>
              </a:rPr>
              <a:t>JWT</a:t>
            </a:r>
            <a:r>
              <a:rPr lang="en-US" dirty="0"/>
              <a:t> tokens.</a:t>
            </a:r>
          </a:p>
          <a:p>
            <a:pPr lvl="1"/>
            <a:r>
              <a:rPr lang="en-US" dirty="0" err="1">
                <a:solidFill>
                  <a:srgbClr val="FF0000"/>
                </a:solidFill>
              </a:rPr>
              <a:t>npx</a:t>
            </a:r>
            <a:r>
              <a:rPr lang="en-US" dirty="0">
                <a:solidFill>
                  <a:srgbClr val="FF0000"/>
                </a:solidFill>
              </a:rPr>
              <a:t> playwright test --project=chromium -g "@login" –headed</a:t>
            </a:r>
          </a:p>
          <a:p>
            <a:pPr lvl="1"/>
            <a:r>
              <a:rPr lang="en-US" dirty="0" err="1">
                <a:solidFill>
                  <a:srgbClr val="FF0000"/>
                </a:solidFill>
              </a:rPr>
              <a:t>npx</a:t>
            </a:r>
            <a:r>
              <a:rPr lang="en-US" dirty="0">
                <a:solidFill>
                  <a:srgbClr val="FF0000"/>
                </a:solidFill>
              </a:rPr>
              <a:t> playwright test --project=chromium -g "@</a:t>
            </a:r>
            <a:r>
              <a:rPr lang="en-US" dirty="0" err="1">
                <a:solidFill>
                  <a:srgbClr val="FF0000"/>
                </a:solidFill>
              </a:rPr>
              <a:t>storageStateLogin</a:t>
            </a:r>
            <a:r>
              <a:rPr lang="en-US" dirty="0">
                <a:solidFill>
                  <a:srgbClr val="FF0000"/>
                </a:solidFill>
              </a:rPr>
              <a:t>" </a:t>
            </a:r>
            <a:endParaRPr lang="en-US" dirty="0">
              <a:solidFill>
                <a:srgbClr val="FF0000"/>
              </a:solidFill>
              <a:highlight>
                <a:srgbClr val="FFFF00"/>
              </a:highlight>
            </a:endParaRPr>
          </a:p>
          <a:p>
            <a:pPr lvl="1"/>
            <a:endParaRPr lang="en-IN" dirty="0">
              <a:highlight>
                <a:srgbClr val="FFFF00"/>
              </a:highlight>
            </a:endParaRPr>
          </a:p>
        </p:txBody>
      </p:sp>
      <p:sp>
        <p:nvSpPr>
          <p:cNvPr id="4" name="Date Placeholder 3">
            <a:extLst>
              <a:ext uri="{FF2B5EF4-FFF2-40B4-BE49-F238E27FC236}">
                <a16:creationId xmlns:a16="http://schemas.microsoft.com/office/drawing/2014/main" id="{BEF1B51D-90BA-4C32-AF17-65B51C06601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ED43792-6111-4682-A7E0-968E19FF8B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FB3516C-F6C6-4AB1-B518-378E5459D4B2}"/>
              </a:ext>
            </a:extLst>
          </p:cNvPr>
          <p:cNvSpPr>
            <a:spLocks noGrp="1"/>
          </p:cNvSpPr>
          <p:nvPr>
            <p:ph type="sldNum" sz="quarter" idx="12"/>
          </p:nvPr>
        </p:nvSpPr>
        <p:spPr/>
        <p:txBody>
          <a:bodyPr/>
          <a:lstStyle/>
          <a:p>
            <a:fld id="{A193C64B-2574-4D3D-B044-92D68AAEF81F}" type="slidenum">
              <a:rPr lang="en-IN" smtClean="0"/>
              <a:t>225</a:t>
            </a:fld>
            <a:endParaRPr lang="en-IN"/>
          </a:p>
        </p:txBody>
      </p:sp>
    </p:spTree>
    <p:extLst>
      <p:ext uri="{BB962C8B-B14F-4D97-AF65-F5344CB8AC3E}">
        <p14:creationId xmlns:p14="http://schemas.microsoft.com/office/powerpoint/2010/main" val="232187706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a:t>
            </a:r>
            <a:r>
              <a:rPr lang="en-US" dirty="0">
                <a:highlight>
                  <a:srgbClr val="FFFF00"/>
                </a:highlight>
              </a:rPr>
              <a:t>cookies</a:t>
            </a:r>
            <a:r>
              <a:rPr lang="en-US" dirty="0"/>
              <a:t>, </a:t>
            </a:r>
            <a:r>
              <a:rPr lang="en-US" dirty="0">
                <a:highlight>
                  <a:srgbClr val="FFFF00"/>
                </a:highlight>
              </a:rPr>
              <a:t>local</a:t>
            </a:r>
            <a:r>
              <a:rPr lang="en-US" dirty="0"/>
              <a:t> storage, and </a:t>
            </a:r>
            <a:r>
              <a:rPr lang="en-US" dirty="0">
                <a:highlight>
                  <a:srgbClr val="FFFF00"/>
                </a:highlight>
              </a:rPr>
              <a:t>session</a:t>
            </a:r>
            <a:r>
              <a:rPr lang="en-US" dirty="0"/>
              <a:t> data.</a:t>
            </a:r>
          </a:p>
          <a:p>
            <a:r>
              <a:rPr lang="en-US" dirty="0"/>
              <a:t>Playwright allows you to manipulate cookies using methods </a:t>
            </a:r>
            <a:r>
              <a:rPr lang="en-US" dirty="0">
                <a:highlight>
                  <a:srgbClr val="FFFF00"/>
                </a:highlight>
              </a:rPr>
              <a:t>like </a:t>
            </a:r>
            <a:r>
              <a:rPr lang="en-US" dirty="0" err="1">
                <a:highlight>
                  <a:srgbClr val="FFFF00"/>
                </a:highlight>
              </a:rPr>
              <a:t>page.setCookies</a:t>
            </a:r>
            <a:r>
              <a:rPr lang="en-US" dirty="0">
                <a:highlight>
                  <a:srgbClr val="FFFF00"/>
                </a:highlight>
              </a:rPr>
              <a:t>() </a:t>
            </a:r>
            <a:r>
              <a:rPr lang="en-US" dirty="0"/>
              <a:t>and </a:t>
            </a:r>
            <a:r>
              <a:rPr lang="en-US" dirty="0" err="1">
                <a:highlight>
                  <a:srgbClr val="FFFF00"/>
                </a:highlight>
              </a:rPr>
              <a:t>page.clearCookies</a:t>
            </a:r>
            <a:r>
              <a:rPr lang="en-US" dirty="0">
                <a:highlight>
                  <a:srgbClr val="FFFF00"/>
                </a:highlight>
              </a:rPr>
              <a:t>() </a:t>
            </a:r>
            <a:r>
              <a:rPr lang="en-US" dirty="0"/>
              <a:t>to manage authentication states and user sessions.</a:t>
            </a:r>
          </a:p>
          <a:p>
            <a:r>
              <a:rPr lang="en-US" dirty="0"/>
              <a:t>You can also interact with the browser's local storage and session storage using Playwright's </a:t>
            </a:r>
            <a:r>
              <a:rPr lang="en-US" dirty="0" err="1">
                <a:highlight>
                  <a:srgbClr val="FFFF00"/>
                </a:highlight>
              </a:rPr>
              <a:t>page.evaluate</a:t>
            </a:r>
            <a:r>
              <a:rPr lang="en-US" dirty="0">
                <a:highlight>
                  <a:srgbClr val="FFFF00"/>
                </a:highlight>
              </a:rPr>
              <a:t>() </a:t>
            </a:r>
            <a:r>
              <a:rPr lang="en-US" dirty="0"/>
              <a:t>method to read, write, and clear stored data.</a:t>
            </a:r>
            <a:endParaRPr lang="en-IN" dirty="0"/>
          </a:p>
        </p:txBody>
      </p:sp>
      <p:sp>
        <p:nvSpPr>
          <p:cNvPr id="4" name="Date Placeholder 3">
            <a:extLst>
              <a:ext uri="{FF2B5EF4-FFF2-40B4-BE49-F238E27FC236}">
                <a16:creationId xmlns:a16="http://schemas.microsoft.com/office/drawing/2014/main" id="{F27A2B84-F24E-4AEF-AA06-139BDBC1147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2432A2-12CA-4EC4-96A8-D1AFC0AE42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D28635-10F7-4FD9-8F72-F23E9C690336}"/>
              </a:ext>
            </a:extLst>
          </p:cNvPr>
          <p:cNvSpPr>
            <a:spLocks noGrp="1"/>
          </p:cNvSpPr>
          <p:nvPr>
            <p:ph type="sldNum" sz="quarter" idx="12"/>
          </p:nvPr>
        </p:nvSpPr>
        <p:spPr/>
        <p:txBody>
          <a:bodyPr/>
          <a:lstStyle/>
          <a:p>
            <a:fld id="{A193C64B-2574-4D3D-B044-92D68AAEF81F}" type="slidenum">
              <a:rPr lang="en-IN" smtClean="0"/>
              <a:t>226</a:t>
            </a:fld>
            <a:endParaRPr lang="en-IN"/>
          </a:p>
        </p:txBody>
      </p:sp>
    </p:spTree>
    <p:extLst>
      <p:ext uri="{BB962C8B-B14F-4D97-AF65-F5344CB8AC3E}">
        <p14:creationId xmlns:p14="http://schemas.microsoft.com/office/powerpoint/2010/main" val="823761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r>
              <a:rPr lang="en-US" dirty="0"/>
              <a:t>It's essential to clear any persisted state between tests to ensure test independence and avoid interference from previous test executions.</a:t>
            </a:r>
          </a:p>
          <a:p>
            <a:r>
              <a:rPr lang="en-US" dirty="0"/>
              <a:t>Playwright offers methods to </a:t>
            </a:r>
            <a:r>
              <a:rPr lang="en-US" dirty="0">
                <a:highlight>
                  <a:srgbClr val="FFFF00"/>
                </a:highlight>
              </a:rPr>
              <a:t>reset browser contexts, clear cookies, and delete stored data programmatically</a:t>
            </a:r>
            <a:r>
              <a:rPr lang="en-US" dirty="0"/>
              <a:t> before starting each test.</a:t>
            </a:r>
          </a:p>
        </p:txBody>
      </p:sp>
      <p:sp>
        <p:nvSpPr>
          <p:cNvPr id="4" name="Date Placeholder 3">
            <a:extLst>
              <a:ext uri="{FF2B5EF4-FFF2-40B4-BE49-F238E27FC236}">
                <a16:creationId xmlns:a16="http://schemas.microsoft.com/office/drawing/2014/main" id="{228936DF-DE18-4E66-A6E8-266C1F51E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8614DA7-7B89-42A2-B31A-B37997CB23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5E14A90-8E5F-4D50-A100-3067F872FD11}"/>
              </a:ext>
            </a:extLst>
          </p:cNvPr>
          <p:cNvSpPr>
            <a:spLocks noGrp="1"/>
          </p:cNvSpPr>
          <p:nvPr>
            <p:ph type="sldNum" sz="quarter" idx="12"/>
          </p:nvPr>
        </p:nvSpPr>
        <p:spPr/>
        <p:txBody>
          <a:bodyPr/>
          <a:lstStyle/>
          <a:p>
            <a:fld id="{A193C64B-2574-4D3D-B044-92D68AAEF81F}" type="slidenum">
              <a:rPr lang="en-IN" smtClean="0"/>
              <a:t>227</a:t>
            </a:fld>
            <a:endParaRPr lang="en-IN"/>
          </a:p>
        </p:txBody>
      </p:sp>
    </p:spTree>
    <p:extLst>
      <p:ext uri="{BB962C8B-B14F-4D97-AF65-F5344CB8AC3E}">
        <p14:creationId xmlns:p14="http://schemas.microsoft.com/office/powerpoint/2010/main" val="267814150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
        <p:nvSpPr>
          <p:cNvPr id="4" name="Date Placeholder 3">
            <a:extLst>
              <a:ext uri="{FF2B5EF4-FFF2-40B4-BE49-F238E27FC236}">
                <a16:creationId xmlns:a16="http://schemas.microsoft.com/office/drawing/2014/main" id="{6F0E1D16-D272-49BA-878E-BA42DD3B173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BEA41A-E63D-454E-A052-7BE9083DC2A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C22B50-DB6C-47C2-81A4-AFFE572F9782}"/>
              </a:ext>
            </a:extLst>
          </p:cNvPr>
          <p:cNvSpPr>
            <a:spLocks noGrp="1"/>
          </p:cNvSpPr>
          <p:nvPr>
            <p:ph type="sldNum" sz="quarter" idx="12"/>
          </p:nvPr>
        </p:nvSpPr>
        <p:spPr/>
        <p:txBody>
          <a:bodyPr/>
          <a:lstStyle/>
          <a:p>
            <a:fld id="{A193C64B-2574-4D3D-B044-92D68AAEF81F}" type="slidenum">
              <a:rPr lang="en-IN" smtClean="0"/>
              <a:t>229</a:t>
            </a:fld>
            <a:endParaRPr lang="en-IN"/>
          </a:p>
        </p:txBody>
      </p:sp>
    </p:spTree>
    <p:extLst>
      <p:ext uri="{BB962C8B-B14F-4D97-AF65-F5344CB8AC3E}">
        <p14:creationId xmlns:p14="http://schemas.microsoft.com/office/powerpoint/2010/main" val="3550290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What is 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a:bodyPr>
          <a:lstStyle/>
          <a:p>
            <a:r>
              <a:rPr lang="en-US" dirty="0"/>
              <a:t>Playwright is an automation library developed by Microsoft for web browsers.</a:t>
            </a:r>
          </a:p>
          <a:p>
            <a:r>
              <a:rPr lang="en-US" dirty="0"/>
              <a:t>Playwright offers a high-level API for tasks like clicking buttons, filling forms, and navigating pages.</a:t>
            </a:r>
          </a:p>
          <a:p>
            <a:r>
              <a:rPr lang="en-US" dirty="0"/>
              <a:t>It supports features such as cross-browser testing, browser context isolation, and automatic waiting for page elements.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
        <p:nvSpPr>
          <p:cNvPr id="4" name="Date Placeholder 3">
            <a:extLst>
              <a:ext uri="{FF2B5EF4-FFF2-40B4-BE49-F238E27FC236}">
                <a16:creationId xmlns:a16="http://schemas.microsoft.com/office/drawing/2014/main" id="{A501FEAB-0F3D-486D-9E78-2A9F56AE78C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6D247E-FAF8-43B4-90B4-3E7C1848DE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BD7B4F-EDFA-48BD-B250-F82F4886CEBB}"/>
              </a:ext>
            </a:extLst>
          </p:cNvPr>
          <p:cNvSpPr>
            <a:spLocks noGrp="1"/>
          </p:cNvSpPr>
          <p:nvPr>
            <p:ph type="sldNum" sz="quarter" idx="12"/>
          </p:nvPr>
        </p:nvSpPr>
        <p:spPr/>
        <p:txBody>
          <a:bodyPr/>
          <a:lstStyle/>
          <a:p>
            <a:fld id="{A193C64B-2574-4D3D-B044-92D68AAEF81F}" type="slidenum">
              <a:rPr lang="en-IN" smtClean="0"/>
              <a:t>23</a:t>
            </a:fld>
            <a:endParaRPr lang="en-IN"/>
          </a:p>
        </p:txBody>
      </p:sp>
    </p:spTree>
    <p:extLst>
      <p:ext uri="{BB962C8B-B14F-4D97-AF65-F5344CB8AC3E}">
        <p14:creationId xmlns:p14="http://schemas.microsoft.com/office/powerpoint/2010/main" val="181900557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r>
              <a:rPr lang="en-US" dirty="0"/>
              <a:t>You can use context storage to store various types of data, including authentication tokens, user preferences, or application settings.</a:t>
            </a:r>
          </a:p>
          <a:p>
            <a:r>
              <a:rPr lang="en-US" dirty="0"/>
              <a:t>Playwright provides methods like </a:t>
            </a:r>
            <a:r>
              <a:rPr lang="en-US" dirty="0" err="1">
                <a:highlight>
                  <a:srgbClr val="FFFF00"/>
                </a:highlight>
              </a:rPr>
              <a:t>context.storageState</a:t>
            </a:r>
            <a:r>
              <a:rPr lang="en-US" dirty="0">
                <a:highlight>
                  <a:srgbClr val="FFFF00"/>
                </a:highlight>
              </a:rPr>
              <a:t>() </a:t>
            </a:r>
            <a:r>
              <a:rPr lang="en-US" dirty="0"/>
              <a:t>to capture the current state of the context and </a:t>
            </a:r>
            <a:r>
              <a:rPr lang="en-US" dirty="0" err="1">
                <a:highlight>
                  <a:srgbClr val="FFFF00"/>
                </a:highlight>
              </a:rPr>
              <a:t>context.setStorageState</a:t>
            </a:r>
            <a:r>
              <a:rPr lang="en-US" dirty="0">
                <a:highlight>
                  <a:srgbClr val="FFFF00"/>
                </a:highlight>
              </a:rPr>
              <a:t>() </a:t>
            </a:r>
            <a:r>
              <a:rPr lang="en-US" dirty="0"/>
              <a:t>to set stored state data.</a:t>
            </a:r>
            <a:endParaRPr lang="en-IN" dirty="0"/>
          </a:p>
        </p:txBody>
      </p:sp>
      <p:sp>
        <p:nvSpPr>
          <p:cNvPr id="4" name="Date Placeholder 3">
            <a:extLst>
              <a:ext uri="{FF2B5EF4-FFF2-40B4-BE49-F238E27FC236}">
                <a16:creationId xmlns:a16="http://schemas.microsoft.com/office/drawing/2014/main" id="{366D959C-517D-4B41-9388-AC99684E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D606EF-0BB3-4908-91D7-50D2A66E73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D62B6E-7EFA-4C7B-809B-E353970004E5}"/>
              </a:ext>
            </a:extLst>
          </p:cNvPr>
          <p:cNvSpPr>
            <a:spLocks noGrp="1"/>
          </p:cNvSpPr>
          <p:nvPr>
            <p:ph type="sldNum" sz="quarter" idx="12"/>
          </p:nvPr>
        </p:nvSpPr>
        <p:spPr/>
        <p:txBody>
          <a:bodyPr/>
          <a:lstStyle/>
          <a:p>
            <a:fld id="{A193C64B-2574-4D3D-B044-92D68AAEF81F}" type="slidenum">
              <a:rPr lang="en-IN" smtClean="0"/>
              <a:t>230</a:t>
            </a:fld>
            <a:endParaRPr lang="en-IN"/>
          </a:p>
        </p:txBody>
      </p:sp>
    </p:spTree>
    <p:extLst>
      <p:ext uri="{BB962C8B-B14F-4D97-AF65-F5344CB8AC3E}">
        <p14:creationId xmlns:p14="http://schemas.microsoft.com/office/powerpoint/2010/main" val="293359489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
        <p:nvSpPr>
          <p:cNvPr id="4" name="Date Placeholder 3">
            <a:extLst>
              <a:ext uri="{FF2B5EF4-FFF2-40B4-BE49-F238E27FC236}">
                <a16:creationId xmlns:a16="http://schemas.microsoft.com/office/drawing/2014/main" id="{ECA3F41E-4FBF-4195-9D4D-AB32A77C3A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D38EA6-C5AE-4BAA-A6EE-1D3A59AB4E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7E7279-8BB6-404C-B7B4-A4B7ED2F4532}"/>
              </a:ext>
            </a:extLst>
          </p:cNvPr>
          <p:cNvSpPr>
            <a:spLocks noGrp="1"/>
          </p:cNvSpPr>
          <p:nvPr>
            <p:ph type="sldNum" sz="quarter" idx="12"/>
          </p:nvPr>
        </p:nvSpPr>
        <p:spPr/>
        <p:txBody>
          <a:bodyPr/>
          <a:lstStyle/>
          <a:p>
            <a:fld id="{A193C64B-2574-4D3D-B044-92D68AAEF81F}" type="slidenum">
              <a:rPr lang="en-IN" smtClean="0"/>
              <a:t>231</a:t>
            </a:fld>
            <a:endParaRPr lang="en-IN"/>
          </a:p>
        </p:txBody>
      </p:sp>
    </p:spTree>
    <p:extLst>
      <p:ext uri="{BB962C8B-B14F-4D97-AF65-F5344CB8AC3E}">
        <p14:creationId xmlns:p14="http://schemas.microsoft.com/office/powerpoint/2010/main" val="161846206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
        <p:nvSpPr>
          <p:cNvPr id="4" name="Date Placeholder 3">
            <a:extLst>
              <a:ext uri="{FF2B5EF4-FFF2-40B4-BE49-F238E27FC236}">
                <a16:creationId xmlns:a16="http://schemas.microsoft.com/office/drawing/2014/main" id="{2C75210D-069C-4DEB-970D-B62F85709C3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CBA25F-4763-494F-B356-8672C09BB6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0ED384-65E1-4EC7-8E0B-6F3656FE92B9}"/>
              </a:ext>
            </a:extLst>
          </p:cNvPr>
          <p:cNvSpPr>
            <a:spLocks noGrp="1"/>
          </p:cNvSpPr>
          <p:nvPr>
            <p:ph type="sldNum" sz="quarter" idx="12"/>
          </p:nvPr>
        </p:nvSpPr>
        <p:spPr/>
        <p:txBody>
          <a:bodyPr/>
          <a:lstStyle/>
          <a:p>
            <a:fld id="{A193C64B-2574-4D3D-B044-92D68AAEF81F}" type="slidenum">
              <a:rPr lang="en-IN" smtClean="0"/>
              <a:t>232</a:t>
            </a:fld>
            <a:endParaRPr lang="en-IN"/>
          </a:p>
        </p:txBody>
      </p:sp>
    </p:spTree>
    <p:extLst>
      <p:ext uri="{BB962C8B-B14F-4D97-AF65-F5344CB8AC3E}">
        <p14:creationId xmlns:p14="http://schemas.microsoft.com/office/powerpoint/2010/main" val="74887126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
        <p:nvSpPr>
          <p:cNvPr id="4" name="Date Placeholder 3">
            <a:extLst>
              <a:ext uri="{FF2B5EF4-FFF2-40B4-BE49-F238E27FC236}">
                <a16:creationId xmlns:a16="http://schemas.microsoft.com/office/drawing/2014/main" id="{91EF024B-A255-49B1-B69B-C3F1BFFE286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3B200D-2726-48B9-A9E5-BED4F81A6D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EB208D-F794-4934-A88F-CF21C21AF2EB}"/>
              </a:ext>
            </a:extLst>
          </p:cNvPr>
          <p:cNvSpPr>
            <a:spLocks noGrp="1"/>
          </p:cNvSpPr>
          <p:nvPr>
            <p:ph type="sldNum" sz="quarter" idx="12"/>
          </p:nvPr>
        </p:nvSpPr>
        <p:spPr/>
        <p:txBody>
          <a:bodyPr/>
          <a:lstStyle/>
          <a:p>
            <a:fld id="{A193C64B-2574-4D3D-B044-92D68AAEF81F}" type="slidenum">
              <a:rPr lang="en-IN" smtClean="0"/>
              <a:t>233</a:t>
            </a:fld>
            <a:endParaRPr lang="en-IN"/>
          </a:p>
        </p:txBody>
      </p:sp>
    </p:spTree>
    <p:extLst>
      <p:ext uri="{BB962C8B-B14F-4D97-AF65-F5344CB8AC3E}">
        <p14:creationId xmlns:p14="http://schemas.microsoft.com/office/powerpoint/2010/main" val="75599656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r>
              <a:rPr lang="en-US" dirty="0">
                <a:solidFill>
                  <a:srgbClr val="FF0000"/>
                </a:solidFill>
              </a:rPr>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
        <p:nvSpPr>
          <p:cNvPr id="4" name="Date Placeholder 3">
            <a:extLst>
              <a:ext uri="{FF2B5EF4-FFF2-40B4-BE49-F238E27FC236}">
                <a16:creationId xmlns:a16="http://schemas.microsoft.com/office/drawing/2014/main" id="{B4C04C96-4F0B-4DA7-8AFD-172D39AE1D4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2203FF0-B86E-4ADF-9582-056EA2F4E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C4BDB8-46DE-4EE7-A0AF-8ED25FDCCD5B}"/>
              </a:ext>
            </a:extLst>
          </p:cNvPr>
          <p:cNvSpPr>
            <a:spLocks noGrp="1"/>
          </p:cNvSpPr>
          <p:nvPr>
            <p:ph type="sldNum" sz="quarter" idx="12"/>
          </p:nvPr>
        </p:nvSpPr>
        <p:spPr/>
        <p:txBody>
          <a:bodyPr/>
          <a:lstStyle/>
          <a:p>
            <a:fld id="{A193C64B-2574-4D3D-B044-92D68AAEF81F}" type="slidenum">
              <a:rPr lang="en-IN" smtClean="0"/>
              <a:t>234</a:t>
            </a:fld>
            <a:endParaRPr lang="en-IN"/>
          </a:p>
        </p:txBody>
      </p:sp>
    </p:spTree>
    <p:extLst>
      <p:ext uri="{BB962C8B-B14F-4D97-AF65-F5344CB8AC3E}">
        <p14:creationId xmlns:p14="http://schemas.microsoft.com/office/powerpoint/2010/main" val="363973606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r>
              <a:rPr lang="en-US" dirty="0">
                <a:solidFill>
                  <a:srgbClr val="FF0000"/>
                </a:solidFill>
              </a:rPr>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
        <p:nvSpPr>
          <p:cNvPr id="4" name="Date Placeholder 3">
            <a:extLst>
              <a:ext uri="{FF2B5EF4-FFF2-40B4-BE49-F238E27FC236}">
                <a16:creationId xmlns:a16="http://schemas.microsoft.com/office/drawing/2014/main" id="{FD23ABBC-0643-456A-8383-3769B067537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9F6065-859C-4F3C-BE5D-56074B775E0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8AB949-7DEE-4005-9BA3-D59FB74E1FA4}"/>
              </a:ext>
            </a:extLst>
          </p:cNvPr>
          <p:cNvSpPr>
            <a:spLocks noGrp="1"/>
          </p:cNvSpPr>
          <p:nvPr>
            <p:ph type="sldNum" sz="quarter" idx="12"/>
          </p:nvPr>
        </p:nvSpPr>
        <p:spPr/>
        <p:txBody>
          <a:bodyPr/>
          <a:lstStyle/>
          <a:p>
            <a:fld id="{A193C64B-2574-4D3D-B044-92D68AAEF81F}" type="slidenum">
              <a:rPr lang="en-IN" smtClean="0"/>
              <a:t>235</a:t>
            </a:fld>
            <a:endParaRPr lang="en-IN"/>
          </a:p>
        </p:txBody>
      </p:sp>
    </p:spTree>
    <p:extLst>
      <p:ext uri="{BB962C8B-B14F-4D97-AF65-F5344CB8AC3E}">
        <p14:creationId xmlns:p14="http://schemas.microsoft.com/office/powerpoint/2010/main" val="314614110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
        <p:nvSpPr>
          <p:cNvPr id="4" name="Date Placeholder 3">
            <a:extLst>
              <a:ext uri="{FF2B5EF4-FFF2-40B4-BE49-F238E27FC236}">
                <a16:creationId xmlns:a16="http://schemas.microsoft.com/office/drawing/2014/main" id="{B96BBE40-8C4F-4501-A0E7-8075024940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775A5-662C-42C7-A871-C2FD9A0E9D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D76DCD4-CA20-47FD-A849-06730ADAD16B}"/>
              </a:ext>
            </a:extLst>
          </p:cNvPr>
          <p:cNvSpPr>
            <a:spLocks noGrp="1"/>
          </p:cNvSpPr>
          <p:nvPr>
            <p:ph type="sldNum" sz="quarter" idx="12"/>
          </p:nvPr>
        </p:nvSpPr>
        <p:spPr/>
        <p:txBody>
          <a:bodyPr/>
          <a:lstStyle/>
          <a:p>
            <a:fld id="{A193C64B-2574-4D3D-B044-92D68AAEF81F}" type="slidenum">
              <a:rPr lang="en-IN" smtClean="0"/>
              <a:t>237</a:t>
            </a:fld>
            <a:endParaRPr lang="en-IN"/>
          </a:p>
        </p:txBody>
      </p:sp>
    </p:spTree>
    <p:extLst>
      <p:ext uri="{BB962C8B-B14F-4D97-AF65-F5344CB8AC3E}">
        <p14:creationId xmlns:p14="http://schemas.microsoft.com/office/powerpoint/2010/main" val="307812333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r>
              <a:rPr lang="en-US" dirty="0"/>
              <a:t>Encapsulate common functionalities into reusable functions or helper classes.</a:t>
            </a:r>
          </a:p>
          <a:p>
            <a:r>
              <a:rPr lang="en-US" dirty="0"/>
              <a:t>Organize test scripts into logical modules based on functionality or feature sets.</a:t>
            </a:r>
            <a:endParaRPr lang="en-IN" dirty="0"/>
          </a:p>
        </p:txBody>
      </p:sp>
      <p:sp>
        <p:nvSpPr>
          <p:cNvPr id="4" name="Date Placeholder 3">
            <a:extLst>
              <a:ext uri="{FF2B5EF4-FFF2-40B4-BE49-F238E27FC236}">
                <a16:creationId xmlns:a16="http://schemas.microsoft.com/office/drawing/2014/main" id="{31864074-C601-4D11-93A2-E64D528195E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AB1389-531E-42C1-B4A7-7374704B634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BFE204-16E5-49CA-88D9-FEA432433B41}"/>
              </a:ext>
            </a:extLst>
          </p:cNvPr>
          <p:cNvSpPr>
            <a:spLocks noGrp="1"/>
          </p:cNvSpPr>
          <p:nvPr>
            <p:ph type="sldNum" sz="quarter" idx="12"/>
          </p:nvPr>
        </p:nvSpPr>
        <p:spPr/>
        <p:txBody>
          <a:bodyPr/>
          <a:lstStyle/>
          <a:p>
            <a:fld id="{A193C64B-2574-4D3D-B044-92D68AAEF81F}" type="slidenum">
              <a:rPr lang="en-IN" smtClean="0"/>
              <a:t>238</a:t>
            </a:fld>
            <a:endParaRPr lang="en-IN"/>
          </a:p>
        </p:txBody>
      </p:sp>
    </p:spTree>
    <p:extLst>
      <p:ext uri="{BB962C8B-B14F-4D97-AF65-F5344CB8AC3E}">
        <p14:creationId xmlns:p14="http://schemas.microsoft.com/office/powerpoint/2010/main" val="26186019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r>
              <a:rPr lang="en-US" dirty="0"/>
              <a:t>Definition: Page Objects is a design pattern used in test automation where web pages are represented as objects in code, encapsulating their structure and behavior.</a:t>
            </a:r>
            <a:endParaRPr lang="en-IN" dirty="0"/>
          </a:p>
        </p:txBody>
      </p:sp>
      <p:sp>
        <p:nvSpPr>
          <p:cNvPr id="4" name="Date Placeholder 3">
            <a:extLst>
              <a:ext uri="{FF2B5EF4-FFF2-40B4-BE49-F238E27FC236}">
                <a16:creationId xmlns:a16="http://schemas.microsoft.com/office/drawing/2014/main" id="{73AB24BC-C671-4372-B3A4-9D344D7968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0715-1809-4D5F-B1E7-1B198A6D76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C899D9-578A-48ED-85B0-692DF065BF12}"/>
              </a:ext>
            </a:extLst>
          </p:cNvPr>
          <p:cNvSpPr>
            <a:spLocks noGrp="1"/>
          </p:cNvSpPr>
          <p:nvPr>
            <p:ph type="sldNum" sz="quarter" idx="12"/>
          </p:nvPr>
        </p:nvSpPr>
        <p:spPr/>
        <p:txBody>
          <a:bodyPr/>
          <a:lstStyle/>
          <a:p>
            <a:fld id="{A193C64B-2574-4D3D-B044-92D68AAEF81F}" type="slidenum">
              <a:rPr lang="en-IN" smtClean="0"/>
              <a:t>239</a:t>
            </a:fld>
            <a:endParaRPr lang="en-IN"/>
          </a:p>
        </p:txBody>
      </p:sp>
    </p:spTree>
    <p:extLst>
      <p:ext uri="{BB962C8B-B14F-4D97-AF65-F5344CB8AC3E}">
        <p14:creationId xmlns:p14="http://schemas.microsoft.com/office/powerpoint/2010/main" val="4252362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ate Placeholder 4">
            <a:extLst>
              <a:ext uri="{FF2B5EF4-FFF2-40B4-BE49-F238E27FC236}">
                <a16:creationId xmlns:a16="http://schemas.microsoft.com/office/drawing/2014/main" id="{B200E78C-4B18-4EB5-B842-71D3353557A9}"/>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BC2B17F7-A062-433E-A33C-3E5494A48A7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FFA0620D-FA2E-4295-9F77-750141223B82}"/>
              </a:ext>
            </a:extLst>
          </p:cNvPr>
          <p:cNvSpPr>
            <a:spLocks noGrp="1"/>
          </p:cNvSpPr>
          <p:nvPr>
            <p:ph type="sldNum" sz="quarter" idx="12"/>
          </p:nvPr>
        </p:nvSpPr>
        <p:spPr/>
        <p:txBody>
          <a:bodyPr/>
          <a:lstStyle/>
          <a:p>
            <a:fld id="{A193C64B-2574-4D3D-B044-92D68AAEF81F}" type="slidenum">
              <a:rPr lang="en-IN" smtClean="0"/>
              <a:t>24</a:t>
            </a:fld>
            <a:endParaRPr lang="en-IN"/>
          </a:p>
        </p:txBody>
      </p:sp>
    </p:spTree>
    <p:extLst>
      <p:ext uri="{BB962C8B-B14F-4D97-AF65-F5344CB8AC3E}">
        <p14:creationId xmlns:p14="http://schemas.microsoft.com/office/powerpoint/2010/main" val="175579828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
        <p:nvSpPr>
          <p:cNvPr id="4" name="Date Placeholder 3">
            <a:extLst>
              <a:ext uri="{FF2B5EF4-FFF2-40B4-BE49-F238E27FC236}">
                <a16:creationId xmlns:a16="http://schemas.microsoft.com/office/drawing/2014/main" id="{BBEFD82A-67FF-4517-A258-2720739A15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F2A03C5-BD0C-4972-B135-5D813EF1C1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EC9B827-DEF8-4CB1-ABF2-65441C4778B1}"/>
              </a:ext>
            </a:extLst>
          </p:cNvPr>
          <p:cNvSpPr>
            <a:spLocks noGrp="1"/>
          </p:cNvSpPr>
          <p:nvPr>
            <p:ph type="sldNum" sz="quarter" idx="12"/>
          </p:nvPr>
        </p:nvSpPr>
        <p:spPr/>
        <p:txBody>
          <a:bodyPr/>
          <a:lstStyle/>
          <a:p>
            <a:fld id="{A193C64B-2574-4D3D-B044-92D68AAEF81F}" type="slidenum">
              <a:rPr lang="en-IN" smtClean="0"/>
              <a:t>240</a:t>
            </a:fld>
            <a:endParaRPr lang="en-IN"/>
          </a:p>
        </p:txBody>
      </p:sp>
    </p:spTree>
    <p:extLst>
      <p:ext uri="{BB962C8B-B14F-4D97-AF65-F5344CB8AC3E}">
        <p14:creationId xmlns:p14="http://schemas.microsoft.com/office/powerpoint/2010/main" val="316828867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
        <p:nvSpPr>
          <p:cNvPr id="4" name="Date Placeholder 3">
            <a:extLst>
              <a:ext uri="{FF2B5EF4-FFF2-40B4-BE49-F238E27FC236}">
                <a16:creationId xmlns:a16="http://schemas.microsoft.com/office/drawing/2014/main" id="{8D59724D-675E-40C7-93E2-7BD74197963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205AE3-7CFC-479F-8E49-3B18B0458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729C18C-08D0-4EE1-9F28-D75E46C65D4A}"/>
              </a:ext>
            </a:extLst>
          </p:cNvPr>
          <p:cNvSpPr>
            <a:spLocks noGrp="1"/>
          </p:cNvSpPr>
          <p:nvPr>
            <p:ph type="sldNum" sz="quarter" idx="12"/>
          </p:nvPr>
        </p:nvSpPr>
        <p:spPr/>
        <p:txBody>
          <a:bodyPr/>
          <a:lstStyle/>
          <a:p>
            <a:fld id="{A193C64B-2574-4D3D-B044-92D68AAEF81F}" type="slidenum">
              <a:rPr lang="en-IN" smtClean="0"/>
              <a:t>241</a:t>
            </a:fld>
            <a:endParaRPr lang="en-IN"/>
          </a:p>
        </p:txBody>
      </p:sp>
    </p:spTree>
    <p:extLst>
      <p:ext uri="{BB962C8B-B14F-4D97-AF65-F5344CB8AC3E}">
        <p14:creationId xmlns:p14="http://schemas.microsoft.com/office/powerpoint/2010/main" val="39147149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r>
              <a:rPr lang="en-US" dirty="0"/>
              <a:t>POM</a:t>
            </a:r>
            <a:endParaRPr lang="en-IN" dirty="0"/>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US" dirty="0"/>
          </a:p>
          <a:p>
            <a:pPr lvl="1"/>
            <a:r>
              <a:rPr lang="en-US" dirty="0" err="1">
                <a:solidFill>
                  <a:srgbClr val="FF0000"/>
                </a:solidFill>
              </a:rPr>
              <a:t>npx</a:t>
            </a:r>
            <a:r>
              <a:rPr lang="en-US" dirty="0">
                <a:solidFill>
                  <a:srgbClr val="FF0000"/>
                </a:solidFill>
              </a:rPr>
              <a:t> playwright test -g "@pom" --project=chromium –headed //</a:t>
            </a:r>
            <a:r>
              <a:rPr lang="en-US">
                <a:solidFill>
                  <a:srgbClr val="FF0000"/>
                </a:solidFill>
              </a:rPr>
              <a:t>withoutMainClass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"@subtraction" --headed --workers=2 //</a:t>
            </a:r>
            <a:r>
              <a:rPr lang="en-US" dirty="0" err="1">
                <a:solidFill>
                  <a:srgbClr val="FF0000"/>
                </a:solidFill>
              </a:rPr>
              <a:t>withMainClass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a:t>
            </a:r>
            <a:r>
              <a:rPr lang="en-US" dirty="0" err="1">
                <a:solidFill>
                  <a:srgbClr val="FF0000"/>
                </a:solidFill>
              </a:rPr>
              <a:t>mainPom</a:t>
            </a:r>
            <a:r>
              <a:rPr lang="en-US" dirty="0">
                <a:solidFill>
                  <a:srgbClr val="FF0000"/>
                </a:solidFill>
              </a:rPr>
              <a:t>" --headed --workers=2 //</a:t>
            </a:r>
            <a:r>
              <a:rPr lang="en-US" dirty="0" err="1">
                <a:solidFill>
                  <a:srgbClr val="FF0000"/>
                </a:solidFill>
              </a:rPr>
              <a:t>withMainClass</a:t>
            </a:r>
            <a:endParaRPr lang="en-US" dirty="0">
              <a:solidFill>
                <a:srgbClr val="FF0000"/>
              </a:solidFill>
            </a:endParaRPr>
          </a:p>
          <a:p>
            <a:pPr lvl="1"/>
            <a:endParaRPr lang="en-IN" dirty="0">
              <a:solidFill>
                <a:srgbClr val="FF0000"/>
              </a:solidFill>
            </a:endParaRPr>
          </a:p>
        </p:txBody>
      </p:sp>
      <p:sp>
        <p:nvSpPr>
          <p:cNvPr id="4" name="Date Placeholder 3">
            <a:extLst>
              <a:ext uri="{FF2B5EF4-FFF2-40B4-BE49-F238E27FC236}">
                <a16:creationId xmlns:a16="http://schemas.microsoft.com/office/drawing/2014/main" id="{D84F7C25-AB60-422E-B550-EF9ED47977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9E48B-F01F-43C4-89A2-E84E5582348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B04674-2785-44C5-83EA-7252D4111489}"/>
              </a:ext>
            </a:extLst>
          </p:cNvPr>
          <p:cNvSpPr>
            <a:spLocks noGrp="1"/>
          </p:cNvSpPr>
          <p:nvPr>
            <p:ph type="sldNum" sz="quarter" idx="12"/>
          </p:nvPr>
        </p:nvSpPr>
        <p:spPr/>
        <p:txBody>
          <a:bodyPr/>
          <a:lstStyle/>
          <a:p>
            <a:fld id="{A193C64B-2574-4D3D-B044-92D68AAEF81F}" type="slidenum">
              <a:rPr lang="en-IN" smtClean="0"/>
              <a:t>243</a:t>
            </a:fld>
            <a:endParaRPr lang="en-IN"/>
          </a:p>
        </p:txBody>
      </p:sp>
    </p:spTree>
    <p:extLst>
      <p:ext uri="{BB962C8B-B14F-4D97-AF65-F5344CB8AC3E}">
        <p14:creationId xmlns:p14="http://schemas.microsoft.com/office/powerpoint/2010/main" val="79568486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7328-79F8-4546-90EF-FF586E2FA337}"/>
              </a:ext>
            </a:extLst>
          </p:cNvPr>
          <p:cNvSpPr>
            <a:spLocks noGrp="1"/>
          </p:cNvSpPr>
          <p:nvPr>
            <p:ph type="title"/>
          </p:nvPr>
        </p:nvSpPr>
        <p:spPr/>
        <p:txBody>
          <a:bodyPr/>
          <a:lstStyle/>
          <a:p>
            <a:r>
              <a:rPr lang="en-US" dirty="0"/>
              <a:t>POM class Example </a:t>
            </a:r>
            <a:endParaRPr lang="en-IN" dirty="0"/>
          </a:p>
        </p:txBody>
      </p:sp>
      <p:sp>
        <p:nvSpPr>
          <p:cNvPr id="3" name="Content Placeholder 2">
            <a:extLst>
              <a:ext uri="{FF2B5EF4-FFF2-40B4-BE49-F238E27FC236}">
                <a16:creationId xmlns:a16="http://schemas.microsoft.com/office/drawing/2014/main" id="{E7EA5A94-DC2C-4ECE-9655-6DE68DF4AC7F}"/>
              </a:ext>
            </a:extLst>
          </p:cNvPr>
          <p:cNvSpPr>
            <a:spLocks noGrp="1"/>
          </p:cNvSpPr>
          <p:nvPr>
            <p:ph idx="1"/>
          </p:nvPr>
        </p:nvSpPr>
        <p:spPr>
          <a:xfrm>
            <a:off x="1451580" y="2015732"/>
            <a:ext cx="3433036" cy="3450613"/>
          </a:xfrm>
        </p:spPr>
        <p:txBody>
          <a:bodyPr>
            <a:normAutofit fontScale="40000" lnSpcReduction="20000"/>
          </a:bodyPr>
          <a:lstStyle/>
          <a:p>
            <a:pPr marL="0" indent="0">
              <a:buNone/>
            </a:pPr>
            <a:r>
              <a:rPr lang="en-IN" sz="3500" dirty="0"/>
              <a:t>class </a:t>
            </a:r>
            <a:r>
              <a:rPr lang="en-IN" sz="3500" dirty="0" err="1"/>
              <a:t>LoginPage</a:t>
            </a:r>
            <a:r>
              <a:rPr lang="en-IN" sz="3500" dirty="0"/>
              <a:t> {</a:t>
            </a:r>
          </a:p>
          <a:p>
            <a:pPr marL="0" indent="0">
              <a:buNone/>
            </a:pPr>
            <a:r>
              <a:rPr lang="en-IN" sz="3500" dirty="0"/>
              <a:t>    constructor(page) {</a:t>
            </a:r>
          </a:p>
          <a:p>
            <a:pPr marL="0" indent="0">
              <a:buNone/>
            </a:pPr>
            <a:r>
              <a:rPr lang="en-IN" sz="3500" dirty="0"/>
              <a:t>        </a:t>
            </a:r>
            <a:r>
              <a:rPr lang="en-IN" sz="3500" dirty="0" err="1"/>
              <a:t>this.page</a:t>
            </a:r>
            <a:r>
              <a:rPr lang="en-IN" sz="3500" dirty="0"/>
              <a:t> = page;</a:t>
            </a:r>
          </a:p>
          <a:p>
            <a:pPr marL="0" indent="0">
              <a:buNone/>
            </a:pPr>
            <a:r>
              <a:rPr lang="en-IN" sz="3500" dirty="0"/>
              <a:t>    }</a:t>
            </a:r>
          </a:p>
          <a:p>
            <a:pPr marL="0" indent="0">
              <a:buNone/>
            </a:pPr>
            <a:r>
              <a:rPr lang="en-IN" sz="3500" dirty="0"/>
              <a:t>  // Element locators</a:t>
            </a:r>
          </a:p>
          <a:p>
            <a:pPr marL="0" indent="0">
              <a:buNone/>
            </a:pPr>
            <a:r>
              <a:rPr lang="en-IN" sz="3500" dirty="0"/>
              <a:t>    </a:t>
            </a:r>
            <a:r>
              <a:rPr lang="en-IN" sz="3500" dirty="0" err="1"/>
              <a:t>getUsernameInput</a:t>
            </a:r>
            <a:r>
              <a:rPr lang="en-IN" sz="3500" dirty="0"/>
              <a:t>() { return </a:t>
            </a:r>
            <a:r>
              <a:rPr lang="en-IN" sz="3500" dirty="0" err="1"/>
              <a:t>this.page.locator</a:t>
            </a:r>
            <a:r>
              <a:rPr lang="en-IN" sz="3500" dirty="0"/>
              <a:t>('#username'); }</a:t>
            </a:r>
          </a:p>
          <a:p>
            <a:pPr marL="0" indent="0">
              <a:buNone/>
            </a:pPr>
            <a:r>
              <a:rPr lang="en-IN" sz="3500" dirty="0"/>
              <a:t>    </a:t>
            </a:r>
            <a:r>
              <a:rPr lang="en-IN" sz="3500" dirty="0" err="1"/>
              <a:t>getPasswordInput</a:t>
            </a:r>
            <a:r>
              <a:rPr lang="en-IN" sz="3500" dirty="0"/>
              <a:t>() { return </a:t>
            </a:r>
            <a:r>
              <a:rPr lang="en-IN" sz="3500" dirty="0" err="1"/>
              <a:t>this.page.locator</a:t>
            </a:r>
            <a:r>
              <a:rPr lang="en-IN" sz="3500" dirty="0"/>
              <a:t>('#password'); }</a:t>
            </a:r>
          </a:p>
          <a:p>
            <a:pPr marL="0" indent="0">
              <a:buNone/>
            </a:pPr>
            <a:r>
              <a:rPr lang="en-IN" sz="3500" dirty="0"/>
              <a:t>    </a:t>
            </a:r>
            <a:r>
              <a:rPr lang="en-IN" sz="3500" dirty="0" err="1"/>
              <a:t>getLoginButton</a:t>
            </a:r>
            <a:r>
              <a:rPr lang="en-IN" sz="3500" dirty="0"/>
              <a:t>() { return </a:t>
            </a:r>
            <a:r>
              <a:rPr lang="en-IN" sz="3500" dirty="0" err="1"/>
              <a:t>this.page.locator</a:t>
            </a:r>
            <a:r>
              <a:rPr lang="en-IN" sz="3500" dirty="0"/>
              <a:t>('#</a:t>
            </a:r>
            <a:r>
              <a:rPr lang="en-IN" sz="3500" dirty="0" err="1"/>
              <a:t>loginButton</a:t>
            </a:r>
            <a:r>
              <a:rPr lang="en-IN" sz="3500" dirty="0"/>
              <a:t>'); }</a:t>
            </a:r>
            <a:r>
              <a:rPr lang="en-IN" dirty="0"/>
              <a:t>  </a:t>
            </a:r>
          </a:p>
        </p:txBody>
      </p:sp>
      <p:sp>
        <p:nvSpPr>
          <p:cNvPr id="4" name="Date Placeholder 3">
            <a:extLst>
              <a:ext uri="{FF2B5EF4-FFF2-40B4-BE49-F238E27FC236}">
                <a16:creationId xmlns:a16="http://schemas.microsoft.com/office/drawing/2014/main" id="{94A18472-D4A8-4245-BE34-59487E994DA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D9E2D3B-9525-4747-9E10-62BC803A71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4048DE-9234-432F-8B3C-0A039063B140}"/>
              </a:ext>
            </a:extLst>
          </p:cNvPr>
          <p:cNvSpPr>
            <a:spLocks noGrp="1"/>
          </p:cNvSpPr>
          <p:nvPr>
            <p:ph type="sldNum" sz="quarter" idx="12"/>
          </p:nvPr>
        </p:nvSpPr>
        <p:spPr/>
        <p:txBody>
          <a:bodyPr/>
          <a:lstStyle/>
          <a:p>
            <a:fld id="{A193C64B-2574-4D3D-B044-92D68AAEF81F}" type="slidenum">
              <a:rPr lang="en-IN" smtClean="0"/>
              <a:t>244</a:t>
            </a:fld>
            <a:endParaRPr lang="en-IN"/>
          </a:p>
        </p:txBody>
      </p:sp>
      <p:sp>
        <p:nvSpPr>
          <p:cNvPr id="7" name="Rectangle 6">
            <a:extLst>
              <a:ext uri="{FF2B5EF4-FFF2-40B4-BE49-F238E27FC236}">
                <a16:creationId xmlns:a16="http://schemas.microsoft.com/office/drawing/2014/main" id="{9F323AC4-3B17-4D42-AA70-E40AC6595A72}"/>
              </a:ext>
            </a:extLst>
          </p:cNvPr>
          <p:cNvSpPr/>
          <p:nvPr/>
        </p:nvSpPr>
        <p:spPr>
          <a:xfrm>
            <a:off x="5892800" y="1773026"/>
            <a:ext cx="6228862" cy="3693319"/>
          </a:xfrm>
          <a:prstGeom prst="rect">
            <a:avLst/>
          </a:prstGeom>
        </p:spPr>
        <p:txBody>
          <a:bodyPr wrap="square">
            <a:spAutoFit/>
          </a:bodyPr>
          <a:lstStyle/>
          <a:p>
            <a:r>
              <a:rPr lang="en-IN" dirty="0"/>
              <a:t> </a:t>
            </a:r>
          </a:p>
          <a:p>
            <a:r>
              <a:rPr lang="en-IN" dirty="0"/>
              <a:t>// Methods</a:t>
            </a:r>
          </a:p>
          <a:p>
            <a:r>
              <a:rPr lang="en-IN" dirty="0"/>
              <a:t>    async login(username, password) {</a:t>
            </a:r>
          </a:p>
          <a:p>
            <a:r>
              <a:rPr lang="en-IN" dirty="0"/>
              <a:t>        await </a:t>
            </a:r>
            <a:r>
              <a:rPr lang="en-IN" dirty="0" err="1"/>
              <a:t>this.usernameInput.type</a:t>
            </a:r>
            <a:r>
              <a:rPr lang="en-IN" dirty="0"/>
              <a:t>(username);</a:t>
            </a:r>
          </a:p>
          <a:p>
            <a:r>
              <a:rPr lang="en-IN" dirty="0"/>
              <a:t>        await </a:t>
            </a:r>
            <a:r>
              <a:rPr lang="en-IN" dirty="0" err="1"/>
              <a:t>this.passwordInput.type</a:t>
            </a:r>
            <a:r>
              <a:rPr lang="en-IN" dirty="0"/>
              <a:t>(password);</a:t>
            </a:r>
          </a:p>
          <a:p>
            <a:r>
              <a:rPr lang="en-IN" dirty="0"/>
              <a:t>        await </a:t>
            </a:r>
            <a:r>
              <a:rPr lang="en-IN" dirty="0" err="1"/>
              <a:t>this.loginButton.click</a:t>
            </a:r>
            <a:r>
              <a:rPr lang="en-IN" dirty="0"/>
              <a:t>();</a:t>
            </a:r>
          </a:p>
          <a:p>
            <a:r>
              <a:rPr lang="en-IN" dirty="0"/>
              <a:t>    }</a:t>
            </a:r>
          </a:p>
          <a:p>
            <a:r>
              <a:rPr lang="en-IN" dirty="0"/>
              <a:t>    async </a:t>
            </a:r>
            <a:r>
              <a:rPr lang="en-IN" dirty="0" err="1"/>
              <a:t>isLoggedIn</a:t>
            </a:r>
            <a:r>
              <a:rPr lang="en-IN" dirty="0"/>
              <a:t>() {</a:t>
            </a:r>
          </a:p>
          <a:p>
            <a:r>
              <a:rPr lang="en-IN" dirty="0"/>
              <a:t>        return await </a:t>
            </a:r>
            <a:r>
              <a:rPr lang="en-IN" dirty="0" err="1"/>
              <a:t>this.page.locator</a:t>
            </a:r>
            <a:r>
              <a:rPr lang="en-IN" dirty="0"/>
              <a:t>('#</a:t>
            </a:r>
            <a:r>
              <a:rPr lang="en-IN" dirty="0" err="1"/>
              <a:t>logoutButton</a:t>
            </a:r>
            <a:r>
              <a:rPr lang="en-IN" dirty="0"/>
              <a:t>').</a:t>
            </a:r>
            <a:r>
              <a:rPr lang="en-IN" dirty="0" err="1"/>
              <a:t>isHidden</a:t>
            </a:r>
            <a:r>
              <a:rPr lang="en-IN" dirty="0"/>
              <a:t>(); </a:t>
            </a:r>
          </a:p>
          <a:p>
            <a:r>
              <a:rPr lang="en-IN" dirty="0"/>
              <a:t>// Assuming logout button is visible only when logged in</a:t>
            </a:r>
          </a:p>
          <a:p>
            <a:r>
              <a:rPr lang="en-IN" dirty="0"/>
              <a:t>    }</a:t>
            </a:r>
          </a:p>
          <a:p>
            <a:r>
              <a:rPr lang="en-IN" dirty="0"/>
              <a:t>}</a:t>
            </a:r>
          </a:p>
          <a:p>
            <a:r>
              <a:rPr lang="en-IN" dirty="0" err="1"/>
              <a:t>module.exports</a:t>
            </a:r>
            <a:r>
              <a:rPr lang="en-IN" dirty="0"/>
              <a:t> = </a:t>
            </a:r>
            <a:r>
              <a:rPr lang="en-IN" dirty="0" err="1"/>
              <a:t>LoginPage</a:t>
            </a:r>
            <a:r>
              <a:rPr lang="en-IN" dirty="0"/>
              <a:t>;</a:t>
            </a:r>
          </a:p>
        </p:txBody>
      </p:sp>
    </p:spTree>
    <p:extLst>
      <p:ext uri="{BB962C8B-B14F-4D97-AF65-F5344CB8AC3E}">
        <p14:creationId xmlns:p14="http://schemas.microsoft.com/office/powerpoint/2010/main" val="71347278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r>
              <a:rPr lang="en-US" dirty="0"/>
              <a:t>Purpose – Page object</a:t>
            </a:r>
            <a:endParaRPr lang="en-IN" dirty="0"/>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Enhances test maintainability and readability by separating page-specific logic from test scripts.</a:t>
            </a:r>
          </a:p>
          <a:p>
            <a:r>
              <a:rPr lang="en-US" dirty="0"/>
              <a:t>Promotes code reusability and reduces duplication by encapsulating page elements and actions into reusable components.</a:t>
            </a:r>
          </a:p>
          <a:p>
            <a:r>
              <a:rPr lang="en-US" dirty="0"/>
              <a:t>Facilitates easier maintenance and updates as changes to page structure or functionality can be managed within the Page Objects.</a:t>
            </a:r>
          </a:p>
          <a:p>
            <a:endParaRPr lang="en-IN" dirty="0"/>
          </a:p>
        </p:txBody>
      </p:sp>
      <p:sp>
        <p:nvSpPr>
          <p:cNvPr id="4" name="Date Placeholder 3">
            <a:extLst>
              <a:ext uri="{FF2B5EF4-FFF2-40B4-BE49-F238E27FC236}">
                <a16:creationId xmlns:a16="http://schemas.microsoft.com/office/drawing/2014/main" id="{65536AA3-28D8-45D1-A262-A94502196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5ECD50F-DF93-4858-9B3D-D6DA5E6F19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905EC8-8731-4F70-9162-876C0735D0D1}"/>
              </a:ext>
            </a:extLst>
          </p:cNvPr>
          <p:cNvSpPr>
            <a:spLocks noGrp="1"/>
          </p:cNvSpPr>
          <p:nvPr>
            <p:ph type="sldNum" sz="quarter" idx="12"/>
          </p:nvPr>
        </p:nvSpPr>
        <p:spPr/>
        <p:txBody>
          <a:bodyPr/>
          <a:lstStyle/>
          <a:p>
            <a:fld id="{A193C64B-2574-4D3D-B044-92D68AAEF81F}" type="slidenum">
              <a:rPr lang="en-IN" smtClean="0"/>
              <a:t>245</a:t>
            </a:fld>
            <a:endParaRPr lang="en-IN"/>
          </a:p>
        </p:txBody>
      </p:sp>
    </p:spTree>
    <p:extLst>
      <p:ext uri="{BB962C8B-B14F-4D97-AF65-F5344CB8AC3E}">
        <p14:creationId xmlns:p14="http://schemas.microsoft.com/office/powerpoint/2010/main" val="300423313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b="1" dirty="0"/>
              <a:t>Page Objects</a:t>
            </a:r>
            <a:r>
              <a:rPr lang="en-US" dirty="0"/>
              <a:t>: Classes or modules that represent individual web pages or components.</a:t>
            </a:r>
          </a:p>
          <a:p>
            <a:r>
              <a:rPr lang="en-US" b="1" dirty="0"/>
              <a:t>Page Elements</a:t>
            </a:r>
            <a:r>
              <a:rPr lang="en-US" dirty="0"/>
              <a:t>: Web elements such as buttons, input fields, and links defined within Page Objects.</a:t>
            </a:r>
          </a:p>
          <a:p>
            <a:r>
              <a:rPr lang="en-US" b="1" dirty="0"/>
              <a:t>Page Actions</a:t>
            </a:r>
            <a:r>
              <a:rPr lang="en-US" dirty="0"/>
              <a:t>: Methods or functions that perform interactions with page elements, like clicking buttons, entering text, or navigating.</a:t>
            </a:r>
          </a:p>
          <a:p>
            <a:endParaRPr lang="en-IN" dirty="0"/>
          </a:p>
        </p:txBody>
      </p:sp>
      <p:sp>
        <p:nvSpPr>
          <p:cNvPr id="4" name="Date Placeholder 3">
            <a:extLst>
              <a:ext uri="{FF2B5EF4-FFF2-40B4-BE49-F238E27FC236}">
                <a16:creationId xmlns:a16="http://schemas.microsoft.com/office/drawing/2014/main" id="{9DF86857-461F-440E-8308-E9A2C19DAD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D6E748-69FE-46E7-935D-55081578AE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86B3E7A-1DB1-49B0-95AC-60CA9AB45D52}"/>
              </a:ext>
            </a:extLst>
          </p:cNvPr>
          <p:cNvSpPr>
            <a:spLocks noGrp="1"/>
          </p:cNvSpPr>
          <p:nvPr>
            <p:ph type="sldNum" sz="quarter" idx="12"/>
          </p:nvPr>
        </p:nvSpPr>
        <p:spPr/>
        <p:txBody>
          <a:bodyPr/>
          <a:lstStyle/>
          <a:p>
            <a:fld id="{A193C64B-2574-4D3D-B044-92D68AAEF81F}" type="slidenum">
              <a:rPr lang="en-IN" smtClean="0"/>
              <a:t>246</a:t>
            </a:fld>
            <a:endParaRPr lang="en-IN"/>
          </a:p>
        </p:txBody>
      </p:sp>
    </p:spTree>
    <p:extLst>
      <p:ext uri="{BB962C8B-B14F-4D97-AF65-F5344CB8AC3E}">
        <p14:creationId xmlns:p14="http://schemas.microsoft.com/office/powerpoint/2010/main" val="418293778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Define separate Page Object classes for each web page or component.</a:t>
            </a:r>
          </a:p>
          <a:p>
            <a:r>
              <a:rPr lang="en-US" dirty="0"/>
              <a:t>Encapsulate page elements and actions within their respective Page Object classes.</a:t>
            </a:r>
          </a:p>
          <a:p>
            <a:r>
              <a:rPr lang="en-US" dirty="0"/>
              <a:t>Utilize Page Objects in test scripts to interact with web elements and perform actions on pages, promoting code modularity and reusability.</a:t>
            </a:r>
            <a:endParaRPr lang="en-IN" dirty="0"/>
          </a:p>
        </p:txBody>
      </p:sp>
      <p:sp>
        <p:nvSpPr>
          <p:cNvPr id="4" name="Date Placeholder 3">
            <a:extLst>
              <a:ext uri="{FF2B5EF4-FFF2-40B4-BE49-F238E27FC236}">
                <a16:creationId xmlns:a16="http://schemas.microsoft.com/office/drawing/2014/main" id="{46CE09D9-DBD1-47EB-9EED-569EBC73D22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1083662-825B-43C8-9FD5-621D665412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5991C8-9100-49A1-8ADB-79E621B18E6B}"/>
              </a:ext>
            </a:extLst>
          </p:cNvPr>
          <p:cNvSpPr>
            <a:spLocks noGrp="1"/>
          </p:cNvSpPr>
          <p:nvPr>
            <p:ph type="sldNum" sz="quarter" idx="12"/>
          </p:nvPr>
        </p:nvSpPr>
        <p:spPr/>
        <p:txBody>
          <a:bodyPr/>
          <a:lstStyle/>
          <a:p>
            <a:fld id="{A193C64B-2574-4D3D-B044-92D68AAEF81F}" type="slidenum">
              <a:rPr lang="en-IN" smtClean="0"/>
              <a:t>247</a:t>
            </a:fld>
            <a:endParaRPr lang="en-IN"/>
          </a:p>
        </p:txBody>
      </p:sp>
    </p:spTree>
    <p:extLst>
      <p:ext uri="{BB962C8B-B14F-4D97-AF65-F5344CB8AC3E}">
        <p14:creationId xmlns:p14="http://schemas.microsoft.com/office/powerpoint/2010/main" val="369113439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3105-C4E1-4511-94CC-5E923158D638}"/>
              </a:ext>
            </a:extLst>
          </p:cNvPr>
          <p:cNvSpPr>
            <a:spLocks noGrp="1"/>
          </p:cNvSpPr>
          <p:nvPr>
            <p:ph type="title"/>
          </p:nvPr>
        </p:nvSpPr>
        <p:spPr/>
        <p:txBody>
          <a:bodyPr/>
          <a:lstStyle/>
          <a:p>
            <a:r>
              <a:rPr lang="en-US" dirty="0"/>
              <a:t>POM Login Class</a:t>
            </a:r>
            <a:endParaRPr lang="en-IN" dirty="0"/>
          </a:p>
        </p:txBody>
      </p:sp>
      <p:pic>
        <p:nvPicPr>
          <p:cNvPr id="7" name="Content Placeholder 6">
            <a:extLst>
              <a:ext uri="{FF2B5EF4-FFF2-40B4-BE49-F238E27FC236}">
                <a16:creationId xmlns:a16="http://schemas.microsoft.com/office/drawing/2014/main" id="{EDC72625-EBD4-4ECA-9A61-A474109C236C}"/>
              </a:ext>
            </a:extLst>
          </p:cNvPr>
          <p:cNvPicPr>
            <a:picLocks noGrp="1" noChangeAspect="1"/>
          </p:cNvPicPr>
          <p:nvPr>
            <p:ph idx="1"/>
          </p:nvPr>
        </p:nvPicPr>
        <p:blipFill>
          <a:blip r:embed="rId2"/>
          <a:stretch>
            <a:fillRect/>
          </a:stretch>
        </p:blipFill>
        <p:spPr>
          <a:xfrm>
            <a:off x="4016232" y="2016125"/>
            <a:ext cx="4473860" cy="3449638"/>
          </a:xfrm>
          <a:prstGeom prst="rect">
            <a:avLst/>
          </a:prstGeom>
        </p:spPr>
      </p:pic>
      <p:sp>
        <p:nvSpPr>
          <p:cNvPr id="4" name="Date Placeholder 3">
            <a:extLst>
              <a:ext uri="{FF2B5EF4-FFF2-40B4-BE49-F238E27FC236}">
                <a16:creationId xmlns:a16="http://schemas.microsoft.com/office/drawing/2014/main" id="{50C6E354-5884-4C0B-B2EF-BF0B39DCA4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5F8D602-0289-4062-85DE-A37E116EEF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FF4DF1D-DECA-4795-B1F0-0DD0A3B7F5D4}"/>
              </a:ext>
            </a:extLst>
          </p:cNvPr>
          <p:cNvSpPr>
            <a:spLocks noGrp="1"/>
          </p:cNvSpPr>
          <p:nvPr>
            <p:ph type="sldNum" sz="quarter" idx="12"/>
          </p:nvPr>
        </p:nvSpPr>
        <p:spPr/>
        <p:txBody>
          <a:bodyPr/>
          <a:lstStyle/>
          <a:p>
            <a:fld id="{A193C64B-2574-4D3D-B044-92D68AAEF81F}" type="slidenum">
              <a:rPr lang="en-IN" smtClean="0"/>
              <a:t>248</a:t>
            </a:fld>
            <a:endParaRPr lang="en-IN"/>
          </a:p>
        </p:txBody>
      </p:sp>
    </p:spTree>
    <p:extLst>
      <p:ext uri="{BB962C8B-B14F-4D97-AF65-F5344CB8AC3E}">
        <p14:creationId xmlns:p14="http://schemas.microsoft.com/office/powerpoint/2010/main" val="273598017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26D5-3150-44B7-A9AE-C61A192B4712}"/>
              </a:ext>
            </a:extLst>
          </p:cNvPr>
          <p:cNvSpPr>
            <a:spLocks noGrp="1"/>
          </p:cNvSpPr>
          <p:nvPr>
            <p:ph type="title"/>
          </p:nvPr>
        </p:nvSpPr>
        <p:spPr/>
        <p:txBody>
          <a:bodyPr/>
          <a:lstStyle/>
          <a:p>
            <a:r>
              <a:rPr lang="en-US" dirty="0"/>
              <a:t>Pom Home Page class</a:t>
            </a:r>
            <a:endParaRPr lang="en-IN" dirty="0"/>
          </a:p>
        </p:txBody>
      </p:sp>
      <p:pic>
        <p:nvPicPr>
          <p:cNvPr id="7" name="Content Placeholder 6">
            <a:extLst>
              <a:ext uri="{FF2B5EF4-FFF2-40B4-BE49-F238E27FC236}">
                <a16:creationId xmlns:a16="http://schemas.microsoft.com/office/drawing/2014/main" id="{910EFDB2-913B-454D-84EA-C101D08CB017}"/>
              </a:ext>
            </a:extLst>
          </p:cNvPr>
          <p:cNvPicPr>
            <a:picLocks noGrp="1" noChangeAspect="1"/>
          </p:cNvPicPr>
          <p:nvPr>
            <p:ph idx="1"/>
          </p:nvPr>
        </p:nvPicPr>
        <p:blipFill>
          <a:blip r:embed="rId2"/>
          <a:stretch>
            <a:fillRect/>
          </a:stretch>
        </p:blipFill>
        <p:spPr>
          <a:xfrm>
            <a:off x="3301600" y="2016125"/>
            <a:ext cx="5903124" cy="3449638"/>
          </a:xfrm>
          <a:prstGeom prst="rect">
            <a:avLst/>
          </a:prstGeom>
        </p:spPr>
      </p:pic>
      <p:sp>
        <p:nvSpPr>
          <p:cNvPr id="4" name="Date Placeholder 3">
            <a:extLst>
              <a:ext uri="{FF2B5EF4-FFF2-40B4-BE49-F238E27FC236}">
                <a16:creationId xmlns:a16="http://schemas.microsoft.com/office/drawing/2014/main" id="{20403E3C-654F-4B78-92F7-D568BB1C56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D7CCBA1-842E-4A3C-AAEF-3B9BE78CE18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F91743-04C2-4344-B03F-A58997C95DFA}"/>
              </a:ext>
            </a:extLst>
          </p:cNvPr>
          <p:cNvSpPr>
            <a:spLocks noGrp="1"/>
          </p:cNvSpPr>
          <p:nvPr>
            <p:ph type="sldNum" sz="quarter" idx="12"/>
          </p:nvPr>
        </p:nvSpPr>
        <p:spPr/>
        <p:txBody>
          <a:bodyPr/>
          <a:lstStyle/>
          <a:p>
            <a:fld id="{A193C64B-2574-4D3D-B044-92D68AAEF81F}" type="slidenum">
              <a:rPr lang="en-IN" smtClean="0"/>
              <a:t>249</a:t>
            </a:fld>
            <a:endParaRPr lang="en-IN"/>
          </a:p>
        </p:txBody>
      </p:sp>
    </p:spTree>
    <p:extLst>
      <p:ext uri="{BB962C8B-B14F-4D97-AF65-F5344CB8AC3E}">
        <p14:creationId xmlns:p14="http://schemas.microsoft.com/office/powerpoint/2010/main" val="1131325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
        <p:nvSpPr>
          <p:cNvPr id="4" name="Date Placeholder 3">
            <a:extLst>
              <a:ext uri="{FF2B5EF4-FFF2-40B4-BE49-F238E27FC236}">
                <a16:creationId xmlns:a16="http://schemas.microsoft.com/office/drawing/2014/main" id="{CC901818-EC25-4FEB-B16C-8BD899A252D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2C37C82-5CC5-4298-87F2-CE8F1F566E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E68CA5-E0DA-465D-BA83-B30DF47CCC82}"/>
              </a:ext>
            </a:extLst>
          </p:cNvPr>
          <p:cNvSpPr>
            <a:spLocks noGrp="1"/>
          </p:cNvSpPr>
          <p:nvPr>
            <p:ph type="sldNum" sz="quarter" idx="12"/>
          </p:nvPr>
        </p:nvSpPr>
        <p:spPr/>
        <p:txBody>
          <a:bodyPr/>
          <a:lstStyle/>
          <a:p>
            <a:fld id="{A193C64B-2574-4D3D-B044-92D68AAEF81F}" type="slidenum">
              <a:rPr lang="en-IN" smtClean="0"/>
              <a:t>25</a:t>
            </a:fld>
            <a:endParaRPr lang="en-IN"/>
          </a:p>
        </p:txBody>
      </p:sp>
    </p:spTree>
    <p:extLst>
      <p:ext uri="{BB962C8B-B14F-4D97-AF65-F5344CB8AC3E}">
        <p14:creationId xmlns:p14="http://schemas.microsoft.com/office/powerpoint/2010/main" val="178724325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FEE0-75A6-44EA-B8E8-1F44D80E1F7F}"/>
              </a:ext>
            </a:extLst>
          </p:cNvPr>
          <p:cNvSpPr>
            <a:spLocks noGrp="1"/>
          </p:cNvSpPr>
          <p:nvPr>
            <p:ph type="title"/>
          </p:nvPr>
        </p:nvSpPr>
        <p:spPr/>
        <p:txBody>
          <a:bodyPr/>
          <a:lstStyle/>
          <a:p>
            <a:r>
              <a:rPr lang="en-US" dirty="0"/>
              <a:t>Actual Pom usage</a:t>
            </a:r>
            <a:endParaRPr lang="en-IN" dirty="0"/>
          </a:p>
        </p:txBody>
      </p:sp>
      <p:pic>
        <p:nvPicPr>
          <p:cNvPr id="7" name="Content Placeholder 6">
            <a:extLst>
              <a:ext uri="{FF2B5EF4-FFF2-40B4-BE49-F238E27FC236}">
                <a16:creationId xmlns:a16="http://schemas.microsoft.com/office/drawing/2014/main" id="{2F008612-594D-4B07-81F0-4C4024EEE0C1}"/>
              </a:ext>
            </a:extLst>
          </p:cNvPr>
          <p:cNvPicPr>
            <a:picLocks noGrp="1" noChangeAspect="1"/>
          </p:cNvPicPr>
          <p:nvPr>
            <p:ph idx="1"/>
          </p:nvPr>
        </p:nvPicPr>
        <p:blipFill>
          <a:blip r:embed="rId2"/>
          <a:stretch>
            <a:fillRect/>
          </a:stretch>
        </p:blipFill>
        <p:spPr>
          <a:xfrm>
            <a:off x="3254638" y="2018702"/>
            <a:ext cx="4080669" cy="3449638"/>
          </a:xfrm>
          <a:prstGeom prst="rect">
            <a:avLst/>
          </a:prstGeom>
        </p:spPr>
      </p:pic>
      <p:sp>
        <p:nvSpPr>
          <p:cNvPr id="4" name="Date Placeholder 3">
            <a:extLst>
              <a:ext uri="{FF2B5EF4-FFF2-40B4-BE49-F238E27FC236}">
                <a16:creationId xmlns:a16="http://schemas.microsoft.com/office/drawing/2014/main" id="{CA05706B-9810-4B30-8C2F-4F1554959B1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4625453-449C-4DBD-BA11-2CE3A47B8D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F4905-CCE5-4D4C-932C-8FB20869058F}"/>
              </a:ext>
            </a:extLst>
          </p:cNvPr>
          <p:cNvSpPr>
            <a:spLocks noGrp="1"/>
          </p:cNvSpPr>
          <p:nvPr>
            <p:ph type="sldNum" sz="quarter" idx="12"/>
          </p:nvPr>
        </p:nvSpPr>
        <p:spPr/>
        <p:txBody>
          <a:bodyPr/>
          <a:lstStyle/>
          <a:p>
            <a:fld id="{A193C64B-2574-4D3D-B044-92D68AAEF81F}" type="slidenum">
              <a:rPr lang="en-IN" smtClean="0"/>
              <a:t>250</a:t>
            </a:fld>
            <a:endParaRPr lang="en-IN"/>
          </a:p>
        </p:txBody>
      </p:sp>
    </p:spTree>
    <p:extLst>
      <p:ext uri="{BB962C8B-B14F-4D97-AF65-F5344CB8AC3E}">
        <p14:creationId xmlns:p14="http://schemas.microsoft.com/office/powerpoint/2010/main" val="77998841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 of Flaky tests</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
        <p:nvSpPr>
          <p:cNvPr id="4" name="Date Placeholder 3">
            <a:extLst>
              <a:ext uri="{FF2B5EF4-FFF2-40B4-BE49-F238E27FC236}">
                <a16:creationId xmlns:a16="http://schemas.microsoft.com/office/drawing/2014/main" id="{A6CDA15C-A3C7-420A-B860-C0F9CB91EE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7585EDE-6E42-446D-882A-32750C6253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9A7EBD-2128-4597-99FA-25CD035DC987}"/>
              </a:ext>
            </a:extLst>
          </p:cNvPr>
          <p:cNvSpPr>
            <a:spLocks noGrp="1"/>
          </p:cNvSpPr>
          <p:nvPr>
            <p:ph type="sldNum" sz="quarter" idx="12"/>
          </p:nvPr>
        </p:nvSpPr>
        <p:spPr/>
        <p:txBody>
          <a:bodyPr/>
          <a:lstStyle/>
          <a:p>
            <a:fld id="{A193C64B-2574-4D3D-B044-92D68AAEF81F}" type="slidenum">
              <a:rPr lang="en-IN" smtClean="0"/>
              <a:t>252</a:t>
            </a:fld>
            <a:endParaRPr lang="en-IN"/>
          </a:p>
        </p:txBody>
      </p:sp>
    </p:spTree>
    <p:extLst>
      <p:ext uri="{BB962C8B-B14F-4D97-AF65-F5344CB8AC3E}">
        <p14:creationId xmlns:p14="http://schemas.microsoft.com/office/powerpoint/2010/main" val="352588546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
        <p:nvSpPr>
          <p:cNvPr id="4" name="Date Placeholder 3">
            <a:extLst>
              <a:ext uri="{FF2B5EF4-FFF2-40B4-BE49-F238E27FC236}">
                <a16:creationId xmlns:a16="http://schemas.microsoft.com/office/drawing/2014/main" id="{034E6817-9953-4EC1-9DB7-1E475B0577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D8E006-884F-4DB2-A120-A81AB919E9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A6E265-4F5F-420D-B541-40C56FE81558}"/>
              </a:ext>
            </a:extLst>
          </p:cNvPr>
          <p:cNvSpPr>
            <a:spLocks noGrp="1"/>
          </p:cNvSpPr>
          <p:nvPr>
            <p:ph type="sldNum" sz="quarter" idx="12"/>
          </p:nvPr>
        </p:nvSpPr>
        <p:spPr/>
        <p:txBody>
          <a:bodyPr/>
          <a:lstStyle/>
          <a:p>
            <a:fld id="{A193C64B-2574-4D3D-B044-92D68AAEF81F}" type="slidenum">
              <a:rPr lang="en-IN" smtClean="0"/>
              <a:t>253</a:t>
            </a:fld>
            <a:endParaRPr lang="en-IN"/>
          </a:p>
        </p:txBody>
      </p:sp>
    </p:spTree>
    <p:extLst>
      <p:ext uri="{BB962C8B-B14F-4D97-AF65-F5344CB8AC3E}">
        <p14:creationId xmlns:p14="http://schemas.microsoft.com/office/powerpoint/2010/main" val="198088606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p:txBody>
      </p:sp>
      <p:sp>
        <p:nvSpPr>
          <p:cNvPr id="4" name="Date Placeholder 3">
            <a:extLst>
              <a:ext uri="{FF2B5EF4-FFF2-40B4-BE49-F238E27FC236}">
                <a16:creationId xmlns:a16="http://schemas.microsoft.com/office/drawing/2014/main" id="{FB8D290C-2277-478C-9A64-47C99787D7F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D3D002-11B1-4A58-80DF-7B48A49114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441B78A-F4C9-4160-B326-198FFC64E03D}"/>
              </a:ext>
            </a:extLst>
          </p:cNvPr>
          <p:cNvSpPr>
            <a:spLocks noGrp="1"/>
          </p:cNvSpPr>
          <p:nvPr>
            <p:ph type="sldNum" sz="quarter" idx="12"/>
          </p:nvPr>
        </p:nvSpPr>
        <p:spPr/>
        <p:txBody>
          <a:bodyPr/>
          <a:lstStyle/>
          <a:p>
            <a:fld id="{A193C64B-2574-4D3D-B044-92D68AAEF81F}" type="slidenum">
              <a:rPr lang="en-IN" smtClean="0"/>
              <a:t>254</a:t>
            </a:fld>
            <a:endParaRPr lang="en-IN"/>
          </a:p>
        </p:txBody>
      </p:sp>
    </p:spTree>
    <p:extLst>
      <p:ext uri="{BB962C8B-B14F-4D97-AF65-F5344CB8AC3E}">
        <p14:creationId xmlns:p14="http://schemas.microsoft.com/office/powerpoint/2010/main" val="76013420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
        <p:nvSpPr>
          <p:cNvPr id="4" name="Date Placeholder 3">
            <a:extLst>
              <a:ext uri="{FF2B5EF4-FFF2-40B4-BE49-F238E27FC236}">
                <a16:creationId xmlns:a16="http://schemas.microsoft.com/office/drawing/2014/main" id="{54C14E62-9ADA-443E-B6B4-1894E6B0B4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FCE36A-8DF0-4E1E-A3EB-A327B1CAED7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8D335D-1D16-4F35-929F-1FB36885F09B}"/>
              </a:ext>
            </a:extLst>
          </p:cNvPr>
          <p:cNvSpPr>
            <a:spLocks noGrp="1"/>
          </p:cNvSpPr>
          <p:nvPr>
            <p:ph type="sldNum" sz="quarter" idx="12"/>
          </p:nvPr>
        </p:nvSpPr>
        <p:spPr/>
        <p:txBody>
          <a:bodyPr/>
          <a:lstStyle/>
          <a:p>
            <a:fld id="{A193C64B-2574-4D3D-B044-92D68AAEF81F}" type="slidenum">
              <a:rPr lang="en-IN" smtClean="0"/>
              <a:t>255</a:t>
            </a:fld>
            <a:endParaRPr lang="en-IN"/>
          </a:p>
        </p:txBody>
      </p:sp>
    </p:spTree>
    <p:extLst>
      <p:ext uri="{BB962C8B-B14F-4D97-AF65-F5344CB8AC3E}">
        <p14:creationId xmlns:p14="http://schemas.microsoft.com/office/powerpoint/2010/main" val="203433590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r>
              <a:rPr lang="en-US" dirty="0">
                <a:solidFill>
                  <a:srgbClr val="FF0000"/>
                </a:solidFill>
              </a:rPr>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
        <p:nvSpPr>
          <p:cNvPr id="4" name="Date Placeholder 3">
            <a:extLst>
              <a:ext uri="{FF2B5EF4-FFF2-40B4-BE49-F238E27FC236}">
                <a16:creationId xmlns:a16="http://schemas.microsoft.com/office/drawing/2014/main" id="{3228E25E-A951-428D-8CCE-14CB2F7FB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BF1445-F82D-4CB4-9C43-19E87BA4FC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06E1005-B294-48D4-BF87-8EE43FBFF1D1}"/>
              </a:ext>
            </a:extLst>
          </p:cNvPr>
          <p:cNvSpPr>
            <a:spLocks noGrp="1"/>
          </p:cNvSpPr>
          <p:nvPr>
            <p:ph type="sldNum" sz="quarter" idx="12"/>
          </p:nvPr>
        </p:nvSpPr>
        <p:spPr/>
        <p:txBody>
          <a:bodyPr/>
          <a:lstStyle/>
          <a:p>
            <a:fld id="{A193C64B-2574-4D3D-B044-92D68AAEF81F}" type="slidenum">
              <a:rPr lang="en-IN" smtClean="0"/>
              <a:t>256</a:t>
            </a:fld>
            <a:endParaRPr lang="en-IN"/>
          </a:p>
        </p:txBody>
      </p:sp>
    </p:spTree>
    <p:extLst>
      <p:ext uri="{BB962C8B-B14F-4D97-AF65-F5344CB8AC3E}">
        <p14:creationId xmlns:p14="http://schemas.microsoft.com/office/powerpoint/2010/main" val="25708760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r>
              <a:rPr lang="en-US" dirty="0">
                <a:solidFill>
                  <a:srgbClr val="FF0000"/>
                </a:solidFill>
              </a:rPr>
              <a:t>Question: What is the Page Object Model (POM) in test automation?</a:t>
            </a:r>
          </a:p>
          <a:p>
            <a:r>
              <a:rPr lang="en-US" dirty="0"/>
              <a:t>Answer: The Page Object Model (POM) is a </a:t>
            </a:r>
            <a:r>
              <a:rPr lang="en-US" dirty="0">
                <a:highlight>
                  <a:srgbClr val="FFFF00"/>
                </a:highlight>
              </a:rPr>
              <a:t>design pattern </a:t>
            </a:r>
            <a:r>
              <a:rPr lang="en-US" dirty="0"/>
              <a:t>in test automation that promotes the creation of reusable page objects to represent web pages or components. It helps improve test maintainability, readability, and reusability by separating page-specific logic from test scripts.</a:t>
            </a:r>
            <a:endParaRPr lang="en-IN" dirty="0"/>
          </a:p>
        </p:txBody>
      </p:sp>
      <p:sp>
        <p:nvSpPr>
          <p:cNvPr id="4" name="Date Placeholder 3">
            <a:extLst>
              <a:ext uri="{FF2B5EF4-FFF2-40B4-BE49-F238E27FC236}">
                <a16:creationId xmlns:a16="http://schemas.microsoft.com/office/drawing/2014/main" id="{CD66709C-5EC7-49BF-8286-ACB20CB096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52183B0-6EC4-4650-8012-EF15E23A48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8C748F-DA1C-4E7F-86DD-1ADE2B60162E}"/>
              </a:ext>
            </a:extLst>
          </p:cNvPr>
          <p:cNvSpPr>
            <a:spLocks noGrp="1"/>
          </p:cNvSpPr>
          <p:nvPr>
            <p:ph type="sldNum" sz="quarter" idx="12"/>
          </p:nvPr>
        </p:nvSpPr>
        <p:spPr/>
        <p:txBody>
          <a:bodyPr/>
          <a:lstStyle/>
          <a:p>
            <a:fld id="{A193C64B-2574-4D3D-B044-92D68AAEF81F}" type="slidenum">
              <a:rPr lang="en-IN" smtClean="0"/>
              <a:t>257</a:t>
            </a:fld>
            <a:endParaRPr lang="en-IN"/>
          </a:p>
        </p:txBody>
      </p:sp>
    </p:spTree>
    <p:extLst>
      <p:ext uri="{BB962C8B-B14F-4D97-AF65-F5344CB8AC3E}">
        <p14:creationId xmlns:p14="http://schemas.microsoft.com/office/powerpoint/2010/main" val="267659703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r>
              <a:rPr lang="en-US" dirty="0">
                <a:solidFill>
                  <a:srgbClr val="FF0000"/>
                </a:solidFill>
              </a:rPr>
              <a:t>Question: How can you mitigate flaky tests in test automation?</a:t>
            </a:r>
          </a:p>
          <a:p>
            <a:r>
              <a:rPr lang="en-US" dirty="0"/>
              <a:t>Answer: Flaky tests can be mitigated by implementing strategies such as </a:t>
            </a:r>
            <a:r>
              <a:rPr lang="en-US" dirty="0">
                <a:highlight>
                  <a:srgbClr val="FFFF00"/>
                </a:highlight>
              </a:rPr>
              <a:t>explicit waits</a:t>
            </a:r>
            <a:r>
              <a:rPr lang="en-US" dirty="0"/>
              <a:t>, </a:t>
            </a:r>
            <a:r>
              <a:rPr lang="en-US" dirty="0">
                <a:highlight>
                  <a:srgbClr val="FFFF00"/>
                </a:highlight>
              </a:rPr>
              <a:t>synchronization</a:t>
            </a:r>
            <a:r>
              <a:rPr lang="en-US" dirty="0"/>
              <a:t> mechanisms, </a:t>
            </a:r>
            <a:r>
              <a:rPr lang="en-US" dirty="0">
                <a:highlight>
                  <a:srgbClr val="FFFF00"/>
                </a:highlight>
              </a:rPr>
              <a:t>retry</a:t>
            </a:r>
            <a:r>
              <a:rPr lang="en-US" dirty="0"/>
              <a:t> mechanisms with </a:t>
            </a:r>
            <a:r>
              <a:rPr lang="en-US" dirty="0" err="1">
                <a:highlight>
                  <a:srgbClr val="FFFF00"/>
                </a:highlight>
              </a:rPr>
              <a:t>backoff</a:t>
            </a:r>
            <a:r>
              <a:rPr lang="en-US" dirty="0"/>
              <a:t> strategies, test isolation techniques, regular code reviews and refactoring, and fostering collaboration between team members for identifying and addressing root causes of flakiness.</a:t>
            </a:r>
            <a:endParaRPr lang="en-IN" dirty="0"/>
          </a:p>
        </p:txBody>
      </p:sp>
      <p:sp>
        <p:nvSpPr>
          <p:cNvPr id="4" name="Date Placeholder 3">
            <a:extLst>
              <a:ext uri="{FF2B5EF4-FFF2-40B4-BE49-F238E27FC236}">
                <a16:creationId xmlns:a16="http://schemas.microsoft.com/office/drawing/2014/main" id="{8E1BBE53-12D7-4F21-80A0-501455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823B19E-49DA-41B0-B027-38F0FF07D6D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63C84-A1E4-4C0C-8DB2-63EF0693B78E}"/>
              </a:ext>
            </a:extLst>
          </p:cNvPr>
          <p:cNvSpPr>
            <a:spLocks noGrp="1"/>
          </p:cNvSpPr>
          <p:nvPr>
            <p:ph type="sldNum" sz="quarter" idx="12"/>
          </p:nvPr>
        </p:nvSpPr>
        <p:spPr/>
        <p:txBody>
          <a:bodyPr/>
          <a:lstStyle/>
          <a:p>
            <a:fld id="{A193C64B-2574-4D3D-B044-92D68AAEF81F}" type="slidenum">
              <a:rPr lang="en-IN" smtClean="0"/>
              <a:t>258</a:t>
            </a:fld>
            <a:endParaRPr lang="en-IN"/>
          </a:p>
        </p:txBody>
      </p:sp>
    </p:spTree>
    <p:extLst>
      <p:ext uri="{BB962C8B-B14F-4D97-AF65-F5344CB8AC3E}">
        <p14:creationId xmlns:p14="http://schemas.microsoft.com/office/powerpoint/2010/main" val="185895250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
        <p:nvSpPr>
          <p:cNvPr id="4" name="Date Placeholder 3">
            <a:extLst>
              <a:ext uri="{FF2B5EF4-FFF2-40B4-BE49-F238E27FC236}">
                <a16:creationId xmlns:a16="http://schemas.microsoft.com/office/drawing/2014/main" id="{ACF4AC4C-F1DD-49BC-8E73-DF9BE0E5C9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3AE441-D8A7-4B2E-8C5D-58534230A9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31F339-E7C5-462B-ABAD-483E1F7FCBBF}"/>
              </a:ext>
            </a:extLst>
          </p:cNvPr>
          <p:cNvSpPr>
            <a:spLocks noGrp="1"/>
          </p:cNvSpPr>
          <p:nvPr>
            <p:ph type="sldNum" sz="quarter" idx="12"/>
          </p:nvPr>
        </p:nvSpPr>
        <p:spPr/>
        <p:txBody>
          <a:bodyPr/>
          <a:lstStyle/>
          <a:p>
            <a:fld id="{A193C64B-2574-4D3D-B044-92D68AAEF81F}" type="slidenum">
              <a:rPr lang="en-IN" smtClean="0"/>
              <a:t>26</a:t>
            </a:fld>
            <a:endParaRPr lang="en-IN"/>
          </a:p>
        </p:txBody>
      </p:sp>
    </p:spTree>
    <p:extLst>
      <p:ext uri="{BB962C8B-B14F-4D97-AF65-F5344CB8AC3E}">
        <p14:creationId xmlns:p14="http://schemas.microsoft.com/office/powerpoint/2010/main" val="149298316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
        <p:nvSpPr>
          <p:cNvPr id="4" name="Date Placeholder 3">
            <a:extLst>
              <a:ext uri="{FF2B5EF4-FFF2-40B4-BE49-F238E27FC236}">
                <a16:creationId xmlns:a16="http://schemas.microsoft.com/office/drawing/2014/main" id="{370C0429-45A9-44EC-B6F0-557FC18390B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F1DB6B-3183-4AB3-90B9-45CA5C5862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6E07D8-AFF4-4ECA-AEBE-B48D5BC4F00C}"/>
              </a:ext>
            </a:extLst>
          </p:cNvPr>
          <p:cNvSpPr>
            <a:spLocks noGrp="1"/>
          </p:cNvSpPr>
          <p:nvPr>
            <p:ph type="sldNum" sz="quarter" idx="12"/>
          </p:nvPr>
        </p:nvSpPr>
        <p:spPr/>
        <p:txBody>
          <a:bodyPr/>
          <a:lstStyle/>
          <a:p>
            <a:fld id="{A193C64B-2574-4D3D-B044-92D68AAEF81F}" type="slidenum">
              <a:rPr lang="en-IN" smtClean="0"/>
              <a:t>260</a:t>
            </a:fld>
            <a:endParaRPr lang="en-IN"/>
          </a:p>
        </p:txBody>
      </p:sp>
    </p:spTree>
    <p:extLst>
      <p:ext uri="{BB962C8B-B14F-4D97-AF65-F5344CB8AC3E}">
        <p14:creationId xmlns:p14="http://schemas.microsoft.com/office/powerpoint/2010/main" val="288366965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
        <p:nvSpPr>
          <p:cNvPr id="4" name="Date Placeholder 3">
            <a:extLst>
              <a:ext uri="{FF2B5EF4-FFF2-40B4-BE49-F238E27FC236}">
                <a16:creationId xmlns:a16="http://schemas.microsoft.com/office/drawing/2014/main" id="{D1D0392D-3BA2-4938-B815-3FCE157B7D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FCB678-F4B5-4858-B44C-2C0AEEAB83B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A5164A-6D9A-49D6-961D-18226FC25655}"/>
              </a:ext>
            </a:extLst>
          </p:cNvPr>
          <p:cNvSpPr>
            <a:spLocks noGrp="1"/>
          </p:cNvSpPr>
          <p:nvPr>
            <p:ph type="sldNum" sz="quarter" idx="12"/>
          </p:nvPr>
        </p:nvSpPr>
        <p:spPr/>
        <p:txBody>
          <a:bodyPr/>
          <a:lstStyle/>
          <a:p>
            <a:fld id="{A193C64B-2574-4D3D-B044-92D68AAEF81F}" type="slidenum">
              <a:rPr lang="en-IN" smtClean="0"/>
              <a:t>261</a:t>
            </a:fld>
            <a:endParaRPr lang="en-IN"/>
          </a:p>
        </p:txBody>
      </p:sp>
    </p:spTree>
    <p:extLst>
      <p:ext uri="{BB962C8B-B14F-4D97-AF65-F5344CB8AC3E}">
        <p14:creationId xmlns:p14="http://schemas.microsoft.com/office/powerpoint/2010/main" val="366491762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
        <p:nvSpPr>
          <p:cNvPr id="4" name="Date Placeholder 3">
            <a:extLst>
              <a:ext uri="{FF2B5EF4-FFF2-40B4-BE49-F238E27FC236}">
                <a16:creationId xmlns:a16="http://schemas.microsoft.com/office/drawing/2014/main" id="{AE13D48B-5B42-4166-B8AC-E814E5B23B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9FCDF4-BEB0-42CF-98C5-0A92F9D88F7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E55A2B8-D097-4F25-87A6-4517E84679A9}"/>
              </a:ext>
            </a:extLst>
          </p:cNvPr>
          <p:cNvSpPr>
            <a:spLocks noGrp="1"/>
          </p:cNvSpPr>
          <p:nvPr>
            <p:ph type="sldNum" sz="quarter" idx="12"/>
          </p:nvPr>
        </p:nvSpPr>
        <p:spPr/>
        <p:txBody>
          <a:bodyPr/>
          <a:lstStyle/>
          <a:p>
            <a:fld id="{A193C64B-2574-4D3D-B044-92D68AAEF81F}" type="slidenum">
              <a:rPr lang="en-IN" smtClean="0"/>
              <a:t>262</a:t>
            </a:fld>
            <a:endParaRPr lang="en-IN"/>
          </a:p>
        </p:txBody>
      </p:sp>
    </p:spTree>
    <p:extLst>
      <p:ext uri="{BB962C8B-B14F-4D97-AF65-F5344CB8AC3E}">
        <p14:creationId xmlns:p14="http://schemas.microsoft.com/office/powerpoint/2010/main" val="39081446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b="1" dirty="0"/>
              <a:t>Manual Testing</a:t>
            </a:r>
            <a:r>
              <a:rPr lang="en-US" dirty="0"/>
              <a:t>: Involves human testers reviewing web content for accessibility issues, using assistive technologies such as screen readers and keyboard navigation.</a:t>
            </a:r>
          </a:p>
          <a:p>
            <a:r>
              <a:rPr lang="en-US" b="1" dirty="0"/>
              <a:t>Automated Testing</a:t>
            </a:r>
            <a:r>
              <a:rPr lang="en-US" dirty="0"/>
              <a:t>: Utilizes tools like Playwright to automate accessibility checks, including keyboard navigation, ARIA attributes, color contrast, and semantic markup.</a:t>
            </a:r>
            <a:endParaRPr lang="en-IN" dirty="0"/>
          </a:p>
        </p:txBody>
      </p:sp>
      <p:sp>
        <p:nvSpPr>
          <p:cNvPr id="4" name="Date Placeholder 3">
            <a:extLst>
              <a:ext uri="{FF2B5EF4-FFF2-40B4-BE49-F238E27FC236}">
                <a16:creationId xmlns:a16="http://schemas.microsoft.com/office/drawing/2014/main" id="{AD3AB0B9-4DBF-44AF-B676-5FC406F5F2A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BC302B-433B-40C2-8856-31667F818C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6CD0B8-D5E3-47F1-B6F0-9F2D2CCD96A3}"/>
              </a:ext>
            </a:extLst>
          </p:cNvPr>
          <p:cNvSpPr>
            <a:spLocks noGrp="1"/>
          </p:cNvSpPr>
          <p:nvPr>
            <p:ph type="sldNum" sz="quarter" idx="12"/>
          </p:nvPr>
        </p:nvSpPr>
        <p:spPr/>
        <p:txBody>
          <a:bodyPr/>
          <a:lstStyle/>
          <a:p>
            <a:fld id="{A193C64B-2574-4D3D-B044-92D68AAEF81F}" type="slidenum">
              <a:rPr lang="en-IN" smtClean="0"/>
              <a:t>263</a:t>
            </a:fld>
            <a:endParaRPr lang="en-IN"/>
          </a:p>
        </p:txBody>
      </p:sp>
    </p:spTree>
    <p:extLst>
      <p:ext uri="{BB962C8B-B14F-4D97-AF65-F5344CB8AC3E}">
        <p14:creationId xmlns:p14="http://schemas.microsoft.com/office/powerpoint/2010/main" val="306932402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
        <p:nvSpPr>
          <p:cNvPr id="4" name="Date Placeholder 3">
            <a:extLst>
              <a:ext uri="{FF2B5EF4-FFF2-40B4-BE49-F238E27FC236}">
                <a16:creationId xmlns:a16="http://schemas.microsoft.com/office/drawing/2014/main" id="{950FF429-69F7-4A09-A796-41BBAF6F68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1C32C1-6396-474C-B21C-8D6F42BC54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73FB29-9677-4E75-A0D5-57BF57434A00}"/>
              </a:ext>
            </a:extLst>
          </p:cNvPr>
          <p:cNvSpPr>
            <a:spLocks noGrp="1"/>
          </p:cNvSpPr>
          <p:nvPr>
            <p:ph type="sldNum" sz="quarter" idx="12"/>
          </p:nvPr>
        </p:nvSpPr>
        <p:spPr/>
        <p:txBody>
          <a:bodyPr/>
          <a:lstStyle/>
          <a:p>
            <a:fld id="{A193C64B-2574-4D3D-B044-92D68AAEF81F}" type="slidenum">
              <a:rPr lang="en-IN" smtClean="0"/>
              <a:t>264</a:t>
            </a:fld>
            <a:endParaRPr lang="en-IN"/>
          </a:p>
        </p:txBody>
      </p:sp>
    </p:spTree>
    <p:extLst>
      <p:ext uri="{BB962C8B-B14F-4D97-AF65-F5344CB8AC3E}">
        <p14:creationId xmlns:p14="http://schemas.microsoft.com/office/powerpoint/2010/main" val="182817175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b="1" dirty="0"/>
              <a:t>Playwright</a:t>
            </a:r>
            <a:r>
              <a:rPr lang="en-US" dirty="0"/>
              <a:t>: Provides APIs for automating accessibility checks and interacting with web elements programmatically.</a:t>
            </a:r>
          </a:p>
          <a:p>
            <a:r>
              <a:rPr lang="en-US" b="1" dirty="0"/>
              <a:t>Axe-core</a:t>
            </a:r>
            <a:r>
              <a:rPr lang="en-US" dirty="0"/>
              <a:t>: A JavaScript library for automated accessibility testing, integrated with Playwright and other testing frameworks.</a:t>
            </a:r>
          </a:p>
          <a:p>
            <a:r>
              <a:rPr lang="en-US" b="1" dirty="0"/>
              <a:t>Lighthouse</a:t>
            </a:r>
            <a:r>
              <a:rPr lang="en-US" dirty="0"/>
              <a:t>: An open-source tool from Google for auditing web page performance, accessibility, and best practices.</a:t>
            </a:r>
            <a:endParaRPr lang="en-IN" dirty="0"/>
          </a:p>
        </p:txBody>
      </p:sp>
      <p:sp>
        <p:nvSpPr>
          <p:cNvPr id="4" name="Date Placeholder 3">
            <a:extLst>
              <a:ext uri="{FF2B5EF4-FFF2-40B4-BE49-F238E27FC236}">
                <a16:creationId xmlns:a16="http://schemas.microsoft.com/office/drawing/2014/main" id="{064C4D10-0D94-4EC9-B5DC-63BEF5B38A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13C5C1-C25A-4F37-9D0F-AB6953488F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B8F440-C685-493C-83DC-9577F644E967}"/>
              </a:ext>
            </a:extLst>
          </p:cNvPr>
          <p:cNvSpPr>
            <a:spLocks noGrp="1"/>
          </p:cNvSpPr>
          <p:nvPr>
            <p:ph type="sldNum" sz="quarter" idx="12"/>
          </p:nvPr>
        </p:nvSpPr>
        <p:spPr/>
        <p:txBody>
          <a:bodyPr/>
          <a:lstStyle/>
          <a:p>
            <a:fld id="{A193C64B-2574-4D3D-B044-92D68AAEF81F}" type="slidenum">
              <a:rPr lang="en-IN" smtClean="0"/>
              <a:t>265</a:t>
            </a:fld>
            <a:endParaRPr lang="en-IN"/>
          </a:p>
        </p:txBody>
      </p:sp>
    </p:spTree>
    <p:extLst>
      <p:ext uri="{BB962C8B-B14F-4D97-AF65-F5344CB8AC3E}">
        <p14:creationId xmlns:p14="http://schemas.microsoft.com/office/powerpoint/2010/main" val="315660340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D86-6691-4A93-8FE6-2289CBD5CA3E}"/>
              </a:ext>
            </a:extLst>
          </p:cNvPr>
          <p:cNvSpPr>
            <a:spLocks noGrp="1"/>
          </p:cNvSpPr>
          <p:nvPr>
            <p:ph type="title"/>
          </p:nvPr>
        </p:nvSpPr>
        <p:spPr/>
        <p:txBody>
          <a:bodyPr/>
          <a:lstStyle/>
          <a:p>
            <a:r>
              <a:rPr lang="en-US" dirty="0"/>
              <a:t>Strict Countries for Accessibility</a:t>
            </a:r>
            <a:endParaRPr lang="en-IN" dirty="0"/>
          </a:p>
        </p:txBody>
      </p:sp>
      <p:sp>
        <p:nvSpPr>
          <p:cNvPr id="3" name="Content Placeholder 2">
            <a:extLst>
              <a:ext uri="{FF2B5EF4-FFF2-40B4-BE49-F238E27FC236}">
                <a16:creationId xmlns:a16="http://schemas.microsoft.com/office/drawing/2014/main" id="{99A5B110-8FCB-47B3-97C7-183843F338BD}"/>
              </a:ext>
            </a:extLst>
          </p:cNvPr>
          <p:cNvSpPr>
            <a:spLocks noGrp="1"/>
          </p:cNvSpPr>
          <p:nvPr>
            <p:ph idx="1"/>
          </p:nvPr>
        </p:nvSpPr>
        <p:spPr/>
        <p:txBody>
          <a:bodyPr/>
          <a:lstStyle/>
          <a:p>
            <a:r>
              <a:rPr lang="en-IN" b="1" dirty="0"/>
              <a:t>United States</a:t>
            </a:r>
          </a:p>
          <a:p>
            <a:r>
              <a:rPr lang="en-IN" b="1" dirty="0"/>
              <a:t>European Union</a:t>
            </a:r>
          </a:p>
          <a:p>
            <a:r>
              <a:rPr lang="en-IN" b="1" dirty="0"/>
              <a:t>Canada</a:t>
            </a:r>
          </a:p>
          <a:p>
            <a:r>
              <a:rPr lang="en-IN" b="1" dirty="0"/>
              <a:t>Australia</a:t>
            </a:r>
          </a:p>
          <a:p>
            <a:r>
              <a:rPr lang="en-IN" b="1" dirty="0"/>
              <a:t>United Kingdom</a:t>
            </a:r>
          </a:p>
          <a:p>
            <a:r>
              <a:rPr lang="en-IN" b="1" dirty="0"/>
              <a:t>Japan</a:t>
            </a:r>
          </a:p>
          <a:p>
            <a:pPr marL="457200" lvl="1" indent="0">
              <a:buNone/>
            </a:pPr>
            <a:r>
              <a:rPr lang="en-US" b="1" dirty="0"/>
              <a:t>	</a:t>
            </a:r>
            <a:r>
              <a:rPr lang="en-IN" b="1" dirty="0"/>
              <a:t>					</a:t>
            </a:r>
            <a:endParaRPr lang="en-IN" dirty="0"/>
          </a:p>
        </p:txBody>
      </p:sp>
      <p:sp>
        <p:nvSpPr>
          <p:cNvPr id="4" name="Date Placeholder 3">
            <a:extLst>
              <a:ext uri="{FF2B5EF4-FFF2-40B4-BE49-F238E27FC236}">
                <a16:creationId xmlns:a16="http://schemas.microsoft.com/office/drawing/2014/main" id="{D0D86696-7D1C-43FB-9350-313709130D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037ADA-2C02-4A2D-8328-3966D46E27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57F0BA-B57E-4C07-8BE0-FC52C4204C8E}"/>
              </a:ext>
            </a:extLst>
          </p:cNvPr>
          <p:cNvSpPr>
            <a:spLocks noGrp="1"/>
          </p:cNvSpPr>
          <p:nvPr>
            <p:ph type="sldNum" sz="quarter" idx="12"/>
          </p:nvPr>
        </p:nvSpPr>
        <p:spPr/>
        <p:txBody>
          <a:bodyPr/>
          <a:lstStyle/>
          <a:p>
            <a:fld id="{A193C64B-2574-4D3D-B044-92D68AAEF81F}" type="slidenum">
              <a:rPr lang="en-IN" smtClean="0"/>
              <a:t>266</a:t>
            </a:fld>
            <a:endParaRPr lang="en-IN"/>
          </a:p>
        </p:txBody>
      </p:sp>
    </p:spTree>
    <p:extLst>
      <p:ext uri="{BB962C8B-B14F-4D97-AF65-F5344CB8AC3E}">
        <p14:creationId xmlns:p14="http://schemas.microsoft.com/office/powerpoint/2010/main" val="81510006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9B1964-2896-494C-8D4C-5C4933D7397A}"/>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F2114077-B5B2-436F-A67F-AC539C9DA5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051106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
        <p:nvSpPr>
          <p:cNvPr id="4" name="Date Placeholder 3">
            <a:extLst>
              <a:ext uri="{FF2B5EF4-FFF2-40B4-BE49-F238E27FC236}">
                <a16:creationId xmlns:a16="http://schemas.microsoft.com/office/drawing/2014/main" id="{C74819DB-2841-4330-876A-E09DADAC90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AC05F64-10ED-4673-A251-45AD0AE484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6C28B5-D061-4A28-828C-741BCA34772D}"/>
              </a:ext>
            </a:extLst>
          </p:cNvPr>
          <p:cNvSpPr>
            <a:spLocks noGrp="1"/>
          </p:cNvSpPr>
          <p:nvPr>
            <p:ph type="sldNum" sz="quarter" idx="12"/>
          </p:nvPr>
        </p:nvSpPr>
        <p:spPr/>
        <p:txBody>
          <a:bodyPr/>
          <a:lstStyle/>
          <a:p>
            <a:fld id="{A193C64B-2574-4D3D-B044-92D68AAEF81F}" type="slidenum">
              <a:rPr lang="en-IN" smtClean="0"/>
              <a:t>268</a:t>
            </a:fld>
            <a:endParaRPr lang="en-IN"/>
          </a:p>
        </p:txBody>
      </p:sp>
    </p:spTree>
    <p:extLst>
      <p:ext uri="{BB962C8B-B14F-4D97-AF65-F5344CB8AC3E}">
        <p14:creationId xmlns:p14="http://schemas.microsoft.com/office/powerpoint/2010/main" val="328389073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27</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341377284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
        <p:nvSpPr>
          <p:cNvPr id="4" name="Date Placeholder 3">
            <a:extLst>
              <a:ext uri="{FF2B5EF4-FFF2-40B4-BE49-F238E27FC236}">
                <a16:creationId xmlns:a16="http://schemas.microsoft.com/office/drawing/2014/main" id="{DBB7705F-9773-4E36-98FA-BA13FD93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E73F1E-9B0F-46F6-BF9B-2C3C314259E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387135-F0C3-46B3-9C6C-75A4B705947C}"/>
              </a:ext>
            </a:extLst>
          </p:cNvPr>
          <p:cNvSpPr>
            <a:spLocks noGrp="1"/>
          </p:cNvSpPr>
          <p:nvPr>
            <p:ph type="sldNum" sz="quarter" idx="12"/>
          </p:nvPr>
        </p:nvSpPr>
        <p:spPr/>
        <p:txBody>
          <a:bodyPr/>
          <a:lstStyle/>
          <a:p>
            <a:fld id="{A193C64B-2574-4D3D-B044-92D68AAEF81F}" type="slidenum">
              <a:rPr lang="en-IN" smtClean="0"/>
              <a:t>270</a:t>
            </a:fld>
            <a:endParaRPr lang="en-IN"/>
          </a:p>
        </p:txBody>
      </p:sp>
    </p:spTree>
    <p:extLst>
      <p:ext uri="{BB962C8B-B14F-4D97-AF65-F5344CB8AC3E}">
        <p14:creationId xmlns:p14="http://schemas.microsoft.com/office/powerpoint/2010/main" val="382374490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r>
              <a:rPr lang="en-US" dirty="0"/>
              <a:t>Detecting layout shifts or styling changes caused by </a:t>
            </a:r>
            <a:r>
              <a:rPr lang="en-US" dirty="0">
                <a:highlight>
                  <a:srgbClr val="FFFF00"/>
                </a:highlight>
              </a:rPr>
              <a:t>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
        <p:nvSpPr>
          <p:cNvPr id="4" name="Date Placeholder 3">
            <a:extLst>
              <a:ext uri="{FF2B5EF4-FFF2-40B4-BE49-F238E27FC236}">
                <a16:creationId xmlns:a16="http://schemas.microsoft.com/office/drawing/2014/main" id="{20146F2B-D45F-4760-9085-EC1B6EBB4C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C1B67E-46A5-4017-B829-67E56AC14A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5DCB07-0257-4499-88E6-CA26A5E15684}"/>
              </a:ext>
            </a:extLst>
          </p:cNvPr>
          <p:cNvSpPr>
            <a:spLocks noGrp="1"/>
          </p:cNvSpPr>
          <p:nvPr>
            <p:ph type="sldNum" sz="quarter" idx="12"/>
          </p:nvPr>
        </p:nvSpPr>
        <p:spPr/>
        <p:txBody>
          <a:bodyPr/>
          <a:lstStyle/>
          <a:p>
            <a:fld id="{A193C64B-2574-4D3D-B044-92D68AAEF81F}" type="slidenum">
              <a:rPr lang="en-IN" smtClean="0"/>
              <a:t>271</a:t>
            </a:fld>
            <a:endParaRPr lang="en-IN"/>
          </a:p>
        </p:txBody>
      </p:sp>
    </p:spTree>
    <p:extLst>
      <p:ext uri="{BB962C8B-B14F-4D97-AF65-F5344CB8AC3E}">
        <p14:creationId xmlns:p14="http://schemas.microsoft.com/office/powerpoint/2010/main" val="365436808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a:bodyPr>
          <a:lstStyle/>
          <a:p>
            <a:r>
              <a:rPr lang="en-US" b="1" dirty="0"/>
              <a:t>Capture Baseline Screenshots:</a:t>
            </a:r>
            <a:endParaRPr lang="en-US" dirty="0"/>
          </a:p>
          <a:p>
            <a:r>
              <a:rPr lang="en-US" b="1" dirty="0"/>
              <a:t>Capture Test Screenshots</a:t>
            </a:r>
            <a:r>
              <a:rPr lang="en-US" dirty="0"/>
              <a:t>: </a:t>
            </a:r>
          </a:p>
          <a:p>
            <a:r>
              <a:rPr lang="en-US" b="1" dirty="0"/>
              <a:t>Perform Image Comparison:</a:t>
            </a:r>
            <a:endParaRPr lang="en-US" dirty="0"/>
          </a:p>
          <a:p>
            <a:r>
              <a:rPr lang="en-US" b="1" dirty="0"/>
              <a:t>Identify Differences: </a:t>
            </a:r>
          </a:p>
          <a:p>
            <a:r>
              <a:rPr lang="en-US" b="1" dirty="0"/>
              <a:t>Review and Analyze</a:t>
            </a:r>
            <a:r>
              <a:rPr lang="en-US" dirty="0"/>
              <a:t>:</a:t>
            </a:r>
            <a:endParaRPr lang="en-IN" dirty="0"/>
          </a:p>
        </p:txBody>
      </p:sp>
      <p:sp>
        <p:nvSpPr>
          <p:cNvPr id="4" name="Date Placeholder 3">
            <a:extLst>
              <a:ext uri="{FF2B5EF4-FFF2-40B4-BE49-F238E27FC236}">
                <a16:creationId xmlns:a16="http://schemas.microsoft.com/office/drawing/2014/main" id="{A6813063-5488-4012-ADFB-2D7B47B80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3C7F2E7-F88C-4E03-AEE2-C908C21A10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9D9919-70F8-4230-BF4D-4C69AD5BAABE}"/>
              </a:ext>
            </a:extLst>
          </p:cNvPr>
          <p:cNvSpPr>
            <a:spLocks noGrp="1"/>
          </p:cNvSpPr>
          <p:nvPr>
            <p:ph type="sldNum" sz="quarter" idx="12"/>
          </p:nvPr>
        </p:nvSpPr>
        <p:spPr/>
        <p:txBody>
          <a:bodyPr/>
          <a:lstStyle/>
          <a:p>
            <a:fld id="{A193C64B-2574-4D3D-B044-92D68AAEF81F}" type="slidenum">
              <a:rPr lang="en-IN" smtClean="0"/>
              <a:t>272</a:t>
            </a:fld>
            <a:endParaRPr lang="en-IN"/>
          </a:p>
        </p:txBody>
      </p:sp>
    </p:spTree>
    <p:extLst>
      <p:ext uri="{BB962C8B-B14F-4D97-AF65-F5344CB8AC3E}">
        <p14:creationId xmlns:p14="http://schemas.microsoft.com/office/powerpoint/2010/main" val="340304991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
        <p:nvSpPr>
          <p:cNvPr id="4" name="Date Placeholder 3">
            <a:extLst>
              <a:ext uri="{FF2B5EF4-FFF2-40B4-BE49-F238E27FC236}">
                <a16:creationId xmlns:a16="http://schemas.microsoft.com/office/drawing/2014/main" id="{053D7AC7-A47E-470C-AAF7-90EBEB891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903072-5D44-4633-8837-B7CFC1E3162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DF216B-58DC-452A-8DB2-65238BDD60B3}"/>
              </a:ext>
            </a:extLst>
          </p:cNvPr>
          <p:cNvSpPr>
            <a:spLocks noGrp="1"/>
          </p:cNvSpPr>
          <p:nvPr>
            <p:ph type="sldNum" sz="quarter" idx="12"/>
          </p:nvPr>
        </p:nvSpPr>
        <p:spPr/>
        <p:txBody>
          <a:bodyPr/>
          <a:lstStyle/>
          <a:p>
            <a:fld id="{A193C64B-2574-4D3D-B044-92D68AAEF81F}" type="slidenum">
              <a:rPr lang="en-IN" smtClean="0"/>
              <a:t>273</a:t>
            </a:fld>
            <a:endParaRPr lang="en-IN"/>
          </a:p>
        </p:txBody>
      </p:sp>
    </p:spTree>
    <p:extLst>
      <p:ext uri="{BB962C8B-B14F-4D97-AF65-F5344CB8AC3E}">
        <p14:creationId xmlns:p14="http://schemas.microsoft.com/office/powerpoint/2010/main" val="135712618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r>
              <a:rPr lang="en-US" b="1" dirty="0"/>
              <a:t>Automated Testing</a:t>
            </a:r>
            <a:r>
              <a:rPr lang="en-US" dirty="0"/>
              <a:t>: Use tools like Playwright with visual regression testing libraries (e.g., </a:t>
            </a:r>
            <a:r>
              <a:rPr lang="en-US" dirty="0">
                <a:highlight>
                  <a:srgbClr val="FFFF00"/>
                </a:highlight>
              </a:rPr>
              <a:t>Percy</a:t>
            </a:r>
            <a:r>
              <a:rPr lang="en-US" dirty="0"/>
              <a:t>, </a:t>
            </a:r>
            <a:r>
              <a:rPr lang="en-US" dirty="0" err="1">
                <a:highlight>
                  <a:srgbClr val="FFFF00"/>
                </a:highlight>
              </a:rPr>
              <a:t>Applitools</a:t>
            </a:r>
            <a:r>
              <a:rPr lang="en-US" dirty="0"/>
              <a:t>) to automate screenshot capture and comparison.</a:t>
            </a:r>
          </a:p>
          <a:p>
            <a:r>
              <a:rPr lang="en-US" b="1" dirty="0"/>
              <a:t>Manual Review</a:t>
            </a:r>
            <a:r>
              <a:rPr lang="en-US" dirty="0"/>
              <a:t>: Perform manual visual inspections of screenshots to identify discrepancies, especially for complex or dynamic UI elements.</a:t>
            </a:r>
          </a:p>
          <a:p>
            <a:r>
              <a:rPr lang="en-US" b="1" dirty="0"/>
              <a:t>Integration with CI/CD Pipelines: </a:t>
            </a:r>
            <a:r>
              <a:rPr lang="en-US" dirty="0"/>
              <a:t>Integrate visual regression tests into your CI/CD pipelines to detect visual changes early in the development process.</a:t>
            </a:r>
            <a:endParaRPr lang="en-IN" dirty="0"/>
          </a:p>
        </p:txBody>
      </p:sp>
      <p:sp>
        <p:nvSpPr>
          <p:cNvPr id="4" name="Date Placeholder 3">
            <a:extLst>
              <a:ext uri="{FF2B5EF4-FFF2-40B4-BE49-F238E27FC236}">
                <a16:creationId xmlns:a16="http://schemas.microsoft.com/office/drawing/2014/main" id="{6A8656A8-88D6-40F8-A6AD-7C05226F37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1A21EF2-8295-4FB0-AEC1-85702DEA288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160C263-A6A3-4556-9579-84FD11349CCE}"/>
              </a:ext>
            </a:extLst>
          </p:cNvPr>
          <p:cNvSpPr>
            <a:spLocks noGrp="1"/>
          </p:cNvSpPr>
          <p:nvPr>
            <p:ph type="sldNum" sz="quarter" idx="12"/>
          </p:nvPr>
        </p:nvSpPr>
        <p:spPr/>
        <p:txBody>
          <a:bodyPr/>
          <a:lstStyle/>
          <a:p>
            <a:fld id="{A193C64B-2574-4D3D-B044-92D68AAEF81F}" type="slidenum">
              <a:rPr lang="en-IN" smtClean="0"/>
              <a:t>274</a:t>
            </a:fld>
            <a:endParaRPr lang="en-IN"/>
          </a:p>
        </p:txBody>
      </p:sp>
    </p:spTree>
    <p:extLst>
      <p:ext uri="{BB962C8B-B14F-4D97-AF65-F5344CB8AC3E}">
        <p14:creationId xmlns:p14="http://schemas.microsoft.com/office/powerpoint/2010/main" val="68604500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85000" lnSpcReduction="10000"/>
          </a:bodyPr>
          <a:lstStyle/>
          <a:p>
            <a:r>
              <a:rPr lang="en-US" b="1" dirty="0"/>
              <a:t>Establish a Baseline</a:t>
            </a:r>
            <a:r>
              <a:rPr lang="en-US" dirty="0"/>
              <a:t>: Create a baseline of screenshots for stable and consistent UI elements.</a:t>
            </a:r>
          </a:p>
          <a:p>
            <a:r>
              <a:rPr lang="en-US" b="1" dirty="0"/>
              <a:t>Define Tolerances</a:t>
            </a:r>
            <a:r>
              <a:rPr lang="en-US" dirty="0"/>
              <a:t>: Set tolerance levels for image comparison to account for minor visual differences and avoid false positives.</a:t>
            </a:r>
          </a:p>
          <a:p>
            <a:r>
              <a:rPr lang="en-US" b="1" dirty="0"/>
              <a:t>Maintain Test Coverage</a:t>
            </a:r>
            <a:r>
              <a:rPr lang="en-US" dirty="0"/>
              <a:t>: Regularly update and expand visual regression test suites to cover critical UI components and user workflows.</a:t>
            </a:r>
          </a:p>
          <a:p>
            <a:r>
              <a:rPr lang="en-US" b="1" dirty="0"/>
              <a:t>Review and Triaging</a:t>
            </a:r>
            <a:r>
              <a:rPr lang="en-US" dirty="0"/>
              <a:t>: Review visual diffs regularly, triage findings, and address legitimate regressions promptly.</a:t>
            </a:r>
          </a:p>
          <a:p>
            <a:r>
              <a:rPr lang="en-US" b="1" dirty="0"/>
              <a:t>Collaboration and Communication</a:t>
            </a:r>
            <a:r>
              <a:rPr lang="en-US" dirty="0"/>
              <a:t>: Foster collaboration between development, design, and QA teams to resolve visual discrepancies efficiently.</a:t>
            </a:r>
            <a:endParaRPr lang="en-IN" dirty="0"/>
          </a:p>
        </p:txBody>
      </p:sp>
      <p:sp>
        <p:nvSpPr>
          <p:cNvPr id="4" name="Date Placeholder 3">
            <a:extLst>
              <a:ext uri="{FF2B5EF4-FFF2-40B4-BE49-F238E27FC236}">
                <a16:creationId xmlns:a16="http://schemas.microsoft.com/office/drawing/2014/main" id="{06B8BB3B-9001-4484-BFD2-0C8B6224AD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E080C-E56A-4702-8278-9EA3DFC84D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FAAC52D-798B-45C5-9D50-E200DA1FA7B7}"/>
              </a:ext>
            </a:extLst>
          </p:cNvPr>
          <p:cNvSpPr>
            <a:spLocks noGrp="1"/>
          </p:cNvSpPr>
          <p:nvPr>
            <p:ph type="sldNum" sz="quarter" idx="12"/>
          </p:nvPr>
        </p:nvSpPr>
        <p:spPr/>
        <p:txBody>
          <a:bodyPr/>
          <a:lstStyle/>
          <a:p>
            <a:fld id="{A193C64B-2574-4D3D-B044-92D68AAEF81F}" type="slidenum">
              <a:rPr lang="en-IN" smtClean="0"/>
              <a:t>275</a:t>
            </a:fld>
            <a:endParaRPr lang="en-IN"/>
          </a:p>
        </p:txBody>
      </p:sp>
    </p:spTree>
    <p:extLst>
      <p:ext uri="{BB962C8B-B14F-4D97-AF65-F5344CB8AC3E}">
        <p14:creationId xmlns:p14="http://schemas.microsoft.com/office/powerpoint/2010/main" val="316969810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b="1" dirty="0"/>
              <a:t>Playwright</a:t>
            </a:r>
            <a:r>
              <a:rPr lang="en-US" dirty="0"/>
              <a:t>: Provides APIs for capturing screenshots and automating visual regression tests across different browsers and devices.</a:t>
            </a:r>
          </a:p>
          <a:p>
            <a:r>
              <a:rPr lang="en-US" b="1" dirty="0"/>
              <a:t>Percy</a:t>
            </a:r>
            <a:r>
              <a:rPr lang="en-US" dirty="0"/>
              <a:t>: A visual testing platform that integrates with Playwright to capture and compare screenshots for visual regression testing.</a:t>
            </a:r>
          </a:p>
          <a:p>
            <a:r>
              <a:rPr lang="en-US" b="1" dirty="0" err="1"/>
              <a:t>Applitools</a:t>
            </a:r>
            <a:r>
              <a:rPr lang="en-US" dirty="0"/>
              <a:t>: A visual AI platform for automated visual testing, offering advanced features like layout testing and cross-browser testing.</a:t>
            </a:r>
            <a:endParaRPr lang="en-IN" dirty="0"/>
          </a:p>
        </p:txBody>
      </p:sp>
      <p:sp>
        <p:nvSpPr>
          <p:cNvPr id="4" name="Date Placeholder 3">
            <a:extLst>
              <a:ext uri="{FF2B5EF4-FFF2-40B4-BE49-F238E27FC236}">
                <a16:creationId xmlns:a16="http://schemas.microsoft.com/office/drawing/2014/main" id="{160C5FB4-2E62-4915-8F6E-3350631547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21B308-A47D-43F6-8538-366EFD798D6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95B0680-20D5-4332-8232-ACE8A46E2672}"/>
              </a:ext>
            </a:extLst>
          </p:cNvPr>
          <p:cNvSpPr>
            <a:spLocks noGrp="1"/>
          </p:cNvSpPr>
          <p:nvPr>
            <p:ph type="sldNum" sz="quarter" idx="12"/>
          </p:nvPr>
        </p:nvSpPr>
        <p:spPr/>
        <p:txBody>
          <a:bodyPr/>
          <a:lstStyle/>
          <a:p>
            <a:fld id="{A193C64B-2574-4D3D-B044-92D68AAEF81F}" type="slidenum">
              <a:rPr lang="en-IN" smtClean="0"/>
              <a:t>276</a:t>
            </a:fld>
            <a:endParaRPr lang="en-IN"/>
          </a:p>
        </p:txBody>
      </p:sp>
    </p:spTree>
    <p:extLst>
      <p:ext uri="{BB962C8B-B14F-4D97-AF65-F5344CB8AC3E}">
        <p14:creationId xmlns:p14="http://schemas.microsoft.com/office/powerpoint/2010/main" val="300350959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
        <p:nvSpPr>
          <p:cNvPr id="4" name="Date Placeholder 3">
            <a:extLst>
              <a:ext uri="{FF2B5EF4-FFF2-40B4-BE49-F238E27FC236}">
                <a16:creationId xmlns:a16="http://schemas.microsoft.com/office/drawing/2014/main" id="{D0A84320-901F-4AFD-9D1A-5290578A9F1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0623AC-1405-47B2-ADA8-D9EDEFA498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2FC9DA-55DA-424E-A835-CFB9E7B9F72B}"/>
              </a:ext>
            </a:extLst>
          </p:cNvPr>
          <p:cNvSpPr>
            <a:spLocks noGrp="1"/>
          </p:cNvSpPr>
          <p:nvPr>
            <p:ph type="sldNum" sz="quarter" idx="12"/>
          </p:nvPr>
        </p:nvSpPr>
        <p:spPr/>
        <p:txBody>
          <a:bodyPr/>
          <a:lstStyle/>
          <a:p>
            <a:fld id="{A193C64B-2574-4D3D-B044-92D68AAEF81F}" type="slidenum">
              <a:rPr lang="en-IN" smtClean="0"/>
              <a:t>278</a:t>
            </a:fld>
            <a:endParaRPr lang="en-IN"/>
          </a:p>
        </p:txBody>
      </p:sp>
    </p:spTree>
    <p:extLst>
      <p:ext uri="{BB962C8B-B14F-4D97-AF65-F5344CB8AC3E}">
        <p14:creationId xmlns:p14="http://schemas.microsoft.com/office/powerpoint/2010/main" val="365833215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a:bodyPr>
          <a:lstStyle/>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
        <p:nvSpPr>
          <p:cNvPr id="4" name="Date Placeholder 3">
            <a:extLst>
              <a:ext uri="{FF2B5EF4-FFF2-40B4-BE49-F238E27FC236}">
                <a16:creationId xmlns:a16="http://schemas.microsoft.com/office/drawing/2014/main" id="{ED25E2B3-F9AA-49FA-B925-0658A1E2F0A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7795E3A-73F0-4849-9B16-892BA5D6BF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556C374-EF30-41C4-8309-9D7DC01AD414}"/>
              </a:ext>
            </a:extLst>
          </p:cNvPr>
          <p:cNvSpPr>
            <a:spLocks noGrp="1"/>
          </p:cNvSpPr>
          <p:nvPr>
            <p:ph type="sldNum" sz="quarter" idx="12"/>
          </p:nvPr>
        </p:nvSpPr>
        <p:spPr/>
        <p:txBody>
          <a:bodyPr/>
          <a:lstStyle/>
          <a:p>
            <a:fld id="{A193C64B-2574-4D3D-B044-92D68AAEF81F}" type="slidenum">
              <a:rPr lang="en-IN" smtClean="0"/>
              <a:t>279</a:t>
            </a:fld>
            <a:endParaRPr lang="en-IN"/>
          </a:p>
        </p:txBody>
      </p:sp>
    </p:spTree>
    <p:extLst>
      <p:ext uri="{BB962C8B-B14F-4D97-AF65-F5344CB8AC3E}">
        <p14:creationId xmlns:p14="http://schemas.microsoft.com/office/powerpoint/2010/main" val="4056349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allows third party reporting</a:t>
            </a:r>
          </a:p>
          <a:p>
            <a:pPr lvl="1"/>
            <a:r>
              <a:rPr lang="en-US" dirty="0"/>
              <a:t>True</a:t>
            </a:r>
          </a:p>
          <a:p>
            <a:pPr lvl="1"/>
            <a:endParaRPr lang="en-US" dirty="0"/>
          </a:p>
          <a:p>
            <a:r>
              <a:rPr lang="en-US" dirty="0">
                <a:solidFill>
                  <a:srgbClr val="FF0000"/>
                </a:solidFill>
              </a:rPr>
              <a:t>True or False :- Its not possible to take screenshots in Playwright </a:t>
            </a:r>
          </a:p>
          <a:p>
            <a:pPr lvl="1"/>
            <a:r>
              <a:rPr lang="en-US" dirty="0"/>
              <a:t>False</a:t>
            </a:r>
          </a:p>
          <a:p>
            <a:pPr lvl="1"/>
            <a:endParaRPr lang="en-US" dirty="0">
              <a:solidFill>
                <a:srgbClr val="FF0000"/>
              </a:solidFill>
            </a:endParaRPr>
          </a:p>
          <a:p>
            <a:r>
              <a:rPr lang="en-US" dirty="0">
                <a:solidFill>
                  <a:srgbClr val="FF0000"/>
                </a:solidFill>
              </a:rPr>
              <a:t>True of False :- Playwright have Electron browser also in built </a:t>
            </a:r>
          </a:p>
          <a:p>
            <a:pPr lvl="1"/>
            <a:r>
              <a:rPr lang="en-US" dirty="0"/>
              <a:t>False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28</a:t>
            </a:fld>
            <a:endParaRPr lang="en-IN"/>
          </a:p>
        </p:txBody>
      </p:sp>
    </p:spTree>
    <p:extLst>
      <p:ext uri="{BB962C8B-B14F-4D97-AF65-F5344CB8AC3E}">
        <p14:creationId xmlns:p14="http://schemas.microsoft.com/office/powerpoint/2010/main" val="950251510"/>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b="1" dirty="0"/>
              <a:t>Visibility</a:t>
            </a:r>
            <a:r>
              <a:rPr lang="en-US" dirty="0"/>
              <a:t>: Test reports provide stakeholders with visibility into the overall health of the application and the quality of recent code changes.</a:t>
            </a:r>
          </a:p>
          <a:p>
            <a:r>
              <a:rPr lang="en-US" b="1" dirty="0"/>
              <a:t>Accountability</a:t>
            </a:r>
            <a:r>
              <a:rPr lang="en-US" dirty="0"/>
              <a:t>: Detailed test reports hold developers accountable for the quality of their code, encouraging them to write robust tests and address failures promptly.</a:t>
            </a:r>
          </a:p>
          <a:p>
            <a:r>
              <a:rPr lang="en-US" b="1" dirty="0"/>
              <a:t>Rapid Feedback</a:t>
            </a:r>
            <a:r>
              <a:rPr lang="en-US" dirty="0"/>
              <a:t>: CI pipelines provide rapid feedback on code changes, allowing developers to identify and fix issues before they escalate.</a:t>
            </a:r>
          </a:p>
          <a:p>
            <a:r>
              <a:rPr lang="en-US" b="1" dirty="0"/>
              <a:t>Automation</a:t>
            </a:r>
            <a:r>
              <a:rPr lang="en-US" dirty="0"/>
              <a:t>: Automated testing and reporting streamline the development process, reducing manual effort and enabling faster delivery of high-quality software.</a:t>
            </a:r>
            <a:endParaRPr lang="en-IN" dirty="0"/>
          </a:p>
        </p:txBody>
      </p:sp>
      <p:sp>
        <p:nvSpPr>
          <p:cNvPr id="4" name="Date Placeholder 3">
            <a:extLst>
              <a:ext uri="{FF2B5EF4-FFF2-40B4-BE49-F238E27FC236}">
                <a16:creationId xmlns:a16="http://schemas.microsoft.com/office/drawing/2014/main" id="{EBFCB063-EF38-4414-9C25-3EEF6611D1F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1D05F34-DF3F-4282-86B2-B7D157BDF5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18E2E8-6C34-4359-9DB9-7435A3953A20}"/>
              </a:ext>
            </a:extLst>
          </p:cNvPr>
          <p:cNvSpPr>
            <a:spLocks noGrp="1"/>
          </p:cNvSpPr>
          <p:nvPr>
            <p:ph type="sldNum" sz="quarter" idx="12"/>
          </p:nvPr>
        </p:nvSpPr>
        <p:spPr/>
        <p:txBody>
          <a:bodyPr/>
          <a:lstStyle/>
          <a:p>
            <a:fld id="{A193C64B-2574-4D3D-B044-92D68AAEF81F}" type="slidenum">
              <a:rPr lang="en-IN" smtClean="0"/>
              <a:t>280</a:t>
            </a:fld>
            <a:endParaRPr lang="en-IN"/>
          </a:p>
        </p:txBody>
      </p:sp>
    </p:spTree>
    <p:extLst>
      <p:ext uri="{BB962C8B-B14F-4D97-AF65-F5344CB8AC3E}">
        <p14:creationId xmlns:p14="http://schemas.microsoft.com/office/powerpoint/2010/main" val="191152137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b="1" dirty="0"/>
              <a:t>Comprehensive Test Coverage</a:t>
            </a:r>
            <a:r>
              <a:rPr lang="en-US" dirty="0"/>
              <a:t>: Ensure that tests cover critical functionality and edge cases to maximize the effectiveness of reporting and CI.</a:t>
            </a:r>
          </a:p>
          <a:p>
            <a:r>
              <a:rPr lang="en-US" b="1" dirty="0"/>
              <a:t>Fast Feedback Loops</a:t>
            </a:r>
            <a:r>
              <a:rPr lang="en-US" dirty="0"/>
              <a:t>: Optimize CI pipelines for speed to provide developers with timely feedback on their changes.</a:t>
            </a:r>
          </a:p>
          <a:p>
            <a:r>
              <a:rPr lang="en-US" b="1" dirty="0"/>
              <a:t>Integration with Issue Tracking</a:t>
            </a:r>
            <a:r>
              <a:rPr lang="en-US" dirty="0"/>
              <a:t>: Integrate test reports with issue tracking systems like Jira or GitHub Issues to facilitate issue triaging and resolution.</a:t>
            </a:r>
          </a:p>
          <a:p>
            <a:r>
              <a:rPr lang="en-US" b="1" dirty="0"/>
              <a:t>Version Control: </a:t>
            </a:r>
            <a:r>
              <a:rPr lang="en-US" dirty="0"/>
              <a:t>Store test reports alongside code changes in version control systems for traceability and historical analysis.</a:t>
            </a:r>
          </a:p>
          <a:p>
            <a:r>
              <a:rPr lang="en-US" b="1" dirty="0"/>
              <a:t>Scheduled Runs: </a:t>
            </a:r>
            <a:r>
              <a:rPr lang="en-US" dirty="0"/>
              <a:t>Schedule regular test runs as part of the CI process to continuously monitor application health and detect regressions.</a:t>
            </a:r>
            <a:endParaRPr lang="en-IN" dirty="0"/>
          </a:p>
        </p:txBody>
      </p:sp>
      <p:sp>
        <p:nvSpPr>
          <p:cNvPr id="4" name="Date Placeholder 3">
            <a:extLst>
              <a:ext uri="{FF2B5EF4-FFF2-40B4-BE49-F238E27FC236}">
                <a16:creationId xmlns:a16="http://schemas.microsoft.com/office/drawing/2014/main" id="{CE6C242B-00AE-4B02-9FE5-9F28EFC3C8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1C9DD5-E116-413D-9072-371BC5F9B4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99FA549-8177-4F25-988D-1AAFCA5D596C}"/>
              </a:ext>
            </a:extLst>
          </p:cNvPr>
          <p:cNvSpPr>
            <a:spLocks noGrp="1"/>
          </p:cNvSpPr>
          <p:nvPr>
            <p:ph type="sldNum" sz="quarter" idx="12"/>
          </p:nvPr>
        </p:nvSpPr>
        <p:spPr/>
        <p:txBody>
          <a:bodyPr/>
          <a:lstStyle/>
          <a:p>
            <a:fld id="{A193C64B-2574-4D3D-B044-92D68AAEF81F}" type="slidenum">
              <a:rPr lang="en-IN" smtClean="0"/>
              <a:t>281</a:t>
            </a:fld>
            <a:endParaRPr lang="en-IN"/>
          </a:p>
        </p:txBody>
      </p:sp>
    </p:spTree>
    <p:extLst>
      <p:ext uri="{BB962C8B-B14F-4D97-AF65-F5344CB8AC3E}">
        <p14:creationId xmlns:p14="http://schemas.microsoft.com/office/powerpoint/2010/main" val="219077591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
        <p:nvSpPr>
          <p:cNvPr id="4" name="Date Placeholder 3">
            <a:extLst>
              <a:ext uri="{FF2B5EF4-FFF2-40B4-BE49-F238E27FC236}">
                <a16:creationId xmlns:a16="http://schemas.microsoft.com/office/drawing/2014/main" id="{95E57839-9DCB-44BE-9953-F83492FC6AF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E4026B-08CD-4D3E-879F-11E75416617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10DD736-934E-4800-AC7C-7D85B8A28CFF}"/>
              </a:ext>
            </a:extLst>
          </p:cNvPr>
          <p:cNvSpPr>
            <a:spLocks noGrp="1"/>
          </p:cNvSpPr>
          <p:nvPr>
            <p:ph type="sldNum" sz="quarter" idx="12"/>
          </p:nvPr>
        </p:nvSpPr>
        <p:spPr/>
        <p:txBody>
          <a:bodyPr/>
          <a:lstStyle/>
          <a:p>
            <a:fld id="{A193C64B-2574-4D3D-B044-92D68AAEF81F}" type="slidenum">
              <a:rPr lang="en-IN" smtClean="0"/>
              <a:t>283</a:t>
            </a:fld>
            <a:endParaRPr lang="en-IN"/>
          </a:p>
        </p:txBody>
      </p:sp>
    </p:spTree>
    <p:extLst>
      <p:ext uri="{BB962C8B-B14F-4D97-AF65-F5344CB8AC3E}">
        <p14:creationId xmlns:p14="http://schemas.microsoft.com/office/powerpoint/2010/main" val="336647911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
        <p:nvSpPr>
          <p:cNvPr id="4" name="Date Placeholder 3">
            <a:extLst>
              <a:ext uri="{FF2B5EF4-FFF2-40B4-BE49-F238E27FC236}">
                <a16:creationId xmlns:a16="http://schemas.microsoft.com/office/drawing/2014/main" id="{6F18FBAB-3133-46F7-91C5-FBC661EE4CC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DBA4CA-9DE3-4DE2-99DF-40EB541F486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70860C-95BB-4589-8BAB-622FC3CE0EF9}"/>
              </a:ext>
            </a:extLst>
          </p:cNvPr>
          <p:cNvSpPr>
            <a:spLocks noGrp="1"/>
          </p:cNvSpPr>
          <p:nvPr>
            <p:ph type="sldNum" sz="quarter" idx="12"/>
          </p:nvPr>
        </p:nvSpPr>
        <p:spPr/>
        <p:txBody>
          <a:bodyPr/>
          <a:lstStyle/>
          <a:p>
            <a:fld id="{A193C64B-2574-4D3D-B044-92D68AAEF81F}" type="slidenum">
              <a:rPr lang="en-IN" smtClean="0"/>
              <a:t>284</a:t>
            </a:fld>
            <a:endParaRPr lang="en-IN"/>
          </a:p>
        </p:txBody>
      </p:sp>
    </p:spTree>
    <p:extLst>
      <p:ext uri="{BB962C8B-B14F-4D97-AF65-F5344CB8AC3E}">
        <p14:creationId xmlns:p14="http://schemas.microsoft.com/office/powerpoint/2010/main" val="386950544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
        <p:nvSpPr>
          <p:cNvPr id="4" name="Date Placeholder 3">
            <a:extLst>
              <a:ext uri="{FF2B5EF4-FFF2-40B4-BE49-F238E27FC236}">
                <a16:creationId xmlns:a16="http://schemas.microsoft.com/office/drawing/2014/main" id="{012CC12C-DC09-4458-86F5-52EB418D2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944954-6313-40D3-9F4A-303859DD97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88516E-8BC4-4EC7-B468-224512D36D45}"/>
              </a:ext>
            </a:extLst>
          </p:cNvPr>
          <p:cNvSpPr>
            <a:spLocks noGrp="1"/>
          </p:cNvSpPr>
          <p:nvPr>
            <p:ph type="sldNum" sz="quarter" idx="12"/>
          </p:nvPr>
        </p:nvSpPr>
        <p:spPr/>
        <p:txBody>
          <a:bodyPr/>
          <a:lstStyle/>
          <a:p>
            <a:fld id="{A193C64B-2574-4D3D-B044-92D68AAEF81F}" type="slidenum">
              <a:rPr lang="en-IN" smtClean="0"/>
              <a:t>285</a:t>
            </a:fld>
            <a:endParaRPr lang="en-IN"/>
          </a:p>
        </p:txBody>
      </p:sp>
    </p:spTree>
    <p:extLst>
      <p:ext uri="{BB962C8B-B14F-4D97-AF65-F5344CB8AC3E}">
        <p14:creationId xmlns:p14="http://schemas.microsoft.com/office/powerpoint/2010/main" val="218305151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
        <p:nvSpPr>
          <p:cNvPr id="4" name="Date Placeholder 3">
            <a:extLst>
              <a:ext uri="{FF2B5EF4-FFF2-40B4-BE49-F238E27FC236}">
                <a16:creationId xmlns:a16="http://schemas.microsoft.com/office/drawing/2014/main" id="{6B7F4817-2663-4C87-9352-449833DDD81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BE4EF2-79E7-4136-81BF-D12EC7EEF7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762C12-235A-421A-888D-1564B6CF76D0}"/>
              </a:ext>
            </a:extLst>
          </p:cNvPr>
          <p:cNvSpPr>
            <a:spLocks noGrp="1"/>
          </p:cNvSpPr>
          <p:nvPr>
            <p:ph type="sldNum" sz="quarter" idx="12"/>
          </p:nvPr>
        </p:nvSpPr>
        <p:spPr/>
        <p:txBody>
          <a:bodyPr/>
          <a:lstStyle/>
          <a:p>
            <a:fld id="{A193C64B-2574-4D3D-B044-92D68AAEF81F}" type="slidenum">
              <a:rPr lang="en-IN" smtClean="0"/>
              <a:t>286</a:t>
            </a:fld>
            <a:endParaRPr lang="en-IN"/>
          </a:p>
        </p:txBody>
      </p:sp>
    </p:spTree>
    <p:extLst>
      <p:ext uri="{BB962C8B-B14F-4D97-AF65-F5344CB8AC3E}">
        <p14:creationId xmlns:p14="http://schemas.microsoft.com/office/powerpoint/2010/main" val="345935624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
        <p:nvSpPr>
          <p:cNvPr id="4" name="Date Placeholder 3">
            <a:extLst>
              <a:ext uri="{FF2B5EF4-FFF2-40B4-BE49-F238E27FC236}">
                <a16:creationId xmlns:a16="http://schemas.microsoft.com/office/drawing/2014/main" id="{D934DDE8-7734-4CCA-B11B-E16C925D6B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0EE3CE-AE4D-4996-82E8-3524A3AC2B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6653D2-8A99-4ED5-8A47-88A5EAE46DB1}"/>
              </a:ext>
            </a:extLst>
          </p:cNvPr>
          <p:cNvSpPr>
            <a:spLocks noGrp="1"/>
          </p:cNvSpPr>
          <p:nvPr>
            <p:ph type="sldNum" sz="quarter" idx="12"/>
          </p:nvPr>
        </p:nvSpPr>
        <p:spPr/>
        <p:txBody>
          <a:bodyPr/>
          <a:lstStyle/>
          <a:p>
            <a:fld id="{A193C64B-2574-4D3D-B044-92D68AAEF81F}" type="slidenum">
              <a:rPr lang="en-IN" smtClean="0"/>
              <a:t>287</a:t>
            </a:fld>
            <a:endParaRPr lang="en-IN"/>
          </a:p>
        </p:txBody>
      </p:sp>
    </p:spTree>
    <p:extLst>
      <p:ext uri="{BB962C8B-B14F-4D97-AF65-F5344CB8AC3E}">
        <p14:creationId xmlns:p14="http://schemas.microsoft.com/office/powerpoint/2010/main" val="376006072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solidFill>
                  <a:srgbClr val="FF0000"/>
                </a:solidFill>
              </a:rPr>
              <a:t>Question: What is visual regression testing, and why is it important in web development?</a:t>
            </a:r>
          </a:p>
          <a:p>
            <a:r>
              <a:rPr lang="en-US" dirty="0"/>
              <a:t>Answer: Visual regression testing involves comparing screenshots of an application's UI before and after changes to detect unintended visual regressions. </a:t>
            </a:r>
          </a:p>
          <a:p>
            <a:r>
              <a:rPr lang="en-US" dirty="0"/>
              <a:t>It ensures that UI components remain consistent across different versions of an application, preventing layout shifts, styling errors, and other visual inconsistencies.</a:t>
            </a:r>
            <a:endParaRPr lang="en-IN" dirty="0"/>
          </a:p>
        </p:txBody>
      </p:sp>
      <p:sp>
        <p:nvSpPr>
          <p:cNvPr id="4" name="Date Placeholder 3">
            <a:extLst>
              <a:ext uri="{FF2B5EF4-FFF2-40B4-BE49-F238E27FC236}">
                <a16:creationId xmlns:a16="http://schemas.microsoft.com/office/drawing/2014/main" id="{910C9FD2-56CC-4E3C-8259-8CBCE5FB605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98C461-8553-46ED-A651-8C94FF77C3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1A0624-28B7-4911-BD96-513E2C51B2D2}"/>
              </a:ext>
            </a:extLst>
          </p:cNvPr>
          <p:cNvSpPr>
            <a:spLocks noGrp="1"/>
          </p:cNvSpPr>
          <p:nvPr>
            <p:ph type="sldNum" sz="quarter" idx="12"/>
          </p:nvPr>
        </p:nvSpPr>
        <p:spPr/>
        <p:txBody>
          <a:bodyPr/>
          <a:lstStyle/>
          <a:p>
            <a:fld id="{A193C64B-2574-4D3D-B044-92D68AAEF81F}" type="slidenum">
              <a:rPr lang="en-IN" smtClean="0"/>
              <a:t>288</a:t>
            </a:fld>
            <a:endParaRPr lang="en-IN"/>
          </a:p>
        </p:txBody>
      </p:sp>
    </p:spTree>
    <p:extLst>
      <p:ext uri="{BB962C8B-B14F-4D97-AF65-F5344CB8AC3E}">
        <p14:creationId xmlns:p14="http://schemas.microsoft.com/office/powerpoint/2010/main" val="48940605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solidFill>
                  <a:srgbClr val="FF0000"/>
                </a:solidFill>
              </a:rPr>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
        <p:nvSpPr>
          <p:cNvPr id="4" name="Date Placeholder 3">
            <a:extLst>
              <a:ext uri="{FF2B5EF4-FFF2-40B4-BE49-F238E27FC236}">
                <a16:creationId xmlns:a16="http://schemas.microsoft.com/office/drawing/2014/main" id="{EAA2CF73-FB10-4697-A55A-7A757E7685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D7FA69-DA20-42E6-AFC4-618674C1588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E7848F-AAAB-4541-BECE-CC603AC42AC1}"/>
              </a:ext>
            </a:extLst>
          </p:cNvPr>
          <p:cNvSpPr>
            <a:spLocks noGrp="1"/>
          </p:cNvSpPr>
          <p:nvPr>
            <p:ph type="sldNum" sz="quarter" idx="12"/>
          </p:nvPr>
        </p:nvSpPr>
        <p:spPr/>
        <p:txBody>
          <a:bodyPr/>
          <a:lstStyle/>
          <a:p>
            <a:fld id="{A193C64B-2574-4D3D-B044-92D68AAEF81F}" type="slidenum">
              <a:rPr lang="en-IN" smtClean="0"/>
              <a:t>289</a:t>
            </a:fld>
            <a:endParaRPr lang="en-IN"/>
          </a:p>
        </p:txBody>
      </p:sp>
    </p:spTree>
    <p:extLst>
      <p:ext uri="{BB962C8B-B14F-4D97-AF65-F5344CB8AC3E}">
        <p14:creationId xmlns:p14="http://schemas.microsoft.com/office/powerpoint/2010/main" val="4284601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has different API’s for all 3 different browsers</a:t>
            </a:r>
          </a:p>
          <a:p>
            <a:pPr lvl="1"/>
            <a:r>
              <a:rPr lang="en-US" dirty="0"/>
              <a:t>False</a:t>
            </a:r>
          </a:p>
          <a:p>
            <a:pPr lvl="1"/>
            <a:endParaRPr lang="en-US" dirty="0"/>
          </a:p>
          <a:p>
            <a:r>
              <a:rPr lang="en-US" dirty="0">
                <a:solidFill>
                  <a:srgbClr val="FF0000"/>
                </a:solidFill>
              </a:rPr>
              <a:t>True or False :- Playwright runs on only Headed mode (always opens browser)</a:t>
            </a:r>
          </a:p>
          <a:p>
            <a:pPr lvl="1"/>
            <a:r>
              <a:rPr lang="en-US" dirty="0"/>
              <a:t>False</a:t>
            </a:r>
          </a:p>
          <a:p>
            <a:pPr lvl="1"/>
            <a:endParaRPr lang="en-US" dirty="0">
              <a:solidFill>
                <a:srgbClr val="FF0000"/>
              </a:solidFill>
            </a:endParaRPr>
          </a:p>
          <a:p>
            <a:r>
              <a:rPr lang="en-US" dirty="0">
                <a:solidFill>
                  <a:srgbClr val="FF0000"/>
                </a:solidFill>
              </a:rPr>
              <a:t>True of False :- We can intercept Network request and response using Playwright</a:t>
            </a:r>
          </a:p>
          <a:p>
            <a:pPr lvl="1"/>
            <a:r>
              <a:rPr lang="en-US" dirty="0"/>
              <a:t>True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29</a:t>
            </a:fld>
            <a:endParaRPr lang="en-IN"/>
          </a:p>
        </p:txBody>
      </p:sp>
    </p:spTree>
    <p:extLst>
      <p:ext uri="{BB962C8B-B14F-4D97-AF65-F5344CB8AC3E}">
        <p14:creationId xmlns:p14="http://schemas.microsoft.com/office/powerpoint/2010/main" val="205999429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solidFill>
                  <a:srgbClr val="FF0000"/>
                </a:solidFill>
              </a:rPr>
              <a:t>Question: Why is generating test reports important, and how can it be done in Playwright?</a:t>
            </a:r>
          </a:p>
          <a:p>
            <a:r>
              <a:rPr lang="en-US" dirty="0"/>
              <a:t>Answer: Test reports provide visibility into test results, helping teams identify failures, track progress, and make informed decisions. </a:t>
            </a:r>
          </a:p>
          <a:p>
            <a:r>
              <a:rPr lang="en-US" dirty="0"/>
              <a:t>In Playwright, test reports can be generated using built-in reporting tools or integrated with third-party services. </a:t>
            </a:r>
          </a:p>
          <a:p>
            <a:r>
              <a:rPr lang="en-US" dirty="0"/>
              <a:t>Reports typically include information such as test outcomes, execution times, and error details, enabling teams to improve application quality and development processes.</a:t>
            </a:r>
            <a:endParaRPr lang="en-IN" dirty="0"/>
          </a:p>
        </p:txBody>
      </p:sp>
      <p:sp>
        <p:nvSpPr>
          <p:cNvPr id="4" name="Date Placeholder 3">
            <a:extLst>
              <a:ext uri="{FF2B5EF4-FFF2-40B4-BE49-F238E27FC236}">
                <a16:creationId xmlns:a16="http://schemas.microsoft.com/office/drawing/2014/main" id="{A9BD73C7-1E81-48B3-9DAF-BA2D3A68201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6EE0A53-E3C0-4A39-91EC-8445E779A3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B9283-39B1-43FD-BB39-50EF620DC329}"/>
              </a:ext>
            </a:extLst>
          </p:cNvPr>
          <p:cNvSpPr>
            <a:spLocks noGrp="1"/>
          </p:cNvSpPr>
          <p:nvPr>
            <p:ph type="sldNum" sz="quarter" idx="12"/>
          </p:nvPr>
        </p:nvSpPr>
        <p:spPr/>
        <p:txBody>
          <a:bodyPr/>
          <a:lstStyle/>
          <a:p>
            <a:fld id="{A193C64B-2574-4D3D-B044-92D68AAEF81F}" type="slidenum">
              <a:rPr lang="en-IN" smtClean="0"/>
              <a:t>290</a:t>
            </a:fld>
            <a:endParaRPr lang="en-IN"/>
          </a:p>
        </p:txBody>
      </p:sp>
    </p:spTree>
    <p:extLst>
      <p:ext uri="{BB962C8B-B14F-4D97-AF65-F5344CB8AC3E}">
        <p14:creationId xmlns:p14="http://schemas.microsoft.com/office/powerpoint/2010/main" val="255996690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fontScale="92500" lnSpcReduction="10000"/>
          </a:bodyPr>
          <a:lstStyle/>
          <a:p>
            <a:r>
              <a:rPr lang="en-US" dirty="0">
                <a:solidFill>
                  <a:srgbClr val="FF0000"/>
                </a:solidFill>
              </a:rPr>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a:t>
            </a:r>
          </a:p>
          <a:p>
            <a:r>
              <a:rPr lang="en-US" dirty="0"/>
              <a:t>With platforms like GitHub Actions, Playwright tests can be integrated into CI/CD pipelines, allowing for automatic execution of tests on code changes and providing immediate feedback to developers. </a:t>
            </a:r>
          </a:p>
          <a:p>
            <a:r>
              <a:rPr lang="en-US" dirty="0"/>
              <a:t>This improves development efficiency, reduces time-to-market, and enhances overall software quality.</a:t>
            </a:r>
            <a:endParaRPr lang="en-IN" dirty="0"/>
          </a:p>
        </p:txBody>
      </p:sp>
      <p:sp>
        <p:nvSpPr>
          <p:cNvPr id="4" name="Date Placeholder 3">
            <a:extLst>
              <a:ext uri="{FF2B5EF4-FFF2-40B4-BE49-F238E27FC236}">
                <a16:creationId xmlns:a16="http://schemas.microsoft.com/office/drawing/2014/main" id="{4EE76D76-AE0C-4A0C-B6E2-5B36628D07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EEBA02-F2FF-4CBF-96B0-B3F8DD5E04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A876C3-2A73-4744-A53F-EAEBA508C190}"/>
              </a:ext>
            </a:extLst>
          </p:cNvPr>
          <p:cNvSpPr>
            <a:spLocks noGrp="1"/>
          </p:cNvSpPr>
          <p:nvPr>
            <p:ph type="sldNum" sz="quarter" idx="12"/>
          </p:nvPr>
        </p:nvSpPr>
        <p:spPr/>
        <p:txBody>
          <a:bodyPr/>
          <a:lstStyle/>
          <a:p>
            <a:fld id="{A193C64B-2574-4D3D-B044-92D68AAEF81F}" type="slidenum">
              <a:rPr lang="en-IN" smtClean="0"/>
              <a:t>291</a:t>
            </a:fld>
            <a:endParaRPr lang="en-IN"/>
          </a:p>
        </p:txBody>
      </p:sp>
    </p:spTree>
    <p:extLst>
      <p:ext uri="{BB962C8B-B14F-4D97-AF65-F5344CB8AC3E}">
        <p14:creationId xmlns:p14="http://schemas.microsoft.com/office/powerpoint/2010/main" val="416683878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b="1" dirty="0" err="1"/>
              <a:t>browser.newContext</a:t>
            </a:r>
            <a:r>
              <a:rPr lang="en-US" b="1" dirty="0"/>
              <a:t>() </a:t>
            </a:r>
            <a:r>
              <a:rPr lang="en-US" dirty="0"/>
              <a:t>method and configured with options such as </a:t>
            </a:r>
            <a:r>
              <a:rPr lang="en-US" dirty="0">
                <a:highlight>
                  <a:srgbClr val="FFFF00"/>
                </a:highlight>
              </a:rPr>
              <a:t>viewport</a:t>
            </a:r>
            <a:r>
              <a:rPr lang="en-US" dirty="0"/>
              <a:t> size, </a:t>
            </a:r>
            <a:r>
              <a:rPr lang="en-US" dirty="0">
                <a:highlight>
                  <a:srgbClr val="FFFF00"/>
                </a:highlight>
              </a:rPr>
              <a:t>geolocation</a:t>
            </a:r>
            <a:r>
              <a:rPr lang="en-US" dirty="0"/>
              <a:t>, and user </a:t>
            </a:r>
            <a:r>
              <a:rPr lang="en-US" dirty="0">
                <a:highlight>
                  <a:srgbClr val="FFFF00"/>
                </a:highlight>
              </a:rPr>
              <a:t>agent</a:t>
            </a:r>
            <a:r>
              <a:rPr lang="en-US" dirty="0"/>
              <a:t>.</a:t>
            </a:r>
          </a:p>
          <a:p>
            <a:r>
              <a:rPr lang="en-US" dirty="0"/>
              <a:t>Browser contexts can be shared across multiple test cases or disposed of after use to ensure clean test environments.</a:t>
            </a:r>
            <a:endParaRPr lang="en-IN" dirty="0"/>
          </a:p>
        </p:txBody>
      </p:sp>
      <p:sp>
        <p:nvSpPr>
          <p:cNvPr id="4" name="Date Placeholder 3">
            <a:extLst>
              <a:ext uri="{FF2B5EF4-FFF2-40B4-BE49-F238E27FC236}">
                <a16:creationId xmlns:a16="http://schemas.microsoft.com/office/drawing/2014/main" id="{6CB7F98B-44EA-405E-BB55-0075A23CB5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E8193E9-F1E9-48BE-AF8F-C824006988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78ACE9-550A-45AC-934E-5959F7A6DD0B}"/>
              </a:ext>
            </a:extLst>
          </p:cNvPr>
          <p:cNvSpPr>
            <a:spLocks noGrp="1"/>
          </p:cNvSpPr>
          <p:nvPr>
            <p:ph type="sldNum" sz="quarter" idx="12"/>
          </p:nvPr>
        </p:nvSpPr>
        <p:spPr/>
        <p:txBody>
          <a:bodyPr/>
          <a:lstStyle/>
          <a:p>
            <a:fld id="{A193C64B-2574-4D3D-B044-92D68AAEF81F}" type="slidenum">
              <a:rPr lang="en-IN" smtClean="0"/>
              <a:t>293</a:t>
            </a:fld>
            <a:endParaRPr lang="en-IN"/>
          </a:p>
        </p:txBody>
      </p:sp>
    </p:spTree>
    <p:extLst>
      <p:ext uri="{BB962C8B-B14F-4D97-AF65-F5344CB8AC3E}">
        <p14:creationId xmlns:p14="http://schemas.microsoft.com/office/powerpoint/2010/main" val="29617865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a:t>
            </a:r>
            <a:r>
              <a:rPr lang="en-US" dirty="0">
                <a:highlight>
                  <a:srgbClr val="FFFF00"/>
                </a:highlight>
              </a:rPr>
              <a:t>smartphones</a:t>
            </a:r>
            <a:r>
              <a:rPr lang="en-US" dirty="0"/>
              <a:t>, </a:t>
            </a:r>
            <a:r>
              <a:rPr lang="en-US" dirty="0">
                <a:highlight>
                  <a:srgbClr val="FFFF00"/>
                </a:highlight>
              </a:rPr>
              <a:t>tablets</a:t>
            </a:r>
            <a:r>
              <a:rPr lang="en-US" dirty="0"/>
              <a:t>, and </a:t>
            </a:r>
            <a:r>
              <a:rPr lang="en-US" dirty="0">
                <a:highlight>
                  <a:srgbClr val="FFFF00"/>
                </a:highlight>
              </a:rPr>
              <a:t>desktops</a:t>
            </a:r>
            <a:r>
              <a:rPr lang="en-US" dirty="0"/>
              <a:t>.</a:t>
            </a:r>
          </a:p>
          <a:p>
            <a:r>
              <a:rPr lang="en-US" dirty="0"/>
              <a:t>Device emulation allows developers to test how web applications render and behave on different screen </a:t>
            </a:r>
            <a:r>
              <a:rPr lang="en-US" dirty="0">
                <a:highlight>
                  <a:srgbClr val="FFFF00"/>
                </a:highlight>
              </a:rPr>
              <a:t>sizes</a:t>
            </a:r>
            <a:r>
              <a:rPr lang="en-US" dirty="0"/>
              <a:t> and </a:t>
            </a:r>
            <a:r>
              <a:rPr lang="en-US" dirty="0">
                <a:highlight>
                  <a:srgbClr val="FFFF00"/>
                </a:highlight>
              </a:rPr>
              <a:t>resolutions</a:t>
            </a:r>
            <a:r>
              <a:rPr lang="en-US" dirty="0"/>
              <a:t>.</a:t>
            </a:r>
          </a:p>
          <a:p>
            <a:r>
              <a:rPr lang="en-US" dirty="0"/>
              <a:t>Playwright offers a predefined list of devices with specific viewport dimensions and user agents, including popular devices like </a:t>
            </a:r>
            <a:r>
              <a:rPr lang="en-US" dirty="0">
                <a:highlight>
                  <a:srgbClr val="FFFF00"/>
                </a:highlight>
              </a:rPr>
              <a:t>iPhone</a:t>
            </a:r>
            <a:r>
              <a:rPr lang="en-US" dirty="0"/>
              <a:t>, </a:t>
            </a:r>
            <a:r>
              <a:rPr lang="en-US" dirty="0">
                <a:highlight>
                  <a:srgbClr val="FFFF00"/>
                </a:highlight>
              </a:rPr>
              <a:t>iPad</a:t>
            </a:r>
            <a:r>
              <a:rPr lang="en-US" dirty="0"/>
              <a:t>, and </a:t>
            </a:r>
            <a:r>
              <a:rPr lang="en-US" dirty="0">
                <a:highlight>
                  <a:srgbClr val="FFFF00"/>
                </a:highlight>
              </a:rPr>
              <a:t>Google Pixel.</a:t>
            </a:r>
          </a:p>
          <a:p>
            <a:r>
              <a:rPr lang="en-US" dirty="0"/>
              <a:t>Device emulation can be enabled by passing device options to the </a:t>
            </a:r>
            <a:r>
              <a:rPr lang="en-US" dirty="0" err="1">
                <a:highlight>
                  <a:srgbClr val="FFFF00"/>
                </a:highlight>
              </a:rPr>
              <a:t>browser.newContext</a:t>
            </a:r>
            <a:r>
              <a:rPr lang="en-US" dirty="0">
                <a:highlight>
                  <a:srgbClr val="FFFF00"/>
                </a:highlight>
              </a:rPr>
              <a:t>() </a:t>
            </a:r>
            <a:r>
              <a:rPr lang="en-US" dirty="0"/>
              <a:t>method or using the </a:t>
            </a:r>
            <a:r>
              <a:rPr lang="en-US" dirty="0" err="1">
                <a:highlight>
                  <a:srgbClr val="FFFF00"/>
                </a:highlight>
              </a:rPr>
              <a:t>browserContext.emulateDevice</a:t>
            </a:r>
            <a:r>
              <a:rPr lang="en-US" dirty="0">
                <a:highlight>
                  <a:srgbClr val="FFFF00"/>
                </a:highlight>
              </a:rPr>
              <a:t>() </a:t>
            </a:r>
            <a:r>
              <a:rPr lang="en-US" dirty="0"/>
              <a:t>method.</a:t>
            </a:r>
          </a:p>
          <a:p>
            <a:r>
              <a:rPr lang="en-US" dirty="0"/>
              <a:t>Testing on different devices helps ensure that web applications are responsive and provide a consistent user experience across various platforms and form factors.</a:t>
            </a:r>
            <a:endParaRPr lang="en-IN" dirty="0"/>
          </a:p>
        </p:txBody>
      </p:sp>
      <p:sp>
        <p:nvSpPr>
          <p:cNvPr id="4" name="Date Placeholder 3">
            <a:extLst>
              <a:ext uri="{FF2B5EF4-FFF2-40B4-BE49-F238E27FC236}">
                <a16:creationId xmlns:a16="http://schemas.microsoft.com/office/drawing/2014/main" id="{34FE407B-F406-4624-83A5-AE183E0F890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7FAC256-BB79-4DFF-9D8B-22E7E1C506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15911B-CA69-4AB3-B9BC-5A5516910303}"/>
              </a:ext>
            </a:extLst>
          </p:cNvPr>
          <p:cNvSpPr>
            <a:spLocks noGrp="1"/>
          </p:cNvSpPr>
          <p:nvPr>
            <p:ph type="sldNum" sz="quarter" idx="12"/>
          </p:nvPr>
        </p:nvSpPr>
        <p:spPr/>
        <p:txBody>
          <a:bodyPr/>
          <a:lstStyle/>
          <a:p>
            <a:fld id="{A193C64B-2574-4D3D-B044-92D68AAEF81F}" type="slidenum">
              <a:rPr lang="en-IN" smtClean="0"/>
              <a:t>294</a:t>
            </a:fld>
            <a:endParaRPr lang="en-IN"/>
          </a:p>
        </p:txBody>
      </p:sp>
    </p:spTree>
    <p:extLst>
      <p:ext uri="{BB962C8B-B14F-4D97-AF65-F5344CB8AC3E}">
        <p14:creationId xmlns:p14="http://schemas.microsoft.com/office/powerpoint/2010/main" val="172323222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lnSpcReduction="10000"/>
          </a:bodyPr>
          <a:lstStyle/>
          <a:p>
            <a:r>
              <a:rPr lang="en-IN" dirty="0"/>
              <a:t>Built-in Device Emulation: </a:t>
            </a:r>
          </a:p>
          <a:p>
            <a:r>
              <a:rPr lang="en-IN" dirty="0"/>
              <a:t>Viewport and User Agent: </a:t>
            </a:r>
          </a:p>
          <a:p>
            <a:r>
              <a:rPr lang="en-IN" b="1" dirty="0"/>
              <a:t>Device Options</a:t>
            </a:r>
            <a:r>
              <a:rPr lang="en-IN" dirty="0"/>
              <a:t>: Device name or model, viewport size, screen orientation (landscape or portrait), and other device-specific properties.</a:t>
            </a:r>
          </a:p>
          <a:p>
            <a:r>
              <a:rPr lang="en-IN" b="1" dirty="0"/>
              <a:t>Viewport and User Agent Override</a:t>
            </a:r>
            <a:r>
              <a:rPr lang="en-IN" dirty="0"/>
              <a:t>: can override the default viewport size and user agent string to customize the testing environment further.</a:t>
            </a:r>
          </a:p>
          <a:p>
            <a:r>
              <a:rPr lang="en-IN" b="1" dirty="0"/>
              <a:t>Viewport Size and Pixel Ratio: </a:t>
            </a:r>
            <a:r>
              <a:rPr lang="en-IN" dirty="0"/>
              <a:t>device's pixel density (pixel ratio) to accurately render web content. Developers can adjust the pixel ratio </a:t>
            </a:r>
          </a:p>
        </p:txBody>
      </p:sp>
      <p:sp>
        <p:nvSpPr>
          <p:cNvPr id="4" name="Date Placeholder 3">
            <a:extLst>
              <a:ext uri="{FF2B5EF4-FFF2-40B4-BE49-F238E27FC236}">
                <a16:creationId xmlns:a16="http://schemas.microsoft.com/office/drawing/2014/main" id="{E2AFEC5E-7B8D-41E4-ACBC-E192D58209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C5463B-054F-4816-B6D2-66E3B01B52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9634857-8010-4331-BDDA-DE31C94E9B31}"/>
              </a:ext>
            </a:extLst>
          </p:cNvPr>
          <p:cNvSpPr>
            <a:spLocks noGrp="1"/>
          </p:cNvSpPr>
          <p:nvPr>
            <p:ph type="sldNum" sz="quarter" idx="12"/>
          </p:nvPr>
        </p:nvSpPr>
        <p:spPr/>
        <p:txBody>
          <a:bodyPr/>
          <a:lstStyle/>
          <a:p>
            <a:fld id="{A193C64B-2574-4D3D-B044-92D68AAEF81F}" type="slidenum">
              <a:rPr lang="en-IN" smtClean="0"/>
              <a:t>295</a:t>
            </a:fld>
            <a:endParaRPr lang="en-IN"/>
          </a:p>
        </p:txBody>
      </p:sp>
    </p:spTree>
    <p:extLst>
      <p:ext uri="{BB962C8B-B14F-4D97-AF65-F5344CB8AC3E}">
        <p14:creationId xmlns:p14="http://schemas.microsoft.com/office/powerpoint/2010/main" val="34794081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r>
              <a:rPr lang="en-US" dirty="0"/>
              <a:t>headless (</a:t>
            </a:r>
            <a:r>
              <a:rPr lang="en-US" dirty="0" err="1"/>
              <a:t>boolean</a:t>
            </a:r>
            <a:r>
              <a:rPr lang="en-US" dirty="0"/>
              <a:t>): Whether to run the browser in headless mode (true for headless, false for headed).</a:t>
            </a:r>
          </a:p>
          <a:p>
            <a:r>
              <a:rPr lang="en-US" dirty="0" err="1"/>
              <a:t>slowMo</a:t>
            </a:r>
            <a:r>
              <a:rPr lang="en-US" dirty="0"/>
              <a:t> (number): Slows down Playwright operations by the specified amount of milliseconds. This is useful for debugging and observing the test execution.</a:t>
            </a:r>
          </a:p>
          <a:p>
            <a:r>
              <a:rPr lang="en-US" dirty="0" err="1"/>
              <a:t>args</a:t>
            </a:r>
            <a:r>
              <a:rPr lang="en-US" dirty="0"/>
              <a:t> (string[]): Additional command-line arguments to pass to the browser instance.</a:t>
            </a:r>
          </a:p>
          <a:p>
            <a:r>
              <a:rPr lang="en-US" dirty="0" err="1"/>
              <a:t>executablePath</a:t>
            </a:r>
            <a:r>
              <a:rPr lang="en-US" dirty="0"/>
              <a:t> (string): Path to the browser executable to use instead of the bundled one.</a:t>
            </a:r>
          </a:p>
          <a:p>
            <a:pPr lvl="1"/>
            <a:endParaRPr lang="en-IN" dirty="0"/>
          </a:p>
        </p:txBody>
      </p:sp>
      <p:sp>
        <p:nvSpPr>
          <p:cNvPr id="4" name="Date Placeholder 3">
            <a:extLst>
              <a:ext uri="{FF2B5EF4-FFF2-40B4-BE49-F238E27FC236}">
                <a16:creationId xmlns:a16="http://schemas.microsoft.com/office/drawing/2014/main" id="{1CEE8188-93F0-437E-ADB6-777A424A91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B03C02-3BB4-4CA2-B928-2918E015BB7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63CE4E2-49B1-44F1-A1AD-E39420E782A3}"/>
              </a:ext>
            </a:extLst>
          </p:cNvPr>
          <p:cNvSpPr>
            <a:spLocks noGrp="1"/>
          </p:cNvSpPr>
          <p:nvPr>
            <p:ph type="sldNum" sz="quarter" idx="12"/>
          </p:nvPr>
        </p:nvSpPr>
        <p:spPr/>
        <p:txBody>
          <a:bodyPr/>
          <a:lstStyle/>
          <a:p>
            <a:fld id="{A193C64B-2574-4D3D-B044-92D68AAEF81F}" type="slidenum">
              <a:rPr lang="en-IN" smtClean="0"/>
              <a:t>296</a:t>
            </a:fld>
            <a:endParaRPr lang="en-IN"/>
          </a:p>
        </p:txBody>
      </p:sp>
    </p:spTree>
    <p:extLst>
      <p:ext uri="{BB962C8B-B14F-4D97-AF65-F5344CB8AC3E}">
        <p14:creationId xmlns:p14="http://schemas.microsoft.com/office/powerpoint/2010/main" val="185175553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5A3C-692E-44E0-8BB0-5E3796CB1A61}"/>
              </a:ext>
            </a:extLst>
          </p:cNvPr>
          <p:cNvSpPr>
            <a:spLocks noGrp="1"/>
          </p:cNvSpPr>
          <p:nvPr>
            <p:ph type="title"/>
          </p:nvPr>
        </p:nvSpPr>
        <p:spPr/>
        <p:txBody>
          <a:bodyPr/>
          <a:lstStyle/>
          <a:p>
            <a:r>
              <a:rPr lang="en-US" dirty="0"/>
              <a:t>Launch options</a:t>
            </a:r>
            <a:endParaRPr lang="en-IN" dirty="0"/>
          </a:p>
        </p:txBody>
      </p:sp>
      <p:sp>
        <p:nvSpPr>
          <p:cNvPr id="3" name="Content Placeholder 2">
            <a:extLst>
              <a:ext uri="{FF2B5EF4-FFF2-40B4-BE49-F238E27FC236}">
                <a16:creationId xmlns:a16="http://schemas.microsoft.com/office/drawing/2014/main" id="{DCCE2D22-C68D-4E32-9101-42420F166949}"/>
              </a:ext>
            </a:extLst>
          </p:cNvPr>
          <p:cNvSpPr>
            <a:spLocks noGrp="1"/>
          </p:cNvSpPr>
          <p:nvPr>
            <p:ph idx="1"/>
          </p:nvPr>
        </p:nvSpPr>
        <p:spPr/>
        <p:txBody>
          <a:bodyPr/>
          <a:lstStyle/>
          <a:p>
            <a:r>
              <a:rPr lang="en-US" b="1" dirty="0" err="1"/>
              <a:t>ignoreHTTPSErrors</a:t>
            </a:r>
            <a:r>
              <a:rPr lang="en-US" dirty="0"/>
              <a:t> (</a:t>
            </a:r>
            <a:r>
              <a:rPr lang="en-US" dirty="0" err="1"/>
              <a:t>boolean</a:t>
            </a:r>
            <a:r>
              <a:rPr lang="en-US" dirty="0"/>
              <a:t>): Whether to ignore HTTPS errors during navigation.</a:t>
            </a:r>
          </a:p>
          <a:p>
            <a:r>
              <a:rPr lang="en-US" b="1" dirty="0"/>
              <a:t>viewport</a:t>
            </a:r>
            <a:r>
              <a:rPr lang="en-US" dirty="0"/>
              <a:t> (</a:t>
            </a:r>
            <a:r>
              <a:rPr lang="en-US" dirty="0" err="1"/>
              <a:t>ViewportSize</a:t>
            </a:r>
            <a:r>
              <a:rPr lang="en-US" dirty="0"/>
              <a:t>): Specifies the initial browser viewport size.</a:t>
            </a:r>
          </a:p>
          <a:p>
            <a:r>
              <a:rPr lang="en-US" b="1" dirty="0" err="1"/>
              <a:t>defaultViewport</a:t>
            </a:r>
            <a:r>
              <a:rPr lang="en-US" dirty="0"/>
              <a:t> (</a:t>
            </a:r>
            <a:r>
              <a:rPr lang="en-US" dirty="0" err="1"/>
              <a:t>ViewportSize</a:t>
            </a:r>
            <a:r>
              <a:rPr lang="en-US" dirty="0"/>
              <a:t>): Specifies the default viewport size when the browser window is first opened.</a:t>
            </a:r>
          </a:p>
          <a:p>
            <a:r>
              <a:rPr lang="en-US" b="1" dirty="0" err="1"/>
              <a:t>userDataDir</a:t>
            </a:r>
            <a:r>
              <a:rPr lang="en-US" dirty="0"/>
              <a:t> (string): Path to a user data directory to use for the browser instance.</a:t>
            </a:r>
          </a:p>
          <a:p>
            <a:r>
              <a:rPr lang="en-US" b="1" dirty="0"/>
              <a:t>channel</a:t>
            </a:r>
            <a:r>
              <a:rPr lang="en-US" dirty="0"/>
              <a:t> (string): Channel to use for the browser instance (e.g., "chrome", "</a:t>
            </a:r>
            <a:r>
              <a:rPr lang="en-US" dirty="0" err="1"/>
              <a:t>firefox</a:t>
            </a:r>
            <a:r>
              <a:rPr lang="en-US" dirty="0"/>
              <a:t>", "</a:t>
            </a:r>
            <a:r>
              <a:rPr lang="en-US" dirty="0" err="1"/>
              <a:t>webkit</a:t>
            </a:r>
            <a:r>
              <a:rPr lang="en-US" dirty="0"/>
              <a:t>").</a:t>
            </a:r>
            <a:endParaRPr lang="en-IN" dirty="0"/>
          </a:p>
        </p:txBody>
      </p:sp>
      <p:sp>
        <p:nvSpPr>
          <p:cNvPr id="4" name="Date Placeholder 3">
            <a:extLst>
              <a:ext uri="{FF2B5EF4-FFF2-40B4-BE49-F238E27FC236}">
                <a16:creationId xmlns:a16="http://schemas.microsoft.com/office/drawing/2014/main" id="{298C1A04-2D24-4C01-A365-76CB0FD7C2C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DD14B3B-F274-4351-B907-D5A1226962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0DF0F7-755D-453F-9048-55E8A4028910}"/>
              </a:ext>
            </a:extLst>
          </p:cNvPr>
          <p:cNvSpPr>
            <a:spLocks noGrp="1"/>
          </p:cNvSpPr>
          <p:nvPr>
            <p:ph type="sldNum" sz="quarter" idx="12"/>
          </p:nvPr>
        </p:nvSpPr>
        <p:spPr/>
        <p:txBody>
          <a:bodyPr/>
          <a:lstStyle/>
          <a:p>
            <a:fld id="{A193C64B-2574-4D3D-B044-92D68AAEF81F}" type="slidenum">
              <a:rPr lang="en-IN" smtClean="0"/>
              <a:t>297</a:t>
            </a:fld>
            <a:endParaRPr lang="en-IN"/>
          </a:p>
        </p:txBody>
      </p:sp>
    </p:spTree>
    <p:extLst>
      <p:ext uri="{BB962C8B-B14F-4D97-AF65-F5344CB8AC3E}">
        <p14:creationId xmlns:p14="http://schemas.microsoft.com/office/powerpoint/2010/main" val="392407402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 ex. geolocation</a:t>
            </a:r>
          </a:p>
          <a:p>
            <a:pPr lvl="1"/>
            <a:r>
              <a:rPr lang="en-IN" dirty="0"/>
              <a:t>Storage state – </a:t>
            </a:r>
            <a:r>
              <a:rPr lang="en-IN" dirty="0" err="1"/>
              <a:t>sessionStorage</a:t>
            </a:r>
            <a:r>
              <a:rPr lang="en-IN" dirty="0"/>
              <a:t>, </a:t>
            </a:r>
            <a:r>
              <a:rPr lang="en-IN" dirty="0" err="1"/>
              <a:t>localStorage</a:t>
            </a:r>
            <a:r>
              <a:rPr lang="en-IN" dirty="0"/>
              <a:t>, cookies etc</a:t>
            </a:r>
          </a:p>
          <a:p>
            <a:endParaRPr lang="en-IN" dirty="0"/>
          </a:p>
        </p:txBody>
      </p:sp>
      <p:sp>
        <p:nvSpPr>
          <p:cNvPr id="4" name="Date Placeholder 3">
            <a:extLst>
              <a:ext uri="{FF2B5EF4-FFF2-40B4-BE49-F238E27FC236}">
                <a16:creationId xmlns:a16="http://schemas.microsoft.com/office/drawing/2014/main" id="{BB80B480-6A89-4854-8EB7-954184C57A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07C8335-27F4-4F0D-AB33-4193E8AC23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D5E8F0-C297-4526-8A81-0B50C3965A89}"/>
              </a:ext>
            </a:extLst>
          </p:cNvPr>
          <p:cNvSpPr>
            <a:spLocks noGrp="1"/>
          </p:cNvSpPr>
          <p:nvPr>
            <p:ph type="sldNum" sz="quarter" idx="12"/>
          </p:nvPr>
        </p:nvSpPr>
        <p:spPr/>
        <p:txBody>
          <a:bodyPr/>
          <a:lstStyle/>
          <a:p>
            <a:fld id="{A193C64B-2574-4D3D-B044-92D68AAEF81F}" type="slidenum">
              <a:rPr lang="en-IN" smtClean="0"/>
              <a:t>298</a:t>
            </a:fld>
            <a:endParaRPr lang="en-IN"/>
          </a:p>
        </p:txBody>
      </p:sp>
    </p:spTree>
    <p:extLst>
      <p:ext uri="{BB962C8B-B14F-4D97-AF65-F5344CB8AC3E}">
        <p14:creationId xmlns:p14="http://schemas.microsoft.com/office/powerpoint/2010/main" val="253255751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2083-4904-4B63-B9C2-D79CA2805FEA}"/>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FB8F644-9134-4C35-A8BC-EE2A8A847F2B}"/>
              </a:ext>
            </a:extLst>
          </p:cNvPr>
          <p:cNvSpPr>
            <a:spLocks noGrp="1"/>
          </p:cNvSpPr>
          <p:nvPr>
            <p:ph idx="1"/>
          </p:nvPr>
        </p:nvSpPr>
        <p:spPr/>
        <p:txBody>
          <a:bodyPr>
            <a:normAutofit/>
          </a:bodyPr>
          <a:lstStyle/>
          <a:p>
            <a:r>
              <a:rPr lang="en-US" b="1" dirty="0"/>
              <a:t>geolocation</a:t>
            </a:r>
            <a:r>
              <a:rPr lang="en-US" dirty="0"/>
              <a:t>: Grants or denies access to the Geolocation API.</a:t>
            </a:r>
          </a:p>
          <a:p>
            <a:r>
              <a:rPr lang="en-US" b="1" dirty="0"/>
              <a:t>notifications</a:t>
            </a:r>
            <a:r>
              <a:rPr lang="en-US" dirty="0"/>
              <a:t>: Grants or denies the ability to display notifications.</a:t>
            </a:r>
          </a:p>
          <a:p>
            <a:r>
              <a:rPr lang="en-US" b="1" dirty="0"/>
              <a:t>midi</a:t>
            </a:r>
            <a:r>
              <a:rPr lang="en-US" dirty="0"/>
              <a:t>: Grants or denies access to MIDI devices.</a:t>
            </a:r>
          </a:p>
          <a:p>
            <a:r>
              <a:rPr lang="en-US" b="1" dirty="0" err="1"/>
              <a:t>midiSysex</a:t>
            </a:r>
            <a:r>
              <a:rPr lang="en-US" dirty="0"/>
              <a:t>: Grants or denies access to MIDI devices for sending and receiving system exclusive messages.</a:t>
            </a:r>
          </a:p>
          <a:p>
            <a:r>
              <a:rPr lang="en-US" b="1" dirty="0"/>
              <a:t>push</a:t>
            </a:r>
            <a:r>
              <a:rPr lang="en-US" dirty="0"/>
              <a:t>: Grants or denies the ability to display push notifications.</a:t>
            </a:r>
            <a:endParaRPr lang="en-IN" dirty="0"/>
          </a:p>
        </p:txBody>
      </p:sp>
      <p:sp>
        <p:nvSpPr>
          <p:cNvPr id="4" name="Date Placeholder 3">
            <a:extLst>
              <a:ext uri="{FF2B5EF4-FFF2-40B4-BE49-F238E27FC236}">
                <a16:creationId xmlns:a16="http://schemas.microsoft.com/office/drawing/2014/main" id="{14F227A0-A7D8-4827-B74E-90CF474B75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220D60B-68BA-4E7C-B1E3-8F5A8F4D04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7CFF93-425E-4259-85C4-66018ECE649F}"/>
              </a:ext>
            </a:extLst>
          </p:cNvPr>
          <p:cNvSpPr>
            <a:spLocks noGrp="1"/>
          </p:cNvSpPr>
          <p:nvPr>
            <p:ph type="sldNum" sz="quarter" idx="12"/>
          </p:nvPr>
        </p:nvSpPr>
        <p:spPr/>
        <p:txBody>
          <a:bodyPr/>
          <a:lstStyle/>
          <a:p>
            <a:fld id="{A193C64B-2574-4D3D-B044-92D68AAEF81F}" type="slidenum">
              <a:rPr lang="en-IN" smtClean="0"/>
              <a:t>299</a:t>
            </a:fld>
            <a:endParaRPr lang="en-IN"/>
          </a:p>
        </p:txBody>
      </p:sp>
    </p:spTree>
    <p:extLst>
      <p:ext uri="{BB962C8B-B14F-4D97-AF65-F5344CB8AC3E}">
        <p14:creationId xmlns:p14="http://schemas.microsoft.com/office/powerpoint/2010/main" val="225336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fontScale="77500" lnSpcReduction="20000"/>
          </a:bodyPr>
          <a:lstStyle/>
          <a:p>
            <a:r>
              <a:rPr lang="en-US" dirty="0"/>
              <a:t>This Training will only cover automation using playwright &amp; </a:t>
            </a:r>
            <a:r>
              <a:rPr lang="en-US" dirty="0" err="1"/>
              <a:t>Javascript</a:t>
            </a:r>
            <a:endParaRPr lang="en-US" dirty="0"/>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should already know about JS, HTML and CSS </a:t>
            </a:r>
            <a:r>
              <a:rPr lang="en-US" dirty="0" err="1"/>
              <a:t>etc</a:t>
            </a:r>
            <a:endParaRPr lang="en-US" dirty="0"/>
          </a:p>
          <a:p>
            <a:r>
              <a:rPr lang="en-US" dirty="0"/>
              <a:t>Non technical people may not gain anything from this training</a:t>
            </a:r>
          </a:p>
          <a:p>
            <a:r>
              <a:rPr lang="en-US" dirty="0"/>
              <a:t>This training material is self created by trainer, not taken from any readymade template / website / any other source</a:t>
            </a:r>
          </a:p>
          <a:p>
            <a:r>
              <a:rPr lang="en-US" dirty="0"/>
              <a:t>We will discuss and do everything from scratch</a:t>
            </a:r>
          </a:p>
          <a:p>
            <a:r>
              <a:rPr lang="en-US" dirty="0"/>
              <a:t>Its ok </a:t>
            </a:r>
            <a:r>
              <a:rPr lang="en-US"/>
              <a:t>&amp; normal if </a:t>
            </a:r>
            <a:r>
              <a:rPr lang="en-US" dirty="0"/>
              <a:t>you already know many automation testing concepts</a:t>
            </a:r>
          </a:p>
          <a:p>
            <a:r>
              <a:rPr lang="en-US" dirty="0"/>
              <a:t>Keep patience if you do not understand any concept, I guarantee you will be able to write test cases using playwright at the end of this course </a:t>
            </a:r>
          </a:p>
          <a:p>
            <a:endParaRPr lang="en-US" dirty="0"/>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3</a:t>
            </a:fld>
            <a:endParaRPr lang="en-IN"/>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5C96-60A4-4CD7-AD68-DD92838FB650}"/>
              </a:ext>
            </a:extLst>
          </p:cNvPr>
          <p:cNvSpPr>
            <a:spLocks noGrp="1"/>
          </p:cNvSpPr>
          <p:nvPr>
            <p:ph type="ctrTitle"/>
          </p:nvPr>
        </p:nvSpPr>
        <p:spPr/>
        <p:txBody>
          <a:bodyPr/>
          <a:lstStyle/>
          <a:p>
            <a:r>
              <a:rPr lang="en-US" dirty="0"/>
              <a:t>Installation</a:t>
            </a:r>
            <a:endParaRPr lang="en-IN" dirty="0"/>
          </a:p>
        </p:txBody>
      </p:sp>
      <p:sp>
        <p:nvSpPr>
          <p:cNvPr id="4" name="Subtitle 3">
            <a:extLst>
              <a:ext uri="{FF2B5EF4-FFF2-40B4-BE49-F238E27FC236}">
                <a16:creationId xmlns:a16="http://schemas.microsoft.com/office/drawing/2014/main" id="{7F59C81A-DC3A-4187-8D6B-74DDE794BD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7426731"/>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130D-BEFA-4EFD-AC9E-4273868B2A65}"/>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BF67390E-33BE-45C9-AE3F-45D57EB0C991}"/>
              </a:ext>
            </a:extLst>
          </p:cNvPr>
          <p:cNvSpPr>
            <a:spLocks noGrp="1"/>
          </p:cNvSpPr>
          <p:nvPr>
            <p:ph idx="1"/>
          </p:nvPr>
        </p:nvSpPr>
        <p:spPr/>
        <p:txBody>
          <a:bodyPr>
            <a:normAutofit/>
          </a:bodyPr>
          <a:lstStyle/>
          <a:p>
            <a:r>
              <a:rPr lang="en-US" b="1" dirty="0"/>
              <a:t>camera</a:t>
            </a:r>
            <a:r>
              <a:rPr lang="en-US" dirty="0"/>
              <a:t>: Grants or denies access to the camera.</a:t>
            </a:r>
          </a:p>
          <a:p>
            <a:r>
              <a:rPr lang="en-US" b="1" dirty="0"/>
              <a:t>microphone</a:t>
            </a:r>
            <a:r>
              <a:rPr lang="en-US" dirty="0"/>
              <a:t>: Grants or denies access to the microphone.</a:t>
            </a:r>
          </a:p>
          <a:p>
            <a:r>
              <a:rPr lang="en-US" b="1" dirty="0" err="1"/>
              <a:t>backgroundSync</a:t>
            </a:r>
            <a:r>
              <a:rPr lang="en-US" dirty="0"/>
              <a:t>: Grants or denies access to background sync functionality.</a:t>
            </a:r>
          </a:p>
          <a:p>
            <a:r>
              <a:rPr lang="en-US" b="1" dirty="0" err="1"/>
              <a:t>ambientLightSensor</a:t>
            </a:r>
            <a:r>
              <a:rPr lang="en-US" dirty="0"/>
              <a:t>: Grants or denies access to the ambient light sensor.</a:t>
            </a:r>
          </a:p>
          <a:p>
            <a:endParaRPr lang="en-IN" dirty="0"/>
          </a:p>
        </p:txBody>
      </p:sp>
      <p:sp>
        <p:nvSpPr>
          <p:cNvPr id="4" name="Date Placeholder 3">
            <a:extLst>
              <a:ext uri="{FF2B5EF4-FFF2-40B4-BE49-F238E27FC236}">
                <a16:creationId xmlns:a16="http://schemas.microsoft.com/office/drawing/2014/main" id="{E67FB095-A4F1-48EF-8384-360937764B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1346C8-221A-4166-A5B8-CBF4D3EEE75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9CB269-E5C8-4AF8-8579-0CA842D449C1}"/>
              </a:ext>
            </a:extLst>
          </p:cNvPr>
          <p:cNvSpPr>
            <a:spLocks noGrp="1"/>
          </p:cNvSpPr>
          <p:nvPr>
            <p:ph type="sldNum" sz="quarter" idx="12"/>
          </p:nvPr>
        </p:nvSpPr>
        <p:spPr/>
        <p:txBody>
          <a:bodyPr/>
          <a:lstStyle/>
          <a:p>
            <a:fld id="{A193C64B-2574-4D3D-B044-92D68AAEF81F}" type="slidenum">
              <a:rPr lang="en-IN" smtClean="0"/>
              <a:t>300</a:t>
            </a:fld>
            <a:endParaRPr lang="en-IN"/>
          </a:p>
        </p:txBody>
      </p:sp>
    </p:spTree>
    <p:extLst>
      <p:ext uri="{BB962C8B-B14F-4D97-AF65-F5344CB8AC3E}">
        <p14:creationId xmlns:p14="http://schemas.microsoft.com/office/powerpoint/2010/main" val="112450299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6DF-FE07-4F94-B59E-5B141C62FC1C}"/>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5CBC6612-CC1B-4B0F-8269-3EDEE58841F1}"/>
              </a:ext>
            </a:extLst>
          </p:cNvPr>
          <p:cNvSpPr>
            <a:spLocks noGrp="1"/>
          </p:cNvSpPr>
          <p:nvPr>
            <p:ph idx="1"/>
          </p:nvPr>
        </p:nvSpPr>
        <p:spPr/>
        <p:txBody>
          <a:bodyPr/>
          <a:lstStyle/>
          <a:p>
            <a:r>
              <a:rPr lang="en-US" b="1" dirty="0"/>
              <a:t>accelerometer</a:t>
            </a:r>
            <a:r>
              <a:rPr lang="en-US" dirty="0"/>
              <a:t>: Grants or denies access to the accelerometer.</a:t>
            </a:r>
          </a:p>
          <a:p>
            <a:r>
              <a:rPr lang="en-US" b="1" dirty="0"/>
              <a:t>gyroscope</a:t>
            </a:r>
            <a:r>
              <a:rPr lang="en-US" dirty="0"/>
              <a:t>: Grants or denies access to the gyroscope.</a:t>
            </a:r>
          </a:p>
          <a:p>
            <a:r>
              <a:rPr lang="en-US" b="1" dirty="0"/>
              <a:t>magnetometer</a:t>
            </a:r>
            <a:r>
              <a:rPr lang="en-US" dirty="0"/>
              <a:t>: Grants or denies access to the magnetometer.</a:t>
            </a:r>
          </a:p>
          <a:p>
            <a:r>
              <a:rPr lang="en-US" b="1" dirty="0" err="1"/>
              <a:t>clipboardReadWrite</a:t>
            </a:r>
            <a:r>
              <a:rPr lang="en-US" dirty="0"/>
              <a:t>: Grants or denies access to read and write from the clipboard.</a:t>
            </a:r>
          </a:p>
        </p:txBody>
      </p:sp>
      <p:sp>
        <p:nvSpPr>
          <p:cNvPr id="4" name="Date Placeholder 3">
            <a:extLst>
              <a:ext uri="{FF2B5EF4-FFF2-40B4-BE49-F238E27FC236}">
                <a16:creationId xmlns:a16="http://schemas.microsoft.com/office/drawing/2014/main" id="{A60DED87-08BE-4425-822E-68E032F8AE6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0CC752-D05C-4E94-97B5-A63CA13BBF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9150D4B-F31A-4122-9D90-C6D7B5B8E772}"/>
              </a:ext>
            </a:extLst>
          </p:cNvPr>
          <p:cNvSpPr>
            <a:spLocks noGrp="1"/>
          </p:cNvSpPr>
          <p:nvPr>
            <p:ph type="sldNum" sz="quarter" idx="12"/>
          </p:nvPr>
        </p:nvSpPr>
        <p:spPr/>
        <p:txBody>
          <a:bodyPr/>
          <a:lstStyle/>
          <a:p>
            <a:fld id="{A193C64B-2574-4D3D-B044-92D68AAEF81F}" type="slidenum">
              <a:rPr lang="en-IN" smtClean="0"/>
              <a:t>301</a:t>
            </a:fld>
            <a:endParaRPr lang="en-IN"/>
          </a:p>
        </p:txBody>
      </p:sp>
    </p:spTree>
    <p:extLst>
      <p:ext uri="{BB962C8B-B14F-4D97-AF65-F5344CB8AC3E}">
        <p14:creationId xmlns:p14="http://schemas.microsoft.com/office/powerpoint/2010/main" val="23728261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A79-F1B7-4C29-8C03-7697907AA463}"/>
              </a:ext>
            </a:extLst>
          </p:cNvPr>
          <p:cNvSpPr>
            <a:spLocks noGrp="1"/>
          </p:cNvSpPr>
          <p:nvPr>
            <p:ph type="title"/>
          </p:nvPr>
        </p:nvSpPr>
        <p:spPr/>
        <p:txBody>
          <a:bodyPr/>
          <a:lstStyle/>
          <a:p>
            <a:r>
              <a:rPr lang="en-US" dirty="0"/>
              <a:t>Permissions – playwright config</a:t>
            </a:r>
            <a:endParaRPr lang="en-IN" dirty="0"/>
          </a:p>
        </p:txBody>
      </p:sp>
      <p:sp>
        <p:nvSpPr>
          <p:cNvPr id="3" name="Content Placeholder 2">
            <a:extLst>
              <a:ext uri="{FF2B5EF4-FFF2-40B4-BE49-F238E27FC236}">
                <a16:creationId xmlns:a16="http://schemas.microsoft.com/office/drawing/2014/main" id="{2E70BB5B-8054-4BE4-AF78-C868D4DB7F65}"/>
              </a:ext>
            </a:extLst>
          </p:cNvPr>
          <p:cNvSpPr>
            <a:spLocks noGrp="1"/>
          </p:cNvSpPr>
          <p:nvPr>
            <p:ph idx="1"/>
          </p:nvPr>
        </p:nvSpPr>
        <p:spPr/>
        <p:txBody>
          <a:bodyPr>
            <a:normAutofit/>
          </a:bodyPr>
          <a:lstStyle/>
          <a:p>
            <a:r>
              <a:rPr lang="en-IN" dirty="0"/>
              <a:t>use: {</a:t>
            </a:r>
          </a:p>
          <a:p>
            <a:r>
              <a:rPr lang="en-IN" dirty="0"/>
              <a:t>        permissions: {</a:t>
            </a:r>
          </a:p>
          <a:p>
            <a:r>
              <a:rPr lang="en-IN" dirty="0"/>
              <a:t>          geolocation: 'granted',</a:t>
            </a:r>
          </a:p>
          <a:p>
            <a:r>
              <a:rPr lang="en-IN" dirty="0"/>
              <a:t>          notifications: 'denied',</a:t>
            </a:r>
          </a:p>
          <a:p>
            <a:r>
              <a:rPr lang="en-IN" dirty="0"/>
              <a:t>          camera: 'prompt',</a:t>
            </a:r>
          </a:p>
          <a:p>
            <a:r>
              <a:rPr lang="en-IN" dirty="0"/>
              <a:t>          microphone: 'prompt',</a:t>
            </a:r>
          </a:p>
          <a:p>
            <a:r>
              <a:rPr lang="en-IN" dirty="0"/>
              <a:t>        },</a:t>
            </a:r>
          </a:p>
        </p:txBody>
      </p:sp>
      <p:sp>
        <p:nvSpPr>
          <p:cNvPr id="4" name="Date Placeholder 3">
            <a:extLst>
              <a:ext uri="{FF2B5EF4-FFF2-40B4-BE49-F238E27FC236}">
                <a16:creationId xmlns:a16="http://schemas.microsoft.com/office/drawing/2014/main" id="{B2962A0A-3DA9-414F-85FE-0A269C4E9C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750B5C-5D03-4626-B7CF-06FB0FEA88F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E16680E-D118-49E8-B4FB-4FD5A1A3F382}"/>
              </a:ext>
            </a:extLst>
          </p:cNvPr>
          <p:cNvSpPr>
            <a:spLocks noGrp="1"/>
          </p:cNvSpPr>
          <p:nvPr>
            <p:ph type="sldNum" sz="quarter" idx="12"/>
          </p:nvPr>
        </p:nvSpPr>
        <p:spPr/>
        <p:txBody>
          <a:bodyPr/>
          <a:lstStyle/>
          <a:p>
            <a:fld id="{A193C64B-2574-4D3D-B044-92D68AAEF81F}" type="slidenum">
              <a:rPr lang="en-IN" smtClean="0"/>
              <a:t>302</a:t>
            </a:fld>
            <a:endParaRPr lang="en-IN"/>
          </a:p>
        </p:txBody>
      </p:sp>
    </p:spTree>
    <p:extLst>
      <p:ext uri="{BB962C8B-B14F-4D97-AF65-F5344CB8AC3E}">
        <p14:creationId xmlns:p14="http://schemas.microsoft.com/office/powerpoint/2010/main" val="128927909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r>
              <a:rPr lang="en-US" dirty="0">
                <a:solidFill>
                  <a:srgbClr val="FF0000"/>
                </a:solidFill>
              </a:rPr>
              <a:t>Question: How can you customize browser contexts and devices in Playwright?</a:t>
            </a:r>
          </a:p>
          <a:p>
            <a:r>
              <a:rPr lang="en-US" dirty="0"/>
              <a:t>Answer: You can define custom browser contexts with specific configurations such as permissions, cookies, and storage isolation. </a:t>
            </a:r>
          </a:p>
          <a:p>
            <a:r>
              <a:rPr lang="en-US" dirty="0"/>
              <a:t>Additionally, Playwright allows you to emulate various devices like smartphones, tablets, or custom screen sizes for responsive testing.</a:t>
            </a:r>
            <a:endParaRPr lang="en-IN" dirty="0"/>
          </a:p>
        </p:txBody>
      </p:sp>
      <p:sp>
        <p:nvSpPr>
          <p:cNvPr id="4" name="Date Placeholder 3">
            <a:extLst>
              <a:ext uri="{FF2B5EF4-FFF2-40B4-BE49-F238E27FC236}">
                <a16:creationId xmlns:a16="http://schemas.microsoft.com/office/drawing/2014/main" id="{E4F73CFB-02AD-4B7D-9F16-36ECFB3EAFE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A15010E-AFA2-4A1F-BE70-51AFC944F9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1BEC6-D4B8-40D7-92DE-59AAEC4F6EAB}"/>
              </a:ext>
            </a:extLst>
          </p:cNvPr>
          <p:cNvSpPr>
            <a:spLocks noGrp="1"/>
          </p:cNvSpPr>
          <p:nvPr>
            <p:ph type="sldNum" sz="quarter" idx="12"/>
          </p:nvPr>
        </p:nvSpPr>
        <p:spPr/>
        <p:txBody>
          <a:bodyPr/>
          <a:lstStyle/>
          <a:p>
            <a:fld id="{A193C64B-2574-4D3D-B044-92D68AAEF81F}" type="slidenum">
              <a:rPr lang="en-IN" smtClean="0"/>
              <a:t>303</a:t>
            </a:fld>
            <a:endParaRPr lang="en-IN"/>
          </a:p>
        </p:txBody>
      </p:sp>
    </p:spTree>
    <p:extLst>
      <p:ext uri="{BB962C8B-B14F-4D97-AF65-F5344CB8AC3E}">
        <p14:creationId xmlns:p14="http://schemas.microsoft.com/office/powerpoint/2010/main" val="1140013591"/>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solidFill>
                  <a:srgbClr val="FF0000"/>
                </a:solidFill>
              </a:rPr>
              <a:t>Question: What does emulating devices in Playwright allow?</a:t>
            </a:r>
          </a:p>
          <a:p>
            <a:r>
              <a:rPr lang="en-US" dirty="0"/>
              <a:t>Answer: Emulating devices in Playwright allows you to simulate the behavior of various devices like smartphones, tablets, or IPADS etc. </a:t>
            </a:r>
          </a:p>
          <a:p>
            <a:r>
              <a:rPr lang="en-US" dirty="0"/>
              <a:t>This enables you to test how your web application renders and behaves across different screen sizes and device capabilities.</a:t>
            </a:r>
            <a:endParaRPr lang="en-IN" dirty="0"/>
          </a:p>
        </p:txBody>
      </p:sp>
      <p:sp>
        <p:nvSpPr>
          <p:cNvPr id="4" name="Date Placeholder 3">
            <a:extLst>
              <a:ext uri="{FF2B5EF4-FFF2-40B4-BE49-F238E27FC236}">
                <a16:creationId xmlns:a16="http://schemas.microsoft.com/office/drawing/2014/main" id="{29ABD53A-2848-4EDC-AC7C-D6D45BD132F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798580-F79F-4A4F-94D1-B3322BE5130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251B8C-EACD-4F29-B626-355B6F96A94D}"/>
              </a:ext>
            </a:extLst>
          </p:cNvPr>
          <p:cNvSpPr>
            <a:spLocks noGrp="1"/>
          </p:cNvSpPr>
          <p:nvPr>
            <p:ph type="sldNum" sz="quarter" idx="12"/>
          </p:nvPr>
        </p:nvSpPr>
        <p:spPr/>
        <p:txBody>
          <a:bodyPr/>
          <a:lstStyle/>
          <a:p>
            <a:fld id="{A193C64B-2574-4D3D-B044-92D68AAEF81F}" type="slidenum">
              <a:rPr lang="en-IN" smtClean="0"/>
              <a:t>304</a:t>
            </a:fld>
            <a:endParaRPr lang="en-IN"/>
          </a:p>
        </p:txBody>
      </p:sp>
    </p:spTree>
    <p:extLst>
      <p:ext uri="{BB962C8B-B14F-4D97-AF65-F5344CB8AC3E}">
        <p14:creationId xmlns:p14="http://schemas.microsoft.com/office/powerpoint/2010/main" val="4255730557"/>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solidFill>
                  <a:srgbClr val="FF0000"/>
                </a:solidFill>
              </a:rPr>
              <a:t>Question: How can you customize browser options in Playwright?</a:t>
            </a:r>
          </a:p>
          <a:p>
            <a:r>
              <a:rPr lang="en-US" dirty="0"/>
              <a:t>Answer: Playwright provides the flexibility to customize browser options such as </a:t>
            </a:r>
            <a:r>
              <a:rPr lang="en-US" dirty="0">
                <a:highlight>
                  <a:srgbClr val="FFFF00"/>
                </a:highlight>
              </a:rPr>
              <a:t>launch settings, viewport size, user agent, and browser preferences</a:t>
            </a:r>
            <a:r>
              <a:rPr lang="en-US" dirty="0"/>
              <a:t>. </a:t>
            </a:r>
          </a:p>
          <a:p>
            <a:r>
              <a:rPr lang="en-US" dirty="0"/>
              <a:t>These options allow you to tailor the browser environment to match specific testing scenarios and requirements.</a:t>
            </a:r>
            <a:endParaRPr lang="en-IN" dirty="0"/>
          </a:p>
        </p:txBody>
      </p:sp>
      <p:sp>
        <p:nvSpPr>
          <p:cNvPr id="4" name="Date Placeholder 3">
            <a:extLst>
              <a:ext uri="{FF2B5EF4-FFF2-40B4-BE49-F238E27FC236}">
                <a16:creationId xmlns:a16="http://schemas.microsoft.com/office/drawing/2014/main" id="{855E99E5-5F1B-4ABA-8C03-C1E8D69A01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279B29-8E5A-4726-914C-E0B357650A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067ACA-BF45-4C41-998B-1050EF865BDC}"/>
              </a:ext>
            </a:extLst>
          </p:cNvPr>
          <p:cNvSpPr>
            <a:spLocks noGrp="1"/>
          </p:cNvSpPr>
          <p:nvPr>
            <p:ph type="sldNum" sz="quarter" idx="12"/>
          </p:nvPr>
        </p:nvSpPr>
        <p:spPr/>
        <p:txBody>
          <a:bodyPr/>
          <a:lstStyle/>
          <a:p>
            <a:fld id="{A193C64B-2574-4D3D-B044-92D68AAEF81F}" type="slidenum">
              <a:rPr lang="en-IN" smtClean="0"/>
              <a:t>305</a:t>
            </a:fld>
            <a:endParaRPr lang="en-IN"/>
          </a:p>
        </p:txBody>
      </p:sp>
    </p:spTree>
    <p:extLst>
      <p:ext uri="{BB962C8B-B14F-4D97-AF65-F5344CB8AC3E}">
        <p14:creationId xmlns:p14="http://schemas.microsoft.com/office/powerpoint/2010/main" val="367227190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Step 1: Set the environment variable </a:t>
            </a:r>
            <a:endParaRPr lang="en-IN" dirty="0"/>
          </a:p>
          <a:p>
            <a:pPr lvl="1"/>
            <a:r>
              <a:rPr lang="en-IN" dirty="0">
                <a:highlight>
                  <a:srgbClr val="FFFF00"/>
                </a:highlight>
              </a:rPr>
              <a:t> $</a:t>
            </a:r>
            <a:r>
              <a:rPr lang="en-IN" dirty="0" err="1">
                <a:highlight>
                  <a:srgbClr val="FFFF00"/>
                </a:highlight>
              </a:rPr>
              <a:t>env:PWDEBUG</a:t>
            </a:r>
            <a:r>
              <a:rPr lang="en-IN" dirty="0">
                <a:highlight>
                  <a:srgbClr val="FFFF00"/>
                </a:highlight>
              </a:rPr>
              <a:t>=1 </a:t>
            </a:r>
          </a:p>
          <a:p>
            <a:pPr marL="457200" lvl="1" indent="0">
              <a:buNone/>
            </a:pPr>
            <a:endParaRPr lang="en-US" dirty="0"/>
          </a:p>
          <a:p>
            <a:pPr marL="457200" lvl="1" indent="0">
              <a:buNone/>
            </a:pPr>
            <a:r>
              <a:rPr lang="en-US" sz="2000" dirty="0"/>
              <a:t>Step 2 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
        <p:nvSpPr>
          <p:cNvPr id="4" name="Date Placeholder 3">
            <a:extLst>
              <a:ext uri="{FF2B5EF4-FFF2-40B4-BE49-F238E27FC236}">
                <a16:creationId xmlns:a16="http://schemas.microsoft.com/office/drawing/2014/main" id="{9BC04329-BECE-449C-8376-1CBDFDC25E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389992-AC16-4C9D-AABD-76E50BB37E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33D164-A0EB-47B8-B4C6-B645F4535DBD}"/>
              </a:ext>
            </a:extLst>
          </p:cNvPr>
          <p:cNvSpPr>
            <a:spLocks noGrp="1"/>
          </p:cNvSpPr>
          <p:nvPr>
            <p:ph type="sldNum" sz="quarter" idx="12"/>
          </p:nvPr>
        </p:nvSpPr>
        <p:spPr/>
        <p:txBody>
          <a:bodyPr/>
          <a:lstStyle/>
          <a:p>
            <a:fld id="{A193C64B-2574-4D3D-B044-92D68AAEF81F}" type="slidenum">
              <a:rPr lang="en-IN" smtClean="0"/>
              <a:t>307</a:t>
            </a:fld>
            <a:endParaRPr lang="en-IN"/>
          </a:p>
        </p:txBody>
      </p:sp>
    </p:spTree>
    <p:extLst>
      <p:ext uri="{BB962C8B-B14F-4D97-AF65-F5344CB8AC3E}">
        <p14:creationId xmlns:p14="http://schemas.microsoft.com/office/powerpoint/2010/main" val="292245423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5B23-0D65-45E1-BBD4-C36856CD99DB}"/>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D2E97741-D4B0-4515-B604-5BF1E8E16208}"/>
              </a:ext>
            </a:extLst>
          </p:cNvPr>
          <p:cNvSpPr>
            <a:spLocks noGrp="1"/>
          </p:cNvSpPr>
          <p:nvPr>
            <p:ph idx="1"/>
          </p:nvPr>
        </p:nvSpPr>
        <p:spPr/>
        <p:txBody>
          <a:bodyPr>
            <a:normAutofit fontScale="92500" lnSpcReduction="20000"/>
          </a:bodyPr>
          <a:lstStyle/>
          <a:p>
            <a:r>
              <a:rPr lang="en-IN" dirty="0"/>
              <a:t>//Start Debugging in </a:t>
            </a:r>
            <a:r>
              <a:rPr lang="en-IN" dirty="0" err="1"/>
              <a:t>powershell</a:t>
            </a:r>
            <a:endParaRPr lang="en-IN" dirty="0"/>
          </a:p>
          <a:p>
            <a:r>
              <a:rPr lang="en-IN" dirty="0"/>
              <a:t>$</a:t>
            </a:r>
            <a:r>
              <a:rPr lang="en-IN" dirty="0" err="1"/>
              <a:t>env:DEBUG</a:t>
            </a:r>
            <a:r>
              <a:rPr lang="en-IN" dirty="0"/>
              <a:t>="</a:t>
            </a:r>
            <a:r>
              <a:rPr lang="en-IN" dirty="0" err="1"/>
              <a:t>pw:browser</a:t>
            </a:r>
            <a:r>
              <a:rPr lang="en-IN" dirty="0"/>
              <a:t>"</a:t>
            </a:r>
          </a:p>
          <a:p>
            <a:r>
              <a:rPr lang="en-IN" dirty="0"/>
              <a:t>$</a:t>
            </a:r>
            <a:r>
              <a:rPr lang="en-IN" dirty="0" err="1"/>
              <a:t>env:DEBUG</a:t>
            </a:r>
            <a:r>
              <a:rPr lang="en-IN" dirty="0"/>
              <a:t>="</a:t>
            </a:r>
            <a:r>
              <a:rPr lang="en-IN" dirty="0" err="1"/>
              <a:t>pw:channel</a:t>
            </a:r>
            <a:r>
              <a:rPr lang="en-IN" dirty="0"/>
              <a:t>"</a:t>
            </a:r>
          </a:p>
          <a:p>
            <a:r>
              <a:rPr lang="en-IN" dirty="0"/>
              <a:t>$</a:t>
            </a:r>
            <a:r>
              <a:rPr lang="en-IN" dirty="0" err="1"/>
              <a:t>env:DEBUG</a:t>
            </a:r>
            <a:r>
              <a:rPr lang="en-IN" dirty="0"/>
              <a:t>="</a:t>
            </a:r>
            <a:r>
              <a:rPr lang="en-IN" dirty="0" err="1"/>
              <a:t>pw:protocol</a:t>
            </a:r>
            <a:r>
              <a:rPr lang="en-IN" dirty="0"/>
              <a:t>"</a:t>
            </a:r>
          </a:p>
          <a:p>
            <a:r>
              <a:rPr lang="en-IN" dirty="0"/>
              <a:t>$</a:t>
            </a:r>
            <a:r>
              <a:rPr lang="en-IN" dirty="0" err="1"/>
              <a:t>env:DEBUG</a:t>
            </a:r>
            <a:r>
              <a:rPr lang="en-IN" dirty="0"/>
              <a:t>="</a:t>
            </a:r>
            <a:r>
              <a:rPr lang="en-IN" dirty="0" err="1"/>
              <a:t>pw:rpc</a:t>
            </a:r>
            <a:r>
              <a:rPr lang="en-IN" dirty="0"/>
              <a:t>"</a:t>
            </a:r>
          </a:p>
          <a:p>
            <a:r>
              <a:rPr lang="en-IN" dirty="0"/>
              <a:t>$</a:t>
            </a:r>
            <a:r>
              <a:rPr lang="en-IN" dirty="0" err="1"/>
              <a:t>env:DEBUG</a:t>
            </a:r>
            <a:r>
              <a:rPr lang="en-IN" dirty="0"/>
              <a:t>="</a:t>
            </a:r>
            <a:r>
              <a:rPr lang="en-IN" dirty="0" err="1"/>
              <a:t>pw:api</a:t>
            </a:r>
            <a:r>
              <a:rPr lang="en-IN" dirty="0"/>
              <a:t>"</a:t>
            </a:r>
          </a:p>
          <a:p>
            <a:r>
              <a:rPr lang="en-IN" dirty="0"/>
              <a:t>$</a:t>
            </a:r>
            <a:r>
              <a:rPr lang="en-IN" dirty="0" err="1"/>
              <a:t>env:DEBUG</a:t>
            </a:r>
            <a:r>
              <a:rPr lang="en-IN" dirty="0"/>
              <a:t>="</a:t>
            </a:r>
            <a:r>
              <a:rPr lang="en-IN" dirty="0" err="1"/>
              <a:t>pw:verbose</a:t>
            </a:r>
            <a:r>
              <a:rPr lang="en-IN" dirty="0"/>
              <a:t>"</a:t>
            </a:r>
          </a:p>
          <a:p>
            <a:r>
              <a:rPr lang="en-IN" dirty="0"/>
              <a:t>$</a:t>
            </a:r>
            <a:r>
              <a:rPr lang="en-IN" dirty="0" err="1"/>
              <a:t>env:DEBUG</a:t>
            </a:r>
            <a:r>
              <a:rPr lang="en-IN" dirty="0"/>
              <a:t>="</a:t>
            </a:r>
            <a:r>
              <a:rPr lang="en-IN" dirty="0" err="1"/>
              <a:t>pw:network</a:t>
            </a:r>
            <a:r>
              <a:rPr lang="en-IN" dirty="0"/>
              <a:t>"</a:t>
            </a:r>
          </a:p>
        </p:txBody>
      </p:sp>
      <p:sp>
        <p:nvSpPr>
          <p:cNvPr id="4" name="Date Placeholder 3">
            <a:extLst>
              <a:ext uri="{FF2B5EF4-FFF2-40B4-BE49-F238E27FC236}">
                <a16:creationId xmlns:a16="http://schemas.microsoft.com/office/drawing/2014/main" id="{921F4472-113A-424D-B08C-33EE01037B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6EE285-86E9-4D02-85D4-6EE8FA23F7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0AC104-C185-4C10-AEDB-06977EAD55CB}"/>
              </a:ext>
            </a:extLst>
          </p:cNvPr>
          <p:cNvSpPr>
            <a:spLocks noGrp="1"/>
          </p:cNvSpPr>
          <p:nvPr>
            <p:ph type="sldNum" sz="quarter" idx="12"/>
          </p:nvPr>
        </p:nvSpPr>
        <p:spPr/>
        <p:txBody>
          <a:bodyPr/>
          <a:lstStyle/>
          <a:p>
            <a:fld id="{A193C64B-2574-4D3D-B044-92D68AAEF81F}" type="slidenum">
              <a:rPr lang="en-IN" smtClean="0"/>
              <a:t>308</a:t>
            </a:fld>
            <a:endParaRPr lang="en-IN"/>
          </a:p>
        </p:txBody>
      </p:sp>
    </p:spTree>
    <p:extLst>
      <p:ext uri="{BB962C8B-B14F-4D97-AF65-F5344CB8AC3E}">
        <p14:creationId xmlns:p14="http://schemas.microsoft.com/office/powerpoint/2010/main" val="100401987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699B-8625-48AA-8F75-9E28406D2FC0}"/>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F44AF92-B42C-4C2C-BA01-F96104253AD5}"/>
              </a:ext>
            </a:extLst>
          </p:cNvPr>
          <p:cNvSpPr>
            <a:spLocks noGrp="1"/>
          </p:cNvSpPr>
          <p:nvPr>
            <p:ph idx="1"/>
          </p:nvPr>
        </p:nvSpPr>
        <p:spPr/>
        <p:txBody>
          <a:bodyPr>
            <a:normAutofit lnSpcReduction="10000"/>
          </a:bodyPr>
          <a:lstStyle/>
          <a:p>
            <a:r>
              <a:rPr lang="en-US" b="1" dirty="0" err="1"/>
              <a:t>pw:browser</a:t>
            </a:r>
            <a:r>
              <a:rPr lang="en-US" dirty="0"/>
              <a:t>: Debug output related to the browser instances managed by Playwright, including browser launch, page navigation, and page closing events.</a:t>
            </a:r>
          </a:p>
          <a:p>
            <a:endParaRPr lang="en-US" dirty="0"/>
          </a:p>
          <a:p>
            <a:r>
              <a:rPr lang="en-US" b="1" dirty="0" err="1"/>
              <a:t>pw:channel</a:t>
            </a:r>
            <a:r>
              <a:rPr lang="en-US" dirty="0"/>
              <a:t>: Debug output related to communication between Playwright's client and server components, including WebSocket messages and RPC calls.</a:t>
            </a:r>
          </a:p>
          <a:p>
            <a:endParaRPr lang="en-US" dirty="0"/>
          </a:p>
          <a:p>
            <a:r>
              <a:rPr lang="en-US" b="1" dirty="0" err="1"/>
              <a:t>pw:protocol</a:t>
            </a:r>
            <a:r>
              <a:rPr lang="en-US" dirty="0"/>
              <a:t>: Debug output related to the </a:t>
            </a:r>
            <a:r>
              <a:rPr lang="en-US" dirty="0" err="1"/>
              <a:t>DevTools</a:t>
            </a:r>
            <a:r>
              <a:rPr lang="en-US" dirty="0"/>
              <a:t> Protocol (CDP) messages exchanged between Playwright and the browser instances.</a:t>
            </a:r>
          </a:p>
          <a:p>
            <a:endParaRPr lang="en-US" dirty="0"/>
          </a:p>
        </p:txBody>
      </p:sp>
      <p:sp>
        <p:nvSpPr>
          <p:cNvPr id="4" name="Date Placeholder 3">
            <a:extLst>
              <a:ext uri="{FF2B5EF4-FFF2-40B4-BE49-F238E27FC236}">
                <a16:creationId xmlns:a16="http://schemas.microsoft.com/office/drawing/2014/main" id="{66962F39-6739-40C6-AB88-708C85553C5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2647C6-A19E-40C8-B324-5AB0A966BC0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B01189-7A78-4A59-A011-521D122989DE}"/>
              </a:ext>
            </a:extLst>
          </p:cNvPr>
          <p:cNvSpPr>
            <a:spLocks noGrp="1"/>
          </p:cNvSpPr>
          <p:nvPr>
            <p:ph type="sldNum" sz="quarter" idx="12"/>
          </p:nvPr>
        </p:nvSpPr>
        <p:spPr/>
        <p:txBody>
          <a:bodyPr/>
          <a:lstStyle/>
          <a:p>
            <a:fld id="{A193C64B-2574-4D3D-B044-92D68AAEF81F}" type="slidenum">
              <a:rPr lang="en-IN" smtClean="0"/>
              <a:t>309</a:t>
            </a:fld>
            <a:endParaRPr lang="en-IN"/>
          </a:p>
        </p:txBody>
      </p:sp>
    </p:spTree>
    <p:extLst>
      <p:ext uri="{BB962C8B-B14F-4D97-AF65-F5344CB8AC3E}">
        <p14:creationId xmlns:p14="http://schemas.microsoft.com/office/powerpoint/2010/main" val="2991650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r>
              <a:rPr lang="en-US" dirty="0"/>
              <a:t>Install any editor, preferably VS Code</a:t>
            </a:r>
          </a:p>
          <a:p>
            <a:pPr marL="457200" lvl="1" indent="0">
              <a:buNone/>
            </a:pPr>
            <a:endParaRPr lang="en-IN" dirty="0"/>
          </a:p>
        </p:txBody>
      </p:sp>
      <p:sp>
        <p:nvSpPr>
          <p:cNvPr id="4" name="Date Placeholder 3">
            <a:extLst>
              <a:ext uri="{FF2B5EF4-FFF2-40B4-BE49-F238E27FC236}">
                <a16:creationId xmlns:a16="http://schemas.microsoft.com/office/drawing/2014/main" id="{8748644E-7FF6-45E1-9F56-228614DF023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D73CAEA-0AF5-4CB7-9873-EED248E417B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E47EBAB-194A-479D-A4F5-B25C5B182992}"/>
              </a:ext>
            </a:extLst>
          </p:cNvPr>
          <p:cNvSpPr>
            <a:spLocks noGrp="1"/>
          </p:cNvSpPr>
          <p:nvPr>
            <p:ph type="sldNum" sz="quarter" idx="12"/>
          </p:nvPr>
        </p:nvSpPr>
        <p:spPr/>
        <p:txBody>
          <a:bodyPr/>
          <a:lstStyle/>
          <a:p>
            <a:fld id="{A193C64B-2574-4D3D-B044-92D68AAEF81F}" type="slidenum">
              <a:rPr lang="en-IN" smtClean="0"/>
              <a:t>31</a:t>
            </a:fld>
            <a:endParaRPr lang="en-IN"/>
          </a:p>
        </p:txBody>
      </p:sp>
    </p:spTree>
    <p:extLst>
      <p:ext uri="{BB962C8B-B14F-4D97-AF65-F5344CB8AC3E}">
        <p14:creationId xmlns:p14="http://schemas.microsoft.com/office/powerpoint/2010/main" val="865672314"/>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25E5-0BE6-42EA-8ADA-61170E06D7ED}"/>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53F26C0-E6D0-4ED5-9A05-9ACA854BC584}"/>
              </a:ext>
            </a:extLst>
          </p:cNvPr>
          <p:cNvSpPr>
            <a:spLocks noGrp="1"/>
          </p:cNvSpPr>
          <p:nvPr>
            <p:ph idx="1"/>
          </p:nvPr>
        </p:nvSpPr>
        <p:spPr/>
        <p:txBody>
          <a:bodyPr>
            <a:normAutofit/>
          </a:bodyPr>
          <a:lstStyle/>
          <a:p>
            <a:r>
              <a:rPr lang="en-US" b="1" dirty="0" err="1"/>
              <a:t>pw:rpc</a:t>
            </a:r>
            <a:r>
              <a:rPr lang="en-US" dirty="0"/>
              <a:t>: Debug output related to Remote Procedure Calls (RPC) between Playwright's client and server components.</a:t>
            </a:r>
          </a:p>
          <a:p>
            <a:r>
              <a:rPr lang="en-US" b="1" dirty="0" err="1"/>
              <a:t>pw:api</a:t>
            </a:r>
            <a:r>
              <a:rPr lang="en-US" dirty="0"/>
              <a:t>: Debug output related to Playwright's JavaScript API, including method calls and their parameters.</a:t>
            </a:r>
          </a:p>
          <a:p>
            <a:r>
              <a:rPr lang="en-US" b="1" dirty="0" err="1"/>
              <a:t>pw:verbose</a:t>
            </a:r>
            <a:r>
              <a:rPr lang="en-US" b="1" dirty="0"/>
              <a:t>: </a:t>
            </a:r>
            <a:r>
              <a:rPr lang="en-US" dirty="0"/>
              <a:t>Enables verbose debug output, providing more detailed information compared to other debug options.</a:t>
            </a:r>
          </a:p>
          <a:p>
            <a:r>
              <a:rPr lang="en-US" b="1" dirty="0" err="1"/>
              <a:t>pw:network</a:t>
            </a:r>
            <a:r>
              <a:rPr lang="en-US" dirty="0"/>
              <a:t>: Debugging with </a:t>
            </a:r>
            <a:r>
              <a:rPr lang="en-US" dirty="0" err="1"/>
              <a:t>pw:network</a:t>
            </a:r>
            <a:r>
              <a:rPr lang="en-US" dirty="0"/>
              <a:t> is like becoming a detective in the world of web requests and responses.</a:t>
            </a:r>
            <a:endParaRPr lang="en-IN" dirty="0"/>
          </a:p>
          <a:p>
            <a:endParaRPr lang="en-IN" dirty="0"/>
          </a:p>
        </p:txBody>
      </p:sp>
      <p:sp>
        <p:nvSpPr>
          <p:cNvPr id="4" name="Date Placeholder 3">
            <a:extLst>
              <a:ext uri="{FF2B5EF4-FFF2-40B4-BE49-F238E27FC236}">
                <a16:creationId xmlns:a16="http://schemas.microsoft.com/office/drawing/2014/main" id="{47AD6C52-C3DF-488E-91C8-1482A07A74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3860256-985E-4237-A3FC-14954A681E3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BFC00C-24DE-4DDF-B936-575527DBC6ED}"/>
              </a:ext>
            </a:extLst>
          </p:cNvPr>
          <p:cNvSpPr>
            <a:spLocks noGrp="1"/>
          </p:cNvSpPr>
          <p:nvPr>
            <p:ph type="sldNum" sz="quarter" idx="12"/>
          </p:nvPr>
        </p:nvSpPr>
        <p:spPr/>
        <p:txBody>
          <a:bodyPr/>
          <a:lstStyle/>
          <a:p>
            <a:fld id="{A193C64B-2574-4D3D-B044-92D68AAEF81F}" type="slidenum">
              <a:rPr lang="en-IN" smtClean="0"/>
              <a:t>310</a:t>
            </a:fld>
            <a:endParaRPr lang="en-IN"/>
          </a:p>
        </p:txBody>
      </p:sp>
    </p:spTree>
    <p:extLst>
      <p:ext uri="{BB962C8B-B14F-4D97-AF65-F5344CB8AC3E}">
        <p14:creationId xmlns:p14="http://schemas.microsoft.com/office/powerpoint/2010/main" val="68198843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3596-0BDD-48C7-AB61-D84994B86BC7}"/>
              </a:ext>
            </a:extLst>
          </p:cNvPr>
          <p:cNvSpPr>
            <a:spLocks noGrp="1"/>
          </p:cNvSpPr>
          <p:nvPr>
            <p:ph type="title"/>
          </p:nvPr>
        </p:nvSpPr>
        <p:spPr/>
        <p:txBody>
          <a:bodyPr/>
          <a:lstStyle/>
          <a:p>
            <a:r>
              <a:rPr lang="en-US" dirty="0"/>
              <a:t>//Remove Debugging in power shell</a:t>
            </a:r>
            <a:br>
              <a:rPr lang="en-US" dirty="0"/>
            </a:br>
            <a:endParaRPr lang="en-IN" dirty="0"/>
          </a:p>
        </p:txBody>
      </p:sp>
      <p:sp>
        <p:nvSpPr>
          <p:cNvPr id="3" name="Content Placeholder 2">
            <a:extLst>
              <a:ext uri="{FF2B5EF4-FFF2-40B4-BE49-F238E27FC236}">
                <a16:creationId xmlns:a16="http://schemas.microsoft.com/office/drawing/2014/main" id="{055D30B0-85F7-4A31-99FE-AA4D833A777B}"/>
              </a:ext>
            </a:extLst>
          </p:cNvPr>
          <p:cNvSpPr>
            <a:spLocks noGrp="1"/>
          </p:cNvSpPr>
          <p:nvPr>
            <p:ph idx="1"/>
          </p:nvPr>
        </p:nvSpPr>
        <p:spPr/>
        <p:txBody>
          <a:bodyPr/>
          <a:lstStyle/>
          <a:p>
            <a:r>
              <a:rPr lang="en-US" dirty="0"/>
              <a:t>//Remove Debugging in power shell</a:t>
            </a:r>
          </a:p>
          <a:p>
            <a:r>
              <a:rPr lang="en-US" dirty="0"/>
              <a:t>Remove-Item Env:\DEBUG</a:t>
            </a:r>
            <a:endParaRPr lang="en-IN" dirty="0"/>
          </a:p>
        </p:txBody>
      </p:sp>
      <p:sp>
        <p:nvSpPr>
          <p:cNvPr id="4" name="Date Placeholder 3">
            <a:extLst>
              <a:ext uri="{FF2B5EF4-FFF2-40B4-BE49-F238E27FC236}">
                <a16:creationId xmlns:a16="http://schemas.microsoft.com/office/drawing/2014/main" id="{D996685B-101C-40F0-B839-C216CF57EA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2B455CD-591A-4329-86FD-39DB77FE3B4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338FD1-D609-4721-ABB3-8D2F2768E83F}"/>
              </a:ext>
            </a:extLst>
          </p:cNvPr>
          <p:cNvSpPr>
            <a:spLocks noGrp="1"/>
          </p:cNvSpPr>
          <p:nvPr>
            <p:ph type="sldNum" sz="quarter" idx="12"/>
          </p:nvPr>
        </p:nvSpPr>
        <p:spPr/>
        <p:txBody>
          <a:bodyPr/>
          <a:lstStyle/>
          <a:p>
            <a:fld id="{A193C64B-2574-4D3D-B044-92D68AAEF81F}" type="slidenum">
              <a:rPr lang="en-IN" smtClean="0"/>
              <a:t>311</a:t>
            </a:fld>
            <a:endParaRPr lang="en-IN"/>
          </a:p>
        </p:txBody>
      </p:sp>
    </p:spTree>
    <p:extLst>
      <p:ext uri="{BB962C8B-B14F-4D97-AF65-F5344CB8AC3E}">
        <p14:creationId xmlns:p14="http://schemas.microsoft.com/office/powerpoint/2010/main" val="110302665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
        <p:nvSpPr>
          <p:cNvPr id="4" name="Date Placeholder 3">
            <a:extLst>
              <a:ext uri="{FF2B5EF4-FFF2-40B4-BE49-F238E27FC236}">
                <a16:creationId xmlns:a16="http://schemas.microsoft.com/office/drawing/2014/main" id="{057F4F2E-A66F-413C-85AC-040E0C3E7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5857D9-7177-4F2B-8B86-77B770BA41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394BEF-1915-47C3-8FF2-6FB20F93AF5D}"/>
              </a:ext>
            </a:extLst>
          </p:cNvPr>
          <p:cNvSpPr>
            <a:spLocks noGrp="1"/>
          </p:cNvSpPr>
          <p:nvPr>
            <p:ph type="sldNum" sz="quarter" idx="12"/>
          </p:nvPr>
        </p:nvSpPr>
        <p:spPr/>
        <p:txBody>
          <a:bodyPr/>
          <a:lstStyle/>
          <a:p>
            <a:fld id="{A193C64B-2574-4D3D-B044-92D68AAEF81F}" type="slidenum">
              <a:rPr lang="en-IN" smtClean="0"/>
              <a:t>312</a:t>
            </a:fld>
            <a:endParaRPr lang="en-IN"/>
          </a:p>
        </p:txBody>
      </p:sp>
    </p:spTree>
    <p:extLst>
      <p:ext uri="{BB962C8B-B14F-4D97-AF65-F5344CB8AC3E}">
        <p14:creationId xmlns:p14="http://schemas.microsoft.com/office/powerpoint/2010/main" val="922514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lnSpcReduction="10000"/>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solidFill>
                  <a:srgbClr val="FF0000"/>
                </a:solidFill>
              </a:rPr>
              <a:t>demo.playwright.dev</a:t>
            </a:r>
            <a:r>
              <a:rPr lang="en-IN" sz="2800" dirty="0">
                <a:solidFill>
                  <a:srgbClr val="FF0000"/>
                </a:solidFill>
              </a:rPr>
              <a:t>/</a:t>
            </a:r>
            <a:r>
              <a:rPr lang="en-IN" sz="2800" dirty="0" err="1">
                <a:solidFill>
                  <a:srgbClr val="FF0000"/>
                </a:solidFill>
              </a:rPr>
              <a:t>todomvc</a:t>
            </a:r>
            <a:endParaRPr lang="en-IN" sz="2800" dirty="0">
              <a:solidFill>
                <a:srgbClr val="FF0000"/>
              </a:solidFill>
            </a:endParaRPr>
          </a:p>
          <a:p>
            <a:pPr lvl="1"/>
            <a:r>
              <a:rPr lang="en-US" sz="2800" dirty="0" err="1">
                <a:solidFill>
                  <a:srgbClr val="FF0000"/>
                </a:solidFill>
              </a:rPr>
              <a:t>npx</a:t>
            </a:r>
            <a:r>
              <a:rPr lang="en-US" sz="2800" dirty="0">
                <a:solidFill>
                  <a:srgbClr val="FF0000"/>
                </a:solidFill>
              </a:rPr>
              <a:t> playwright </a:t>
            </a:r>
            <a:r>
              <a:rPr lang="en-US" sz="2800" dirty="0" err="1">
                <a:solidFill>
                  <a:srgbClr val="FF0000"/>
                </a:solidFill>
              </a:rPr>
              <a:t>codegen</a:t>
            </a:r>
            <a:r>
              <a:rPr lang="en-US" sz="2800" dirty="0">
                <a:solidFill>
                  <a:srgbClr val="FF0000"/>
                </a:solidFill>
              </a:rPr>
              <a:t> google.com</a:t>
            </a:r>
            <a:endParaRPr lang="en-IN" sz="2800" dirty="0">
              <a:solidFill>
                <a:srgbClr val="FF0000"/>
              </a:solidFill>
            </a:endParaRPr>
          </a:p>
        </p:txBody>
      </p:sp>
      <p:sp>
        <p:nvSpPr>
          <p:cNvPr id="4" name="Date Placeholder 3">
            <a:extLst>
              <a:ext uri="{FF2B5EF4-FFF2-40B4-BE49-F238E27FC236}">
                <a16:creationId xmlns:a16="http://schemas.microsoft.com/office/drawing/2014/main" id="{F60329C1-D40C-4E9B-B216-46E7022F79D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DE5FE7D-7AD3-4145-B62B-E20902AD9B4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5FC992E-E1DB-42B4-80F0-3DED8B7A2C63}"/>
              </a:ext>
            </a:extLst>
          </p:cNvPr>
          <p:cNvSpPr>
            <a:spLocks noGrp="1"/>
          </p:cNvSpPr>
          <p:nvPr>
            <p:ph type="sldNum" sz="quarter" idx="12"/>
          </p:nvPr>
        </p:nvSpPr>
        <p:spPr/>
        <p:txBody>
          <a:bodyPr/>
          <a:lstStyle/>
          <a:p>
            <a:fld id="{A193C64B-2574-4D3D-B044-92D68AAEF81F}" type="slidenum">
              <a:rPr lang="en-IN" smtClean="0"/>
              <a:t>314</a:t>
            </a:fld>
            <a:endParaRPr lang="en-IN"/>
          </a:p>
        </p:txBody>
      </p:sp>
    </p:spTree>
    <p:extLst>
      <p:ext uri="{BB962C8B-B14F-4D97-AF65-F5344CB8AC3E}">
        <p14:creationId xmlns:p14="http://schemas.microsoft.com/office/powerpoint/2010/main" val="53963348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b="1"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b="1"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
        <p:nvSpPr>
          <p:cNvPr id="5" name="Date Placeholder 4">
            <a:extLst>
              <a:ext uri="{FF2B5EF4-FFF2-40B4-BE49-F238E27FC236}">
                <a16:creationId xmlns:a16="http://schemas.microsoft.com/office/drawing/2014/main" id="{C673D939-06B5-44B3-92E2-FDCFB3B2229C}"/>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575E0C4F-1053-4A81-A1D7-1407F718133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9ED5F5A-5628-4F39-A651-DF6F8414D417}"/>
              </a:ext>
            </a:extLst>
          </p:cNvPr>
          <p:cNvSpPr>
            <a:spLocks noGrp="1"/>
          </p:cNvSpPr>
          <p:nvPr>
            <p:ph type="sldNum" sz="quarter" idx="12"/>
          </p:nvPr>
        </p:nvSpPr>
        <p:spPr/>
        <p:txBody>
          <a:bodyPr/>
          <a:lstStyle/>
          <a:p>
            <a:fld id="{A193C64B-2574-4D3D-B044-92D68AAEF81F}" type="slidenum">
              <a:rPr lang="en-IN" smtClean="0"/>
              <a:t>316</a:t>
            </a:fld>
            <a:endParaRPr lang="en-IN"/>
          </a:p>
        </p:txBody>
      </p:sp>
    </p:spTree>
    <p:extLst>
      <p:ext uri="{BB962C8B-B14F-4D97-AF65-F5344CB8AC3E}">
        <p14:creationId xmlns:p14="http://schemas.microsoft.com/office/powerpoint/2010/main" val="3420107116"/>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
        <p:nvSpPr>
          <p:cNvPr id="5" name="Date Placeholder 4">
            <a:extLst>
              <a:ext uri="{FF2B5EF4-FFF2-40B4-BE49-F238E27FC236}">
                <a16:creationId xmlns:a16="http://schemas.microsoft.com/office/drawing/2014/main" id="{98E1A3F3-7D4F-47C6-BD22-893037EEA01A}"/>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6EC3CB5C-EA8C-45ED-9A1B-8E03F0D9FD09}"/>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FDD3AD6-5FAE-4D89-B34B-1049CBF49910}"/>
              </a:ext>
            </a:extLst>
          </p:cNvPr>
          <p:cNvSpPr>
            <a:spLocks noGrp="1"/>
          </p:cNvSpPr>
          <p:nvPr>
            <p:ph type="sldNum" sz="quarter" idx="12"/>
          </p:nvPr>
        </p:nvSpPr>
        <p:spPr/>
        <p:txBody>
          <a:bodyPr/>
          <a:lstStyle/>
          <a:p>
            <a:fld id="{A193C64B-2574-4D3D-B044-92D68AAEF81F}" type="slidenum">
              <a:rPr lang="en-IN" smtClean="0"/>
              <a:t>317</a:t>
            </a:fld>
            <a:endParaRPr lang="en-IN"/>
          </a:p>
        </p:txBody>
      </p:sp>
    </p:spTree>
    <p:extLst>
      <p:ext uri="{BB962C8B-B14F-4D97-AF65-F5344CB8AC3E}">
        <p14:creationId xmlns:p14="http://schemas.microsoft.com/office/powerpoint/2010/main" val="287462913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
        <p:nvSpPr>
          <p:cNvPr id="3" name="Date Placeholder 2">
            <a:extLst>
              <a:ext uri="{FF2B5EF4-FFF2-40B4-BE49-F238E27FC236}">
                <a16:creationId xmlns:a16="http://schemas.microsoft.com/office/drawing/2014/main" id="{6A23E948-349D-478B-8AA6-CEA2542AEDC1}"/>
              </a:ext>
            </a:extLst>
          </p:cNvPr>
          <p:cNvSpPr>
            <a:spLocks noGrp="1"/>
          </p:cNvSpPr>
          <p:nvPr>
            <p:ph type="dt" sz="half" idx="10"/>
          </p:nvPr>
        </p:nvSpPr>
        <p:spPr/>
        <p:txBody>
          <a:bodyPr/>
          <a:lstStyle/>
          <a:p>
            <a:r>
              <a:rPr lang="en-US"/>
              <a:t>Monday, 18 March 2024</a:t>
            </a:r>
            <a:endParaRPr lang="en-IN"/>
          </a:p>
        </p:txBody>
      </p:sp>
      <p:sp>
        <p:nvSpPr>
          <p:cNvPr id="4" name="Footer Placeholder 3">
            <a:extLst>
              <a:ext uri="{FF2B5EF4-FFF2-40B4-BE49-F238E27FC236}">
                <a16:creationId xmlns:a16="http://schemas.microsoft.com/office/drawing/2014/main" id="{5BC82A7B-A37B-4DF2-8415-757E539F58BD}"/>
              </a:ext>
            </a:extLst>
          </p:cNvPr>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a:extLst>
              <a:ext uri="{FF2B5EF4-FFF2-40B4-BE49-F238E27FC236}">
                <a16:creationId xmlns:a16="http://schemas.microsoft.com/office/drawing/2014/main" id="{03FE80F1-B2EF-498E-AA21-AAC226722CB8}"/>
              </a:ext>
            </a:extLst>
          </p:cNvPr>
          <p:cNvSpPr>
            <a:spLocks noGrp="1"/>
          </p:cNvSpPr>
          <p:nvPr>
            <p:ph type="sldNum" sz="quarter" idx="12"/>
          </p:nvPr>
        </p:nvSpPr>
        <p:spPr/>
        <p:txBody>
          <a:bodyPr/>
          <a:lstStyle/>
          <a:p>
            <a:fld id="{A193C64B-2574-4D3D-B044-92D68AAEF81F}" type="slidenum">
              <a:rPr lang="en-IN" smtClean="0"/>
              <a:t>318</a:t>
            </a:fld>
            <a:endParaRPr lang="en-IN"/>
          </a:p>
        </p:txBody>
      </p:sp>
    </p:spTree>
    <p:extLst>
      <p:ext uri="{BB962C8B-B14F-4D97-AF65-F5344CB8AC3E}">
        <p14:creationId xmlns:p14="http://schemas.microsoft.com/office/powerpoint/2010/main" val="97519860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
        <p:nvSpPr>
          <p:cNvPr id="3" name="Date Placeholder 2">
            <a:extLst>
              <a:ext uri="{FF2B5EF4-FFF2-40B4-BE49-F238E27FC236}">
                <a16:creationId xmlns:a16="http://schemas.microsoft.com/office/drawing/2014/main" id="{2E18EE93-F63C-446B-A420-AF281B57290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A27AB8-70E8-449A-8480-D70151A593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0C819E9-10AC-496C-A08A-6046CD13394D}"/>
              </a:ext>
            </a:extLst>
          </p:cNvPr>
          <p:cNvSpPr>
            <a:spLocks noGrp="1"/>
          </p:cNvSpPr>
          <p:nvPr>
            <p:ph type="sldNum" sz="quarter" idx="12"/>
          </p:nvPr>
        </p:nvSpPr>
        <p:spPr/>
        <p:txBody>
          <a:bodyPr/>
          <a:lstStyle/>
          <a:p>
            <a:fld id="{A193C64B-2574-4D3D-B044-92D68AAEF81F}" type="slidenum">
              <a:rPr lang="en-IN" smtClean="0"/>
              <a:t>319</a:t>
            </a:fld>
            <a:endParaRPr lang="en-IN"/>
          </a:p>
        </p:txBody>
      </p:sp>
    </p:spTree>
    <p:extLst>
      <p:ext uri="{BB962C8B-B14F-4D97-AF65-F5344CB8AC3E}">
        <p14:creationId xmlns:p14="http://schemas.microsoft.com/office/powerpoint/2010/main" val="2840460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a:t>
            </a:r>
            <a:r>
              <a:rPr lang="en-US" dirty="0" err="1">
                <a:highlight>
                  <a:srgbClr val="FFFF00"/>
                </a:highlight>
              </a:rPr>
              <a:t>latest</a:t>
            </a:r>
            <a:endParaRPr lang="en-US" dirty="0">
              <a:highlight>
                <a:srgbClr val="FFFF00"/>
              </a:highlight>
            </a:endParaRPr>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
        <p:nvSpPr>
          <p:cNvPr id="4" name="Date Placeholder 3">
            <a:extLst>
              <a:ext uri="{FF2B5EF4-FFF2-40B4-BE49-F238E27FC236}">
                <a16:creationId xmlns:a16="http://schemas.microsoft.com/office/drawing/2014/main" id="{813E771B-FD26-43F9-8B3C-3846C4D3C19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BBF436B-B8A0-4ED3-8CEF-0B844673A3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131995-9A2D-4E31-B202-E24C85DCD329}"/>
              </a:ext>
            </a:extLst>
          </p:cNvPr>
          <p:cNvSpPr>
            <a:spLocks noGrp="1"/>
          </p:cNvSpPr>
          <p:nvPr>
            <p:ph type="sldNum" sz="quarter" idx="12"/>
          </p:nvPr>
        </p:nvSpPr>
        <p:spPr/>
        <p:txBody>
          <a:bodyPr/>
          <a:lstStyle/>
          <a:p>
            <a:fld id="{A193C64B-2574-4D3D-B044-92D68AAEF81F}" type="slidenum">
              <a:rPr lang="en-IN" smtClean="0"/>
              <a:t>32</a:t>
            </a:fld>
            <a:endParaRPr lang="en-IN"/>
          </a:p>
        </p:txBody>
      </p:sp>
    </p:spTree>
    <p:extLst>
      <p:ext uri="{BB962C8B-B14F-4D97-AF65-F5344CB8AC3E}">
        <p14:creationId xmlns:p14="http://schemas.microsoft.com/office/powerpoint/2010/main" val="413353336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F88-EB25-4522-A006-9D46F98DC79A}"/>
              </a:ext>
            </a:extLst>
          </p:cNvPr>
          <p:cNvSpPr>
            <a:spLocks noGrp="1"/>
          </p:cNvSpPr>
          <p:nvPr>
            <p:ph type="title"/>
          </p:nvPr>
        </p:nvSpPr>
        <p:spPr/>
        <p:txBody>
          <a:bodyPr/>
          <a:lstStyle/>
          <a:p>
            <a:r>
              <a:rPr lang="en-US" dirty="0"/>
              <a:t>Context options</a:t>
            </a:r>
            <a:endParaRPr lang="en-IN" dirty="0"/>
          </a:p>
        </p:txBody>
      </p:sp>
      <p:sp>
        <p:nvSpPr>
          <p:cNvPr id="3" name="Content Placeholder 2">
            <a:extLst>
              <a:ext uri="{FF2B5EF4-FFF2-40B4-BE49-F238E27FC236}">
                <a16:creationId xmlns:a16="http://schemas.microsoft.com/office/drawing/2014/main" id="{0180A13E-5657-431E-9C0C-7A58E38A0841}"/>
              </a:ext>
            </a:extLst>
          </p:cNvPr>
          <p:cNvSpPr>
            <a:spLocks noGrp="1"/>
          </p:cNvSpPr>
          <p:nvPr>
            <p:ph idx="1"/>
          </p:nvPr>
        </p:nvSpPr>
        <p:spPr/>
        <p:txBody>
          <a:bodyPr>
            <a:normAutofit/>
          </a:bodyPr>
          <a:lstStyle/>
          <a:p>
            <a:r>
              <a:rPr lang="en-US" dirty="0" err="1"/>
              <a:t>recordVideo</a:t>
            </a:r>
            <a:r>
              <a:rPr lang="en-US" dirty="0"/>
              <a:t> (</a:t>
            </a:r>
            <a:r>
              <a:rPr lang="en-US" dirty="0" err="1"/>
              <a:t>RecordVideoOptions</a:t>
            </a:r>
            <a:r>
              <a:rPr lang="en-US" dirty="0"/>
              <a:t>): Records a video of the browser's execution.</a:t>
            </a:r>
          </a:p>
          <a:p>
            <a:pPr lvl="1"/>
            <a:r>
              <a:rPr lang="en-US" dirty="0" err="1">
                <a:solidFill>
                  <a:srgbClr val="FF0000"/>
                </a:solidFill>
              </a:rPr>
              <a:t>npx</a:t>
            </a:r>
            <a:r>
              <a:rPr lang="en-US" dirty="0">
                <a:solidFill>
                  <a:srgbClr val="FF0000"/>
                </a:solidFill>
              </a:rPr>
              <a:t> playwright test --project=chromium --trace on -g "@</a:t>
            </a:r>
            <a:r>
              <a:rPr lang="en-US" dirty="0" err="1">
                <a:solidFill>
                  <a:srgbClr val="FF0000"/>
                </a:solidFill>
              </a:rPr>
              <a:t>recordvideo</a:t>
            </a:r>
            <a:r>
              <a:rPr lang="en-US" dirty="0">
                <a:solidFill>
                  <a:srgbClr val="FF0000"/>
                </a:solidFill>
              </a:rPr>
              <a:t>" --headed --workers=2</a:t>
            </a:r>
          </a:p>
          <a:p>
            <a:r>
              <a:rPr lang="en-US" dirty="0" err="1"/>
              <a:t>recordHar</a:t>
            </a:r>
            <a:r>
              <a:rPr lang="en-US" dirty="0"/>
              <a:t> (</a:t>
            </a:r>
            <a:r>
              <a:rPr lang="en-US" dirty="0" err="1"/>
              <a:t>RecordHarOptions</a:t>
            </a:r>
            <a:r>
              <a:rPr lang="en-US" dirty="0"/>
              <a:t>): Records a HAR (HTTP Archive) file of network traffic.</a:t>
            </a:r>
          </a:p>
          <a:p>
            <a:r>
              <a:rPr lang="en-US" dirty="0"/>
              <a:t>viewport (</a:t>
            </a:r>
            <a:r>
              <a:rPr lang="en-US" dirty="0" err="1"/>
              <a:t>ViewportSize</a:t>
            </a:r>
            <a:r>
              <a:rPr lang="en-US" dirty="0"/>
              <a:t>): Specifies the initial browser viewport size.</a:t>
            </a:r>
          </a:p>
          <a:p>
            <a:r>
              <a:rPr lang="en-US" dirty="0" err="1"/>
              <a:t>userAgent</a:t>
            </a:r>
            <a:r>
              <a:rPr lang="en-US" dirty="0"/>
              <a:t> (string): Specifies the user agent string to use for the browser context.</a:t>
            </a:r>
          </a:p>
          <a:p>
            <a:r>
              <a:rPr lang="en-US" dirty="0"/>
              <a:t>locale (string): Specifies the locale to use for the browser context.</a:t>
            </a:r>
          </a:p>
          <a:p>
            <a:pPr marL="0" indent="0">
              <a:buNone/>
            </a:pPr>
            <a:endParaRPr lang="en-IN" dirty="0"/>
          </a:p>
        </p:txBody>
      </p:sp>
      <p:sp>
        <p:nvSpPr>
          <p:cNvPr id="4" name="Date Placeholder 3">
            <a:extLst>
              <a:ext uri="{FF2B5EF4-FFF2-40B4-BE49-F238E27FC236}">
                <a16:creationId xmlns:a16="http://schemas.microsoft.com/office/drawing/2014/main" id="{69FBE941-6489-4835-836E-30EAEC247A8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9DC13C-7401-4B73-AD01-E68BA0ECFC5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A80CA8F-B146-4284-9901-1EA8C0AE245A}"/>
              </a:ext>
            </a:extLst>
          </p:cNvPr>
          <p:cNvSpPr>
            <a:spLocks noGrp="1"/>
          </p:cNvSpPr>
          <p:nvPr>
            <p:ph type="sldNum" sz="quarter" idx="12"/>
          </p:nvPr>
        </p:nvSpPr>
        <p:spPr/>
        <p:txBody>
          <a:bodyPr/>
          <a:lstStyle/>
          <a:p>
            <a:fld id="{A193C64B-2574-4D3D-B044-92D68AAEF81F}" type="slidenum">
              <a:rPr lang="en-IN" smtClean="0"/>
              <a:t>320</a:t>
            </a:fld>
            <a:endParaRPr lang="en-IN"/>
          </a:p>
        </p:txBody>
      </p:sp>
    </p:spTree>
    <p:extLst>
      <p:ext uri="{BB962C8B-B14F-4D97-AF65-F5344CB8AC3E}">
        <p14:creationId xmlns:p14="http://schemas.microsoft.com/office/powerpoint/2010/main" val="236479948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4748-ECB1-4D8A-A755-9EE29D61612E}"/>
              </a:ext>
            </a:extLst>
          </p:cNvPr>
          <p:cNvSpPr>
            <a:spLocks noGrp="1"/>
          </p:cNvSpPr>
          <p:nvPr>
            <p:ph type="title"/>
          </p:nvPr>
        </p:nvSpPr>
        <p:spPr/>
        <p:txBody>
          <a:bodyPr/>
          <a:lstStyle/>
          <a:p>
            <a:r>
              <a:rPr lang="en-US" dirty="0"/>
              <a:t>Context Option</a:t>
            </a:r>
            <a:endParaRPr lang="en-IN" dirty="0"/>
          </a:p>
        </p:txBody>
      </p:sp>
      <p:sp>
        <p:nvSpPr>
          <p:cNvPr id="3" name="Content Placeholder 2">
            <a:extLst>
              <a:ext uri="{FF2B5EF4-FFF2-40B4-BE49-F238E27FC236}">
                <a16:creationId xmlns:a16="http://schemas.microsoft.com/office/drawing/2014/main" id="{BB51CF15-ECCA-4D43-B27D-BACAA3BBB0BF}"/>
              </a:ext>
            </a:extLst>
          </p:cNvPr>
          <p:cNvSpPr>
            <a:spLocks noGrp="1"/>
          </p:cNvSpPr>
          <p:nvPr>
            <p:ph idx="1"/>
          </p:nvPr>
        </p:nvSpPr>
        <p:spPr/>
        <p:txBody>
          <a:bodyPr>
            <a:normAutofit fontScale="92500" lnSpcReduction="10000"/>
          </a:bodyPr>
          <a:lstStyle/>
          <a:p>
            <a:r>
              <a:rPr lang="en-US" dirty="0" err="1"/>
              <a:t>timezoneId</a:t>
            </a:r>
            <a:r>
              <a:rPr lang="en-US" dirty="0"/>
              <a:t> (string): Specifies the </a:t>
            </a:r>
            <a:r>
              <a:rPr lang="en-US" dirty="0" err="1"/>
              <a:t>timezone</a:t>
            </a:r>
            <a:r>
              <a:rPr lang="en-US" dirty="0"/>
              <a:t> to use for the browser context.</a:t>
            </a:r>
          </a:p>
          <a:p>
            <a:r>
              <a:rPr lang="en-US" dirty="0"/>
              <a:t>permissions (string[]): Specifies the list of permissions to grant for the browser context.</a:t>
            </a:r>
          </a:p>
          <a:p>
            <a:r>
              <a:rPr lang="en-US" dirty="0"/>
              <a:t>geolocation (</a:t>
            </a:r>
            <a:r>
              <a:rPr lang="en-US" dirty="0" err="1"/>
              <a:t>GeolocationOptions</a:t>
            </a:r>
            <a:r>
              <a:rPr lang="en-US" dirty="0"/>
              <a:t>): Specifies the geolocation coordinates to use for the browser context.</a:t>
            </a:r>
          </a:p>
          <a:p>
            <a:r>
              <a:rPr lang="en-US" dirty="0" err="1"/>
              <a:t>httpCredentials</a:t>
            </a:r>
            <a:r>
              <a:rPr lang="en-US" dirty="0"/>
              <a:t> (</a:t>
            </a:r>
            <a:r>
              <a:rPr lang="en-US" dirty="0" err="1"/>
              <a:t>HTTPCredentials</a:t>
            </a:r>
            <a:r>
              <a:rPr lang="en-US" dirty="0"/>
              <a:t>): Specifies HTTP credentials to use for the browser context.</a:t>
            </a:r>
          </a:p>
          <a:p>
            <a:r>
              <a:rPr lang="en-US" dirty="0" err="1"/>
              <a:t>deviceScaleFactor</a:t>
            </a:r>
            <a:r>
              <a:rPr lang="en-US" dirty="0"/>
              <a:t> (number): Specifies the device scale factor to use for the browser context.</a:t>
            </a:r>
          </a:p>
          <a:p>
            <a:r>
              <a:rPr lang="en-US" dirty="0" err="1"/>
              <a:t>isMobile</a:t>
            </a:r>
            <a:r>
              <a:rPr lang="en-US" dirty="0"/>
              <a:t> (</a:t>
            </a:r>
            <a:r>
              <a:rPr lang="en-US" dirty="0" err="1"/>
              <a:t>boolean</a:t>
            </a:r>
            <a:r>
              <a:rPr lang="en-US" dirty="0"/>
              <a:t>): Specifies whether the browser context should emulate a mobile device.</a:t>
            </a:r>
            <a:endParaRPr lang="en-IN" dirty="0"/>
          </a:p>
        </p:txBody>
      </p:sp>
      <p:sp>
        <p:nvSpPr>
          <p:cNvPr id="4" name="Date Placeholder 3">
            <a:extLst>
              <a:ext uri="{FF2B5EF4-FFF2-40B4-BE49-F238E27FC236}">
                <a16:creationId xmlns:a16="http://schemas.microsoft.com/office/drawing/2014/main" id="{465A7A19-1485-43DD-B128-CEB7F09F8CD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6325AF-9C1C-4865-B022-FDC7DE4359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04E0132-73B5-4752-B7CD-BDA6A31D18E7}"/>
              </a:ext>
            </a:extLst>
          </p:cNvPr>
          <p:cNvSpPr>
            <a:spLocks noGrp="1"/>
          </p:cNvSpPr>
          <p:nvPr>
            <p:ph type="sldNum" sz="quarter" idx="12"/>
          </p:nvPr>
        </p:nvSpPr>
        <p:spPr/>
        <p:txBody>
          <a:bodyPr/>
          <a:lstStyle/>
          <a:p>
            <a:fld id="{A193C64B-2574-4D3D-B044-92D68AAEF81F}" type="slidenum">
              <a:rPr lang="en-IN" smtClean="0"/>
              <a:t>321</a:t>
            </a:fld>
            <a:endParaRPr lang="en-IN"/>
          </a:p>
        </p:txBody>
      </p:sp>
    </p:spTree>
    <p:extLst>
      <p:ext uri="{BB962C8B-B14F-4D97-AF65-F5344CB8AC3E}">
        <p14:creationId xmlns:p14="http://schemas.microsoft.com/office/powerpoint/2010/main" val="310087461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048B-819B-44A1-93F9-9908A5ECB9EA}"/>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8B992ECF-5711-46C9-B016-60B6E98005B6}"/>
              </a:ext>
            </a:extLst>
          </p:cNvPr>
          <p:cNvSpPr>
            <a:spLocks noGrp="1"/>
          </p:cNvSpPr>
          <p:nvPr>
            <p:ph idx="1"/>
          </p:nvPr>
        </p:nvSpPr>
        <p:spPr/>
        <p:txBody>
          <a:bodyPr>
            <a:normAutofit/>
          </a:bodyPr>
          <a:lstStyle/>
          <a:p>
            <a:r>
              <a:rPr lang="en-IN" dirty="0"/>
              <a:t>Desktop:</a:t>
            </a:r>
          </a:p>
          <a:p>
            <a:endParaRPr lang="en-IN" dirty="0"/>
          </a:p>
          <a:p>
            <a:pPr lvl="1"/>
            <a:r>
              <a:rPr lang="en-IN" dirty="0"/>
              <a:t>Desktop Chrome</a:t>
            </a:r>
          </a:p>
          <a:p>
            <a:pPr lvl="1"/>
            <a:r>
              <a:rPr lang="en-IN" dirty="0"/>
              <a:t>Desktop Firefox</a:t>
            </a:r>
          </a:p>
          <a:p>
            <a:pPr lvl="1"/>
            <a:r>
              <a:rPr lang="en-IN" dirty="0"/>
              <a:t>Desktop Safari</a:t>
            </a:r>
          </a:p>
          <a:p>
            <a:pPr lvl="1"/>
            <a:r>
              <a:rPr lang="en-IN" dirty="0"/>
              <a:t>Desktop Edge</a:t>
            </a:r>
          </a:p>
          <a:p>
            <a:pPr lvl="1"/>
            <a:r>
              <a:rPr lang="en-IN" dirty="0"/>
              <a:t>Mobile:</a:t>
            </a:r>
          </a:p>
          <a:p>
            <a:pPr lvl="1"/>
            <a:endParaRPr lang="en-IN" dirty="0"/>
          </a:p>
          <a:p>
            <a:endParaRPr lang="en-IN" dirty="0"/>
          </a:p>
        </p:txBody>
      </p:sp>
      <p:sp>
        <p:nvSpPr>
          <p:cNvPr id="4" name="Date Placeholder 3">
            <a:extLst>
              <a:ext uri="{FF2B5EF4-FFF2-40B4-BE49-F238E27FC236}">
                <a16:creationId xmlns:a16="http://schemas.microsoft.com/office/drawing/2014/main" id="{2B7D56AA-5402-4656-A78B-7459CE0C08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3D423-412C-4ADA-96E0-2FABC2D84EB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2888ED-8D4B-4824-9F48-73BBFA837C7D}"/>
              </a:ext>
            </a:extLst>
          </p:cNvPr>
          <p:cNvSpPr>
            <a:spLocks noGrp="1"/>
          </p:cNvSpPr>
          <p:nvPr>
            <p:ph type="sldNum" sz="quarter" idx="12"/>
          </p:nvPr>
        </p:nvSpPr>
        <p:spPr/>
        <p:txBody>
          <a:bodyPr/>
          <a:lstStyle/>
          <a:p>
            <a:fld id="{A193C64B-2574-4D3D-B044-92D68AAEF81F}" type="slidenum">
              <a:rPr lang="en-IN" smtClean="0"/>
              <a:t>322</a:t>
            </a:fld>
            <a:endParaRPr lang="en-IN"/>
          </a:p>
        </p:txBody>
      </p:sp>
    </p:spTree>
    <p:extLst>
      <p:ext uri="{BB962C8B-B14F-4D97-AF65-F5344CB8AC3E}">
        <p14:creationId xmlns:p14="http://schemas.microsoft.com/office/powerpoint/2010/main" val="157284484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555A-9C8B-4E32-AA6B-37D51B9E16EC}"/>
              </a:ext>
            </a:extLst>
          </p:cNvPr>
          <p:cNvSpPr>
            <a:spLocks noGrp="1"/>
          </p:cNvSpPr>
          <p:nvPr>
            <p:ph type="title"/>
          </p:nvPr>
        </p:nvSpPr>
        <p:spPr/>
        <p:txBody>
          <a:bodyPr/>
          <a:lstStyle/>
          <a:p>
            <a:r>
              <a:rPr lang="en-US" dirty="0"/>
              <a:t>Phones</a:t>
            </a:r>
            <a:endParaRPr lang="en-IN" dirty="0"/>
          </a:p>
        </p:txBody>
      </p:sp>
      <p:sp>
        <p:nvSpPr>
          <p:cNvPr id="3" name="Content Placeholder 2">
            <a:extLst>
              <a:ext uri="{FF2B5EF4-FFF2-40B4-BE49-F238E27FC236}">
                <a16:creationId xmlns:a16="http://schemas.microsoft.com/office/drawing/2014/main" id="{B59E5524-9208-4D76-9F51-5AF5C976B5DB}"/>
              </a:ext>
            </a:extLst>
          </p:cNvPr>
          <p:cNvSpPr>
            <a:spLocks noGrp="1"/>
          </p:cNvSpPr>
          <p:nvPr>
            <p:ph idx="1"/>
          </p:nvPr>
        </p:nvSpPr>
        <p:spPr/>
        <p:txBody>
          <a:bodyPr>
            <a:normAutofit/>
          </a:bodyPr>
          <a:lstStyle/>
          <a:p>
            <a:r>
              <a:rPr lang="en-IN" dirty="0"/>
              <a:t>iPhone 12</a:t>
            </a:r>
          </a:p>
          <a:p>
            <a:r>
              <a:rPr lang="en-IN" dirty="0"/>
              <a:t>Pixel 5</a:t>
            </a:r>
          </a:p>
          <a:p>
            <a:r>
              <a:rPr lang="en-IN" dirty="0"/>
              <a:t>Galaxy S20</a:t>
            </a:r>
          </a:p>
          <a:p>
            <a:r>
              <a:rPr lang="en-IN" dirty="0"/>
              <a:t>iPad Mini</a:t>
            </a:r>
          </a:p>
          <a:p>
            <a:r>
              <a:rPr lang="en-IN" dirty="0"/>
              <a:t>Nexus 7</a:t>
            </a:r>
          </a:p>
          <a:p>
            <a:r>
              <a:rPr lang="en-IN" dirty="0"/>
              <a:t>iPhone SE</a:t>
            </a:r>
          </a:p>
          <a:p>
            <a:endParaRPr lang="en-IN" dirty="0"/>
          </a:p>
        </p:txBody>
      </p:sp>
      <p:sp>
        <p:nvSpPr>
          <p:cNvPr id="4" name="Date Placeholder 3">
            <a:extLst>
              <a:ext uri="{FF2B5EF4-FFF2-40B4-BE49-F238E27FC236}">
                <a16:creationId xmlns:a16="http://schemas.microsoft.com/office/drawing/2014/main" id="{55911CA9-3B99-4B69-B780-ABFD3073849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353951-1D82-4050-8A5E-976603A7021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80233C-FBB1-4F07-83D6-E67CB39701DF}"/>
              </a:ext>
            </a:extLst>
          </p:cNvPr>
          <p:cNvSpPr>
            <a:spLocks noGrp="1"/>
          </p:cNvSpPr>
          <p:nvPr>
            <p:ph type="sldNum" sz="quarter" idx="12"/>
          </p:nvPr>
        </p:nvSpPr>
        <p:spPr/>
        <p:txBody>
          <a:bodyPr/>
          <a:lstStyle/>
          <a:p>
            <a:fld id="{A193C64B-2574-4D3D-B044-92D68AAEF81F}" type="slidenum">
              <a:rPr lang="en-IN" smtClean="0"/>
              <a:t>323</a:t>
            </a:fld>
            <a:endParaRPr lang="en-IN"/>
          </a:p>
        </p:txBody>
      </p:sp>
    </p:spTree>
    <p:extLst>
      <p:ext uri="{BB962C8B-B14F-4D97-AF65-F5344CB8AC3E}">
        <p14:creationId xmlns:p14="http://schemas.microsoft.com/office/powerpoint/2010/main" val="82763155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1A3C-3302-4D05-BE8D-B535492D4D25}"/>
              </a:ext>
            </a:extLst>
          </p:cNvPr>
          <p:cNvSpPr>
            <a:spLocks noGrp="1"/>
          </p:cNvSpPr>
          <p:nvPr>
            <p:ph type="title"/>
          </p:nvPr>
        </p:nvSpPr>
        <p:spPr/>
        <p:txBody>
          <a:bodyPr/>
          <a:lstStyle/>
          <a:p>
            <a:r>
              <a:rPr lang="en-IN" dirty="0"/>
              <a:t>Tablets:</a:t>
            </a:r>
          </a:p>
        </p:txBody>
      </p:sp>
      <p:sp>
        <p:nvSpPr>
          <p:cNvPr id="3" name="Content Placeholder 2">
            <a:extLst>
              <a:ext uri="{FF2B5EF4-FFF2-40B4-BE49-F238E27FC236}">
                <a16:creationId xmlns:a16="http://schemas.microsoft.com/office/drawing/2014/main" id="{A2543DD5-C755-404A-9743-870DB5555CA2}"/>
              </a:ext>
            </a:extLst>
          </p:cNvPr>
          <p:cNvSpPr>
            <a:spLocks noGrp="1"/>
          </p:cNvSpPr>
          <p:nvPr>
            <p:ph idx="1"/>
          </p:nvPr>
        </p:nvSpPr>
        <p:spPr/>
        <p:txBody>
          <a:bodyPr/>
          <a:lstStyle/>
          <a:p>
            <a:r>
              <a:rPr lang="en-IN" dirty="0"/>
              <a:t>iPad</a:t>
            </a:r>
          </a:p>
          <a:p>
            <a:r>
              <a:rPr lang="en-IN" dirty="0"/>
              <a:t>iPad Pro</a:t>
            </a:r>
          </a:p>
          <a:p>
            <a:r>
              <a:rPr lang="en-IN" dirty="0"/>
              <a:t>iPad Mini</a:t>
            </a:r>
          </a:p>
        </p:txBody>
      </p:sp>
      <p:sp>
        <p:nvSpPr>
          <p:cNvPr id="4" name="Date Placeholder 3">
            <a:extLst>
              <a:ext uri="{FF2B5EF4-FFF2-40B4-BE49-F238E27FC236}">
                <a16:creationId xmlns:a16="http://schemas.microsoft.com/office/drawing/2014/main" id="{22D022FF-D782-477E-B61D-595728F0D82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CA768E5-B6C5-4F02-A580-0FF6F5A652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80DD05A-CCB7-4746-870C-E882A791B737}"/>
              </a:ext>
            </a:extLst>
          </p:cNvPr>
          <p:cNvSpPr>
            <a:spLocks noGrp="1"/>
          </p:cNvSpPr>
          <p:nvPr>
            <p:ph type="sldNum" sz="quarter" idx="12"/>
          </p:nvPr>
        </p:nvSpPr>
        <p:spPr/>
        <p:txBody>
          <a:bodyPr/>
          <a:lstStyle/>
          <a:p>
            <a:fld id="{A193C64B-2574-4D3D-B044-92D68AAEF81F}" type="slidenum">
              <a:rPr lang="en-IN" smtClean="0"/>
              <a:t>324</a:t>
            </a:fld>
            <a:endParaRPr lang="en-IN"/>
          </a:p>
        </p:txBody>
      </p:sp>
    </p:spTree>
    <p:extLst>
      <p:ext uri="{BB962C8B-B14F-4D97-AF65-F5344CB8AC3E}">
        <p14:creationId xmlns:p14="http://schemas.microsoft.com/office/powerpoint/2010/main" val="2228965605"/>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E7C-B54A-46DB-9A28-1265775F04B2}"/>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AED59E27-4692-43F0-9B33-B190B083E11A}"/>
              </a:ext>
            </a:extLst>
          </p:cNvPr>
          <p:cNvSpPr>
            <a:spLocks noGrp="1"/>
          </p:cNvSpPr>
          <p:nvPr>
            <p:ph idx="1"/>
          </p:nvPr>
        </p:nvSpPr>
        <p:spPr/>
        <p:txBody>
          <a:bodyPr>
            <a:normAutofit fontScale="92500" lnSpcReduction="10000"/>
          </a:bodyPr>
          <a:lstStyle/>
          <a:p>
            <a:r>
              <a:rPr lang="en-US" dirty="0" err="1"/>
              <a:t>npx</a:t>
            </a:r>
            <a:r>
              <a:rPr lang="en-US" dirty="0"/>
              <a:t> playwright test --grep "Addition"</a:t>
            </a:r>
          </a:p>
          <a:p>
            <a:endParaRPr lang="en-US" dirty="0"/>
          </a:p>
          <a:p>
            <a:r>
              <a:rPr lang="en-US" dirty="0" err="1"/>
              <a:t>npx</a:t>
            </a:r>
            <a:r>
              <a:rPr lang="en-US" dirty="0"/>
              <a:t> playwright test --grep "calculations.spec.js"</a:t>
            </a:r>
          </a:p>
          <a:p>
            <a:endParaRPr lang="en-US" dirty="0"/>
          </a:p>
          <a:p>
            <a:r>
              <a:rPr lang="en-US" dirty="0"/>
              <a:t>Basic Usage: You can use --grep followed by a string to match against the descriptions or names of tests.</a:t>
            </a:r>
          </a:p>
          <a:p>
            <a:endParaRPr lang="en-US" dirty="0"/>
          </a:p>
          <a:p>
            <a:r>
              <a:rPr lang="en-US" dirty="0"/>
              <a:t>Example: --grep "login"</a:t>
            </a:r>
          </a:p>
          <a:p>
            <a:endParaRPr lang="en-US" dirty="0"/>
          </a:p>
          <a:p>
            <a:endParaRPr lang="en-IN" dirty="0"/>
          </a:p>
        </p:txBody>
      </p:sp>
      <p:sp>
        <p:nvSpPr>
          <p:cNvPr id="4" name="Date Placeholder 3">
            <a:extLst>
              <a:ext uri="{FF2B5EF4-FFF2-40B4-BE49-F238E27FC236}">
                <a16:creationId xmlns:a16="http://schemas.microsoft.com/office/drawing/2014/main" id="{32171DE0-215E-4212-AE22-8FAB87C493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C2A6190-8630-4E31-8AF6-C286241C3B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BE0E0F-B485-4EC6-8506-3060F15617AB}"/>
              </a:ext>
            </a:extLst>
          </p:cNvPr>
          <p:cNvSpPr>
            <a:spLocks noGrp="1"/>
          </p:cNvSpPr>
          <p:nvPr>
            <p:ph type="sldNum" sz="quarter" idx="12"/>
          </p:nvPr>
        </p:nvSpPr>
        <p:spPr/>
        <p:txBody>
          <a:bodyPr/>
          <a:lstStyle/>
          <a:p>
            <a:fld id="{A193C64B-2574-4D3D-B044-92D68AAEF81F}" type="slidenum">
              <a:rPr lang="en-IN" smtClean="0"/>
              <a:t>325</a:t>
            </a:fld>
            <a:endParaRPr lang="en-IN"/>
          </a:p>
        </p:txBody>
      </p:sp>
    </p:spTree>
    <p:extLst>
      <p:ext uri="{BB962C8B-B14F-4D97-AF65-F5344CB8AC3E}">
        <p14:creationId xmlns:p14="http://schemas.microsoft.com/office/powerpoint/2010/main" val="7135945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563-06D6-49DD-BF47-F74888C3E8A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EF8D08C9-3115-464F-B2ED-2E0A9BD7B040}"/>
              </a:ext>
            </a:extLst>
          </p:cNvPr>
          <p:cNvSpPr>
            <a:spLocks noGrp="1"/>
          </p:cNvSpPr>
          <p:nvPr>
            <p:ph idx="1"/>
          </p:nvPr>
        </p:nvSpPr>
        <p:spPr/>
        <p:txBody>
          <a:bodyPr>
            <a:normAutofit fontScale="92500" lnSpcReduction="10000"/>
          </a:bodyPr>
          <a:lstStyle/>
          <a:p>
            <a:r>
              <a:rPr lang="en-US" dirty="0"/>
              <a:t>Regular Expressions: You can use regular expressions to match test descriptions or names.</a:t>
            </a:r>
          </a:p>
          <a:p>
            <a:endParaRPr lang="en-US" dirty="0"/>
          </a:p>
          <a:p>
            <a:r>
              <a:rPr lang="en-US" dirty="0"/>
              <a:t>Example: --grep "/</a:t>
            </a:r>
            <a:r>
              <a:rPr lang="en-US" dirty="0" err="1"/>
              <a:t>login|signup</a:t>
            </a:r>
            <a:r>
              <a:rPr lang="en-US" dirty="0"/>
              <a:t>/"</a:t>
            </a:r>
          </a:p>
          <a:p>
            <a:endParaRPr lang="en-US" dirty="0"/>
          </a:p>
          <a:p>
            <a:r>
              <a:rPr lang="en-US" dirty="0"/>
              <a:t>Case Insensitive Match: Use the </a:t>
            </a:r>
            <a:r>
              <a:rPr lang="en-US" dirty="0" err="1"/>
              <a:t>i</a:t>
            </a:r>
            <a:r>
              <a:rPr lang="en-US" dirty="0"/>
              <a:t> flag after the regular expression to perform a case-insensitive match.</a:t>
            </a:r>
          </a:p>
          <a:p>
            <a:endParaRPr lang="en-US" dirty="0"/>
          </a:p>
          <a:p>
            <a:r>
              <a:rPr lang="en-US" dirty="0"/>
              <a:t>Example: --grep "/</a:t>
            </a:r>
            <a:r>
              <a:rPr lang="en-US" dirty="0" err="1"/>
              <a:t>login|signup</a:t>
            </a:r>
            <a:r>
              <a:rPr lang="en-US" dirty="0"/>
              <a:t>/</a:t>
            </a:r>
            <a:r>
              <a:rPr lang="en-US" dirty="0" err="1"/>
              <a:t>i</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2E4A98B0-CC33-446D-BD12-4DB2DE8AD35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61084-9132-4B1A-9B7F-6B8FA8F283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1CFE4C6-9425-4F40-9CDF-3627B023DF9B}"/>
              </a:ext>
            </a:extLst>
          </p:cNvPr>
          <p:cNvSpPr>
            <a:spLocks noGrp="1"/>
          </p:cNvSpPr>
          <p:nvPr>
            <p:ph type="sldNum" sz="quarter" idx="12"/>
          </p:nvPr>
        </p:nvSpPr>
        <p:spPr/>
        <p:txBody>
          <a:bodyPr/>
          <a:lstStyle/>
          <a:p>
            <a:fld id="{A193C64B-2574-4D3D-B044-92D68AAEF81F}" type="slidenum">
              <a:rPr lang="en-IN" smtClean="0"/>
              <a:t>326</a:t>
            </a:fld>
            <a:endParaRPr lang="en-IN"/>
          </a:p>
        </p:txBody>
      </p:sp>
    </p:spTree>
    <p:extLst>
      <p:ext uri="{BB962C8B-B14F-4D97-AF65-F5344CB8AC3E}">
        <p14:creationId xmlns:p14="http://schemas.microsoft.com/office/powerpoint/2010/main" val="234797729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A5BA-22F8-44A9-819D-9821DF73D22F}"/>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D32320B2-4723-4095-A103-0EECD124551C}"/>
              </a:ext>
            </a:extLst>
          </p:cNvPr>
          <p:cNvSpPr>
            <a:spLocks noGrp="1"/>
          </p:cNvSpPr>
          <p:nvPr>
            <p:ph idx="1"/>
          </p:nvPr>
        </p:nvSpPr>
        <p:spPr/>
        <p:txBody>
          <a:bodyPr>
            <a:normAutofit fontScale="92500" lnSpcReduction="10000"/>
          </a:bodyPr>
          <a:lstStyle/>
          <a:p>
            <a:r>
              <a:rPr lang="en-US" dirty="0"/>
              <a:t>Negation: Use ! to negate the match, meaning tests that don't match the pattern will be executed.</a:t>
            </a:r>
          </a:p>
          <a:p>
            <a:endParaRPr lang="en-US" dirty="0"/>
          </a:p>
          <a:p>
            <a:r>
              <a:rPr lang="en-US" dirty="0"/>
              <a:t>Example: --grep "!login"</a:t>
            </a:r>
          </a:p>
          <a:p>
            <a:endParaRPr lang="en-US" dirty="0"/>
          </a:p>
          <a:p>
            <a:r>
              <a:rPr lang="en-US" dirty="0"/>
              <a:t>Matching Test Files: You can also use --grep to match test filenames.</a:t>
            </a:r>
          </a:p>
          <a:p>
            <a:endParaRPr lang="en-US" dirty="0"/>
          </a:p>
          <a:p>
            <a:r>
              <a:rPr lang="en-US" dirty="0"/>
              <a:t>Example: --grep "</a:t>
            </a:r>
            <a:r>
              <a:rPr lang="en-US" dirty="0" err="1"/>
              <a:t>login.spec</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6D860166-CBE5-4169-B567-AB6ACA8F0E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492D9DC-985F-4768-A46E-4A61CF38AE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8FFBAAF-E599-4A10-9BE9-9D8B78C774ED}"/>
              </a:ext>
            </a:extLst>
          </p:cNvPr>
          <p:cNvSpPr>
            <a:spLocks noGrp="1"/>
          </p:cNvSpPr>
          <p:nvPr>
            <p:ph type="sldNum" sz="quarter" idx="12"/>
          </p:nvPr>
        </p:nvSpPr>
        <p:spPr/>
        <p:txBody>
          <a:bodyPr/>
          <a:lstStyle/>
          <a:p>
            <a:fld id="{A193C64B-2574-4D3D-B044-92D68AAEF81F}" type="slidenum">
              <a:rPr lang="en-IN" smtClean="0"/>
              <a:t>327</a:t>
            </a:fld>
            <a:endParaRPr lang="en-IN"/>
          </a:p>
        </p:txBody>
      </p:sp>
    </p:spTree>
    <p:extLst>
      <p:ext uri="{BB962C8B-B14F-4D97-AF65-F5344CB8AC3E}">
        <p14:creationId xmlns:p14="http://schemas.microsoft.com/office/powerpoint/2010/main" val="18984894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E3D-5F73-46BA-B452-CC6DC52BCD8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22FD7C3A-622F-44AE-A14C-64839072C29B}"/>
              </a:ext>
            </a:extLst>
          </p:cNvPr>
          <p:cNvSpPr>
            <a:spLocks noGrp="1"/>
          </p:cNvSpPr>
          <p:nvPr>
            <p:ph idx="1"/>
          </p:nvPr>
        </p:nvSpPr>
        <p:spPr/>
        <p:txBody>
          <a:bodyPr>
            <a:normAutofit/>
          </a:bodyPr>
          <a:lstStyle/>
          <a:p>
            <a:r>
              <a:rPr lang="en-US" dirty="0"/>
              <a:t>Matching Entire Test Path: Match the entire test file path.</a:t>
            </a:r>
          </a:p>
          <a:p>
            <a:endParaRPr lang="en-US" dirty="0"/>
          </a:p>
          <a:p>
            <a:r>
              <a:rPr lang="en-US" dirty="0"/>
              <a:t>Example: --grep "/path/to/test/</a:t>
            </a:r>
            <a:r>
              <a:rPr lang="en-US" dirty="0" err="1"/>
              <a:t>login.spec</a:t>
            </a:r>
            <a:r>
              <a:rPr lang="en-US" dirty="0"/>
              <a:t>"</a:t>
            </a:r>
          </a:p>
          <a:p>
            <a:endParaRPr lang="en-US" dirty="0"/>
          </a:p>
          <a:p>
            <a:r>
              <a:rPr lang="en-US" dirty="0"/>
              <a:t>Matching Entire Test Path and Test Name: Match both the test file path and the test name.</a:t>
            </a:r>
          </a:p>
          <a:p>
            <a:endParaRPr lang="en-US" dirty="0"/>
          </a:p>
          <a:p>
            <a:r>
              <a:rPr lang="en-US" dirty="0"/>
              <a:t>Example: --grep "/path/to/test/</a:t>
            </a:r>
            <a:r>
              <a:rPr lang="en-US" dirty="0" err="1"/>
              <a:t>login.spec</a:t>
            </a:r>
            <a:r>
              <a:rPr lang="en-US" dirty="0"/>
              <a:t>::</a:t>
            </a:r>
            <a:r>
              <a:rPr lang="en-US" dirty="0" err="1"/>
              <a:t>testLogin</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BBF3D2BD-02B1-4F0A-B9B2-A3971CCCE0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37631A0-9C35-4E93-96B6-434B2A9CEB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8328A0-32DF-48ED-9839-B1A88A6AD228}"/>
              </a:ext>
            </a:extLst>
          </p:cNvPr>
          <p:cNvSpPr>
            <a:spLocks noGrp="1"/>
          </p:cNvSpPr>
          <p:nvPr>
            <p:ph type="sldNum" sz="quarter" idx="12"/>
          </p:nvPr>
        </p:nvSpPr>
        <p:spPr/>
        <p:txBody>
          <a:bodyPr/>
          <a:lstStyle/>
          <a:p>
            <a:fld id="{A193C64B-2574-4D3D-B044-92D68AAEF81F}" type="slidenum">
              <a:rPr lang="en-IN" smtClean="0"/>
              <a:t>328</a:t>
            </a:fld>
            <a:endParaRPr lang="en-IN"/>
          </a:p>
        </p:txBody>
      </p:sp>
    </p:spTree>
    <p:extLst>
      <p:ext uri="{BB962C8B-B14F-4D97-AF65-F5344CB8AC3E}">
        <p14:creationId xmlns:p14="http://schemas.microsoft.com/office/powerpoint/2010/main" val="323609789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EDA-AF4D-4CE3-8318-124D0EA4A2D8}"/>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B2A5AE84-59CC-46F7-8085-4AB4C191C0A7}"/>
              </a:ext>
            </a:extLst>
          </p:cNvPr>
          <p:cNvSpPr>
            <a:spLocks noGrp="1"/>
          </p:cNvSpPr>
          <p:nvPr>
            <p:ph idx="1"/>
          </p:nvPr>
        </p:nvSpPr>
        <p:spPr/>
        <p:txBody>
          <a:bodyPr>
            <a:normAutofit fontScale="92500" lnSpcReduction="10000"/>
          </a:bodyPr>
          <a:lstStyle/>
          <a:p>
            <a:r>
              <a:rPr lang="en-US" dirty="0"/>
              <a:t>Excluding Specific Tests: Use ! to exclude specific tests from being executed.</a:t>
            </a:r>
          </a:p>
          <a:p>
            <a:endParaRPr lang="en-US" dirty="0"/>
          </a:p>
          <a:p>
            <a:r>
              <a:rPr lang="en-US" dirty="0"/>
              <a:t>Example: --grep "!login" --grep "signup"</a:t>
            </a:r>
          </a:p>
          <a:p>
            <a:endParaRPr lang="en-US" dirty="0"/>
          </a:p>
          <a:p>
            <a:r>
              <a:rPr lang="en-US" dirty="0"/>
              <a:t>Combining Multiple Patterns: You can combine multiple --grep options to filter tests based on multiple patterns.</a:t>
            </a:r>
          </a:p>
          <a:p>
            <a:endParaRPr lang="en-US" dirty="0"/>
          </a:p>
          <a:p>
            <a:r>
              <a:rPr lang="en-US" dirty="0"/>
              <a:t>Example: --grep "login" --grep "signup"</a:t>
            </a:r>
          </a:p>
          <a:p>
            <a:endParaRPr lang="en-US" dirty="0"/>
          </a:p>
          <a:p>
            <a:endParaRPr lang="en-IN" dirty="0"/>
          </a:p>
        </p:txBody>
      </p:sp>
      <p:sp>
        <p:nvSpPr>
          <p:cNvPr id="4" name="Date Placeholder 3">
            <a:extLst>
              <a:ext uri="{FF2B5EF4-FFF2-40B4-BE49-F238E27FC236}">
                <a16:creationId xmlns:a16="http://schemas.microsoft.com/office/drawing/2014/main" id="{9A42E2ED-E4B6-4297-BC4D-6DFDD11570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013AC2-A832-4428-98E7-76A3086E8DE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3EA05CE-5DB3-4405-871A-B625A7EA120A}"/>
              </a:ext>
            </a:extLst>
          </p:cNvPr>
          <p:cNvSpPr>
            <a:spLocks noGrp="1"/>
          </p:cNvSpPr>
          <p:nvPr>
            <p:ph type="sldNum" sz="quarter" idx="12"/>
          </p:nvPr>
        </p:nvSpPr>
        <p:spPr/>
        <p:txBody>
          <a:bodyPr/>
          <a:lstStyle/>
          <a:p>
            <a:fld id="{A193C64B-2574-4D3D-B044-92D68AAEF81F}" type="slidenum">
              <a:rPr lang="en-IN" smtClean="0"/>
              <a:t>329</a:t>
            </a:fld>
            <a:endParaRPr lang="en-IN"/>
          </a:p>
        </p:txBody>
      </p:sp>
    </p:spTree>
    <p:extLst>
      <p:ext uri="{BB962C8B-B14F-4D97-AF65-F5344CB8AC3E}">
        <p14:creationId xmlns:p14="http://schemas.microsoft.com/office/powerpoint/2010/main" val="340971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
        <p:nvSpPr>
          <p:cNvPr id="4" name="Date Placeholder 3">
            <a:extLst>
              <a:ext uri="{FF2B5EF4-FFF2-40B4-BE49-F238E27FC236}">
                <a16:creationId xmlns:a16="http://schemas.microsoft.com/office/drawing/2014/main" id="{C1A848E7-CBB4-4AC1-9AC4-DF6534464DD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AA6FF6-EF8A-4967-BBC7-5790B72FEB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C31839-DCA5-4E44-BE66-EA636221D68B}"/>
              </a:ext>
            </a:extLst>
          </p:cNvPr>
          <p:cNvSpPr>
            <a:spLocks noGrp="1"/>
          </p:cNvSpPr>
          <p:nvPr>
            <p:ph type="sldNum" sz="quarter" idx="12"/>
          </p:nvPr>
        </p:nvSpPr>
        <p:spPr/>
        <p:txBody>
          <a:bodyPr/>
          <a:lstStyle/>
          <a:p>
            <a:fld id="{A193C64B-2574-4D3D-B044-92D68AAEF81F}" type="slidenum">
              <a:rPr lang="en-IN" smtClean="0"/>
              <a:t>33</a:t>
            </a:fld>
            <a:endParaRPr lang="en-IN"/>
          </a:p>
        </p:txBody>
      </p:sp>
    </p:spTree>
    <p:extLst>
      <p:ext uri="{BB962C8B-B14F-4D97-AF65-F5344CB8AC3E}">
        <p14:creationId xmlns:p14="http://schemas.microsoft.com/office/powerpoint/2010/main" val="864202312"/>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4A7-C28C-49F6-95D9-8BE78A106D1C}"/>
              </a:ext>
            </a:extLst>
          </p:cNvPr>
          <p:cNvSpPr>
            <a:spLocks noGrp="1"/>
          </p:cNvSpPr>
          <p:nvPr>
            <p:ph type="title"/>
          </p:nvPr>
        </p:nvSpPr>
        <p:spPr/>
        <p:txBody>
          <a:bodyPr/>
          <a:lstStyle/>
          <a:p>
            <a:r>
              <a:rPr lang="en-US" dirty="0"/>
              <a:t>Example commands</a:t>
            </a:r>
            <a:endParaRPr lang="en-IN" dirty="0"/>
          </a:p>
        </p:txBody>
      </p:sp>
      <p:sp>
        <p:nvSpPr>
          <p:cNvPr id="3" name="Content Placeholder 2">
            <a:extLst>
              <a:ext uri="{FF2B5EF4-FFF2-40B4-BE49-F238E27FC236}">
                <a16:creationId xmlns:a16="http://schemas.microsoft.com/office/drawing/2014/main" id="{72813570-79A3-484B-9269-76A7AB0A4B93}"/>
              </a:ext>
            </a:extLst>
          </p:cNvPr>
          <p:cNvSpPr>
            <a:spLocks noGrp="1"/>
          </p:cNvSpPr>
          <p:nvPr>
            <p:ph idx="1"/>
          </p:nvPr>
        </p:nvSpPr>
        <p:spPr/>
        <p:txBody>
          <a:bodyPr>
            <a:normAutofit/>
          </a:bodyPr>
          <a:lstStyle/>
          <a:p>
            <a:r>
              <a:rPr lang="en-US" dirty="0" err="1"/>
              <a:t>npx</a:t>
            </a:r>
            <a:r>
              <a:rPr lang="en-US" dirty="0"/>
              <a:t> playwright test --grep --% "@geolocation" --project=chromium --headed </a:t>
            </a:r>
          </a:p>
          <a:p>
            <a:endParaRPr lang="en-US" dirty="0"/>
          </a:p>
          <a:p>
            <a:r>
              <a:rPr lang="en-US" dirty="0"/>
              <a:t>//to run only two type of tagged tests</a:t>
            </a:r>
          </a:p>
          <a:p>
            <a:r>
              <a:rPr lang="en-US" dirty="0" err="1"/>
              <a:t>npx</a:t>
            </a:r>
            <a:r>
              <a:rPr lang="en-US" dirty="0"/>
              <a:t> playwright test --grep --% "@fast^|@tab2"</a:t>
            </a:r>
          </a:p>
          <a:p>
            <a:endParaRPr lang="en-US" dirty="0"/>
          </a:p>
          <a:p>
            <a:r>
              <a:rPr lang="en-US" dirty="0"/>
              <a:t>//it should open browser using --headed option</a:t>
            </a:r>
          </a:p>
          <a:p>
            <a:r>
              <a:rPr lang="en-US" dirty="0" err="1"/>
              <a:t>npx</a:t>
            </a:r>
            <a:r>
              <a:rPr lang="en-US" dirty="0"/>
              <a:t> playwright test --grep --% "@fast^|@tab2" --headed</a:t>
            </a:r>
            <a:endParaRPr lang="en-IN" dirty="0"/>
          </a:p>
        </p:txBody>
      </p:sp>
      <p:sp>
        <p:nvSpPr>
          <p:cNvPr id="4" name="Date Placeholder 3">
            <a:extLst>
              <a:ext uri="{FF2B5EF4-FFF2-40B4-BE49-F238E27FC236}">
                <a16:creationId xmlns:a16="http://schemas.microsoft.com/office/drawing/2014/main" id="{F63F8C8D-9C62-423B-9C9F-6126D5D9C10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A083A5B-7134-48D0-B547-4B9F26C22C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99D10A7-570D-44EB-BAE3-43CE7A99AA75}"/>
              </a:ext>
            </a:extLst>
          </p:cNvPr>
          <p:cNvSpPr>
            <a:spLocks noGrp="1"/>
          </p:cNvSpPr>
          <p:nvPr>
            <p:ph type="sldNum" sz="quarter" idx="12"/>
          </p:nvPr>
        </p:nvSpPr>
        <p:spPr/>
        <p:txBody>
          <a:bodyPr/>
          <a:lstStyle/>
          <a:p>
            <a:fld id="{A193C64B-2574-4D3D-B044-92D68AAEF81F}" type="slidenum">
              <a:rPr lang="en-IN" smtClean="0"/>
              <a:t>330</a:t>
            </a:fld>
            <a:endParaRPr lang="en-IN"/>
          </a:p>
        </p:txBody>
      </p:sp>
    </p:spTree>
    <p:extLst>
      <p:ext uri="{BB962C8B-B14F-4D97-AF65-F5344CB8AC3E}">
        <p14:creationId xmlns:p14="http://schemas.microsoft.com/office/powerpoint/2010/main" val="229382643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157-7563-466A-B4F9-55E50438C51E}"/>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AC5EC9F6-BA2F-4800-83A5-D9D0CAC22756}"/>
              </a:ext>
            </a:extLst>
          </p:cNvPr>
          <p:cNvSpPr>
            <a:spLocks noGrp="1"/>
          </p:cNvSpPr>
          <p:nvPr>
            <p:ph idx="1"/>
          </p:nvPr>
        </p:nvSpPr>
        <p:spPr/>
        <p:txBody>
          <a:bodyPr>
            <a:normAutofit fontScale="85000" lnSpcReduction="20000"/>
          </a:bodyPr>
          <a:lstStyle/>
          <a:p>
            <a:r>
              <a:rPr lang="en-US" dirty="0"/>
              <a:t>//it should only run on chrome browser </a:t>
            </a:r>
          </a:p>
          <a:p>
            <a:r>
              <a:rPr lang="en-US" dirty="0" err="1"/>
              <a:t>npx</a:t>
            </a:r>
            <a:r>
              <a:rPr lang="en-US" dirty="0"/>
              <a:t> playwright test --grep --% "@fast^|@tab2" --headed --project=chromium</a:t>
            </a:r>
          </a:p>
          <a:p>
            <a:endParaRPr lang="en-US" dirty="0"/>
          </a:p>
          <a:p>
            <a:r>
              <a:rPr lang="en-US" dirty="0"/>
              <a:t>//run multiple tests based on one common tag </a:t>
            </a:r>
          </a:p>
          <a:p>
            <a:r>
              <a:rPr lang="en-US" dirty="0" err="1"/>
              <a:t>npx</a:t>
            </a:r>
            <a:r>
              <a:rPr lang="en-US" dirty="0"/>
              <a:t> playwright test --grep --% "@calculations" --headed --project=chromium</a:t>
            </a:r>
          </a:p>
          <a:p>
            <a:endParaRPr lang="en-US" dirty="0"/>
          </a:p>
          <a:p>
            <a:r>
              <a:rPr lang="en-US" dirty="0" err="1"/>
              <a:t>npx</a:t>
            </a:r>
            <a:r>
              <a:rPr lang="en-US" dirty="0"/>
              <a:t> playwright test --grep --% "@fast^|@tab2" --headed --project=smoke</a:t>
            </a:r>
          </a:p>
          <a:p>
            <a:endParaRPr lang="en-US" dirty="0"/>
          </a:p>
          <a:p>
            <a:r>
              <a:rPr lang="en-US" dirty="0" err="1"/>
              <a:t>npx</a:t>
            </a:r>
            <a:r>
              <a:rPr lang="en-US" dirty="0"/>
              <a:t> playwright test --grep --% "@fast^|@tab2" --headed --project=prod</a:t>
            </a:r>
            <a:endParaRPr lang="en-IN" dirty="0"/>
          </a:p>
        </p:txBody>
      </p:sp>
      <p:sp>
        <p:nvSpPr>
          <p:cNvPr id="4" name="Date Placeholder 3">
            <a:extLst>
              <a:ext uri="{FF2B5EF4-FFF2-40B4-BE49-F238E27FC236}">
                <a16:creationId xmlns:a16="http://schemas.microsoft.com/office/drawing/2014/main" id="{97F420DA-8D84-4413-AD42-FD7E3157A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F28F25E-5ABD-4999-A956-78174962EC9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EF32F7-5386-4AA3-865B-1002E82BBDE4}"/>
              </a:ext>
            </a:extLst>
          </p:cNvPr>
          <p:cNvSpPr>
            <a:spLocks noGrp="1"/>
          </p:cNvSpPr>
          <p:nvPr>
            <p:ph type="sldNum" sz="quarter" idx="12"/>
          </p:nvPr>
        </p:nvSpPr>
        <p:spPr/>
        <p:txBody>
          <a:bodyPr/>
          <a:lstStyle/>
          <a:p>
            <a:fld id="{A193C64B-2574-4D3D-B044-92D68AAEF81F}" type="slidenum">
              <a:rPr lang="en-IN" smtClean="0"/>
              <a:t>331</a:t>
            </a:fld>
            <a:endParaRPr lang="en-IN"/>
          </a:p>
        </p:txBody>
      </p:sp>
    </p:spTree>
    <p:extLst>
      <p:ext uri="{BB962C8B-B14F-4D97-AF65-F5344CB8AC3E}">
        <p14:creationId xmlns:p14="http://schemas.microsoft.com/office/powerpoint/2010/main" val="353266159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9058-0324-4F60-8B36-781D4643645A}"/>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E40FAE5A-C804-4AA1-83BB-C6D23D0F4C83}"/>
              </a:ext>
            </a:extLst>
          </p:cNvPr>
          <p:cNvSpPr>
            <a:spLocks noGrp="1"/>
          </p:cNvSpPr>
          <p:nvPr>
            <p:ph idx="1"/>
          </p:nvPr>
        </p:nvSpPr>
        <p:spPr/>
        <p:txBody>
          <a:bodyPr>
            <a:normAutofit fontScale="85000" lnSpcReduction="20000"/>
          </a:bodyPr>
          <a:lstStyle/>
          <a:p>
            <a:r>
              <a:rPr lang="en-US" dirty="0"/>
              <a:t>//run for two projects </a:t>
            </a:r>
          </a:p>
          <a:p>
            <a:r>
              <a:rPr lang="en-US" dirty="0" err="1"/>
              <a:t>npx</a:t>
            </a:r>
            <a:r>
              <a:rPr lang="en-US" dirty="0"/>
              <a:t> playwright test </a:t>
            </a:r>
            <a:r>
              <a:rPr lang="en-US" dirty="0" err="1"/>
              <a:t>test</a:t>
            </a:r>
            <a:r>
              <a:rPr lang="en-US" dirty="0"/>
              <a:t> --grep --% "@fast^|@tab2" --headed --project=</a:t>
            </a:r>
            <a:r>
              <a:rPr lang="en-US" dirty="0" err="1"/>
              <a:t>MobileSafari</a:t>
            </a:r>
            <a:r>
              <a:rPr lang="en-US" dirty="0"/>
              <a:t> --project=</a:t>
            </a:r>
            <a:r>
              <a:rPr lang="en-US" dirty="0" err="1"/>
              <a:t>MobileChromeViewPort</a:t>
            </a:r>
            <a:endParaRPr lang="en-US" dirty="0"/>
          </a:p>
          <a:p>
            <a:endParaRPr lang="en-US" dirty="0"/>
          </a:p>
          <a:p>
            <a:r>
              <a:rPr lang="en-US" dirty="0"/>
              <a:t>//run on multi devices settings </a:t>
            </a:r>
          </a:p>
          <a:p>
            <a:r>
              <a:rPr lang="en-US" dirty="0" err="1"/>
              <a:t>npx</a:t>
            </a:r>
            <a:r>
              <a:rPr lang="en-US" dirty="0"/>
              <a:t> playwright test </a:t>
            </a:r>
            <a:r>
              <a:rPr lang="en-US" dirty="0" err="1"/>
              <a:t>test</a:t>
            </a:r>
            <a:r>
              <a:rPr lang="en-US" dirty="0"/>
              <a:t> --grep --% "@fast^|@tab2" --headed --project=</a:t>
            </a:r>
            <a:r>
              <a:rPr lang="en-US" dirty="0" err="1"/>
              <a:t>mutipleDevices</a:t>
            </a:r>
            <a:r>
              <a:rPr lang="en-US" dirty="0"/>
              <a:t> </a:t>
            </a:r>
          </a:p>
          <a:p>
            <a:endParaRPr lang="en-US" dirty="0"/>
          </a:p>
          <a:p>
            <a:r>
              <a:rPr lang="en-US" dirty="0"/>
              <a:t>@geolocation</a:t>
            </a:r>
          </a:p>
          <a:p>
            <a:r>
              <a:rPr lang="en-US" dirty="0" err="1"/>
              <a:t>npx</a:t>
            </a:r>
            <a:r>
              <a:rPr lang="en-US" dirty="0"/>
              <a:t> playwright test </a:t>
            </a:r>
            <a:r>
              <a:rPr lang="en-US" dirty="0" err="1"/>
              <a:t>test</a:t>
            </a:r>
            <a:r>
              <a:rPr lang="en-US" dirty="0"/>
              <a:t> --grep --% "@geolocation" --headed --project=</a:t>
            </a:r>
            <a:r>
              <a:rPr lang="en-US" dirty="0" err="1"/>
              <a:t>mutipleDevices</a:t>
            </a:r>
            <a:endParaRPr lang="en-IN" dirty="0"/>
          </a:p>
        </p:txBody>
      </p:sp>
      <p:sp>
        <p:nvSpPr>
          <p:cNvPr id="4" name="Date Placeholder 3">
            <a:extLst>
              <a:ext uri="{FF2B5EF4-FFF2-40B4-BE49-F238E27FC236}">
                <a16:creationId xmlns:a16="http://schemas.microsoft.com/office/drawing/2014/main" id="{B5035369-130D-4B11-8B5B-2BC2D977A1B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AD8EB56-7C65-4243-8D62-030E9E4C6A3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702BB4-B2DE-4513-BA1C-209FB46E8A88}"/>
              </a:ext>
            </a:extLst>
          </p:cNvPr>
          <p:cNvSpPr>
            <a:spLocks noGrp="1"/>
          </p:cNvSpPr>
          <p:nvPr>
            <p:ph type="sldNum" sz="quarter" idx="12"/>
          </p:nvPr>
        </p:nvSpPr>
        <p:spPr/>
        <p:txBody>
          <a:bodyPr/>
          <a:lstStyle/>
          <a:p>
            <a:fld id="{A193C64B-2574-4D3D-B044-92D68AAEF81F}" type="slidenum">
              <a:rPr lang="en-IN" smtClean="0"/>
              <a:t>332</a:t>
            </a:fld>
            <a:endParaRPr lang="en-IN"/>
          </a:p>
        </p:txBody>
      </p:sp>
    </p:spTree>
    <p:extLst>
      <p:ext uri="{BB962C8B-B14F-4D97-AF65-F5344CB8AC3E}">
        <p14:creationId xmlns:p14="http://schemas.microsoft.com/office/powerpoint/2010/main" val="964744025"/>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A4E0-7431-44DA-AB1F-B9A90DB5D81B}"/>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A1FA61-B099-4AF1-AE52-47EA8B05B1FB}"/>
              </a:ext>
            </a:extLst>
          </p:cNvPr>
          <p:cNvSpPr>
            <a:spLocks noGrp="1"/>
          </p:cNvSpPr>
          <p:nvPr>
            <p:ph idx="1"/>
          </p:nvPr>
        </p:nvSpPr>
        <p:spPr/>
        <p:txBody>
          <a:bodyPr/>
          <a:lstStyle/>
          <a:p>
            <a:r>
              <a:rPr lang="en-US" dirty="0"/>
              <a:t>//sample command to run with other options</a:t>
            </a:r>
          </a:p>
          <a:p>
            <a:r>
              <a:rPr lang="en-US" dirty="0" err="1"/>
              <a:t>npx</a:t>
            </a:r>
            <a:r>
              <a:rPr lang="en-US" dirty="0"/>
              <a:t> playwright test --project=chromium --headed --reporter dot --timeout 30000 --workers 4 --forbid-only --retries 3 --max-failures 5</a:t>
            </a:r>
          </a:p>
          <a:p>
            <a:endParaRPr lang="en-US" dirty="0"/>
          </a:p>
          <a:p>
            <a:r>
              <a:rPr lang="en-US" dirty="0"/>
              <a:t>//download tag </a:t>
            </a:r>
          </a:p>
          <a:p>
            <a:r>
              <a:rPr lang="en-US" dirty="0" err="1"/>
              <a:t>npx</a:t>
            </a:r>
            <a:r>
              <a:rPr lang="en-US" dirty="0"/>
              <a:t> playwright test --grep "@download" --project=chromium</a:t>
            </a:r>
            <a:endParaRPr lang="en-IN" dirty="0"/>
          </a:p>
        </p:txBody>
      </p:sp>
      <p:sp>
        <p:nvSpPr>
          <p:cNvPr id="4" name="Date Placeholder 3">
            <a:extLst>
              <a:ext uri="{FF2B5EF4-FFF2-40B4-BE49-F238E27FC236}">
                <a16:creationId xmlns:a16="http://schemas.microsoft.com/office/drawing/2014/main" id="{227F001E-B350-4A51-9385-C4FF97A78DB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7CC2EA-AB78-4F24-9D1A-B4F2A4CA94F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AC6E78A-759C-4A8E-8E05-A96E4DBE2B2F}"/>
              </a:ext>
            </a:extLst>
          </p:cNvPr>
          <p:cNvSpPr>
            <a:spLocks noGrp="1"/>
          </p:cNvSpPr>
          <p:nvPr>
            <p:ph type="sldNum" sz="quarter" idx="12"/>
          </p:nvPr>
        </p:nvSpPr>
        <p:spPr/>
        <p:txBody>
          <a:bodyPr/>
          <a:lstStyle/>
          <a:p>
            <a:fld id="{A193C64B-2574-4D3D-B044-92D68AAEF81F}" type="slidenum">
              <a:rPr lang="en-IN" smtClean="0"/>
              <a:t>333</a:t>
            </a:fld>
            <a:endParaRPr lang="en-IN"/>
          </a:p>
        </p:txBody>
      </p:sp>
    </p:spTree>
    <p:extLst>
      <p:ext uri="{BB962C8B-B14F-4D97-AF65-F5344CB8AC3E}">
        <p14:creationId xmlns:p14="http://schemas.microsoft.com/office/powerpoint/2010/main" val="196729232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6A13-8540-4664-984E-612A76819236}"/>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E2763A-2780-4BA6-9C76-F631C90F46DF}"/>
              </a:ext>
            </a:extLst>
          </p:cNvPr>
          <p:cNvSpPr>
            <a:spLocks noGrp="1"/>
          </p:cNvSpPr>
          <p:nvPr>
            <p:ph idx="1"/>
          </p:nvPr>
        </p:nvSpPr>
        <p:spPr/>
        <p:txBody>
          <a:bodyPr>
            <a:normAutofit/>
          </a:bodyPr>
          <a:lstStyle/>
          <a:p>
            <a:r>
              <a:rPr lang="en-US" dirty="0"/>
              <a:t>//With trace mode on </a:t>
            </a:r>
          </a:p>
          <a:p>
            <a:r>
              <a:rPr lang="en-US" dirty="0"/>
              <a:t> </a:t>
            </a:r>
            <a:r>
              <a:rPr lang="en-US" dirty="0" err="1"/>
              <a:t>npx</a:t>
            </a:r>
            <a:r>
              <a:rPr lang="en-US" dirty="0"/>
              <a:t> playwright test --grep --% "@slower" --headed --project=chromium --workers=1 --trace on</a:t>
            </a:r>
          </a:p>
          <a:p>
            <a:endParaRPr lang="en-US" dirty="0"/>
          </a:p>
          <a:p>
            <a:r>
              <a:rPr lang="en-US" dirty="0"/>
              <a:t>//run as per text name presence</a:t>
            </a:r>
          </a:p>
          <a:p>
            <a:pPr marL="457200" lvl="1" indent="0">
              <a:buNone/>
            </a:pPr>
            <a:r>
              <a:rPr lang="en-US" dirty="0" err="1"/>
              <a:t>npx</a:t>
            </a:r>
            <a:r>
              <a:rPr lang="en-US" dirty="0"/>
              <a:t> playwright test -g "</a:t>
            </a:r>
            <a:r>
              <a:rPr lang="en-US" dirty="0" err="1"/>
              <a:t>calculat</a:t>
            </a:r>
            <a:r>
              <a:rPr lang="en-US" dirty="0"/>
              <a:t>“</a:t>
            </a:r>
          </a:p>
          <a:p>
            <a:pPr marL="457200" lvl="1" indent="0">
              <a:buNone/>
            </a:pPr>
            <a:r>
              <a:rPr lang="en-US" dirty="0" err="1"/>
              <a:t>npx</a:t>
            </a:r>
            <a:r>
              <a:rPr lang="en-US" dirty="0"/>
              <a:t> playwright test -g "addition"</a:t>
            </a:r>
            <a:endParaRPr lang="en-IN" dirty="0"/>
          </a:p>
        </p:txBody>
      </p:sp>
      <p:sp>
        <p:nvSpPr>
          <p:cNvPr id="4" name="Date Placeholder 3">
            <a:extLst>
              <a:ext uri="{FF2B5EF4-FFF2-40B4-BE49-F238E27FC236}">
                <a16:creationId xmlns:a16="http://schemas.microsoft.com/office/drawing/2014/main" id="{364D6728-E956-4173-9FC8-B55545A090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B1EE296-8B41-49E6-8114-624BD1979E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C4D97-F995-44FA-B761-7E8CFA2DE666}"/>
              </a:ext>
            </a:extLst>
          </p:cNvPr>
          <p:cNvSpPr>
            <a:spLocks noGrp="1"/>
          </p:cNvSpPr>
          <p:nvPr>
            <p:ph type="sldNum" sz="quarter" idx="12"/>
          </p:nvPr>
        </p:nvSpPr>
        <p:spPr/>
        <p:txBody>
          <a:bodyPr/>
          <a:lstStyle/>
          <a:p>
            <a:fld id="{A193C64B-2574-4D3D-B044-92D68AAEF81F}" type="slidenum">
              <a:rPr lang="en-IN" smtClean="0"/>
              <a:t>334</a:t>
            </a:fld>
            <a:endParaRPr lang="en-IN"/>
          </a:p>
        </p:txBody>
      </p:sp>
    </p:spTree>
    <p:extLst>
      <p:ext uri="{BB962C8B-B14F-4D97-AF65-F5344CB8AC3E}">
        <p14:creationId xmlns:p14="http://schemas.microsoft.com/office/powerpoint/2010/main" val="320139514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AEC-EFA9-439C-AE7E-6205DC97AC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9024A277-D6A7-4288-B79C-241044838D41}"/>
              </a:ext>
            </a:extLst>
          </p:cNvPr>
          <p:cNvSpPr>
            <a:spLocks noGrp="1"/>
          </p:cNvSpPr>
          <p:nvPr>
            <p:ph idx="1"/>
          </p:nvPr>
        </p:nvSpPr>
        <p:spPr/>
        <p:txBody>
          <a:bodyPr>
            <a:normAutofit fontScale="85000" lnSpcReduction="10000"/>
          </a:bodyPr>
          <a:lstStyle/>
          <a:p>
            <a:r>
              <a:rPr lang="en-US" b="1" dirty="0"/>
              <a:t>Playwright: </a:t>
            </a:r>
            <a:r>
              <a:rPr lang="en-US" dirty="0"/>
              <a:t>An open-source automation library developed by Microsoft for testing web applications across different browsers.</a:t>
            </a:r>
          </a:p>
          <a:p>
            <a:r>
              <a:rPr lang="en-US" b="1" dirty="0"/>
              <a:t>Automation Testing: </a:t>
            </a:r>
            <a:r>
              <a:rPr lang="en-US" dirty="0"/>
              <a:t>The process of using software tools to execute pre-scripted tests on software applications automatically.</a:t>
            </a:r>
          </a:p>
          <a:p>
            <a:r>
              <a:rPr lang="en-US" b="1" dirty="0"/>
              <a:t>Web Application: </a:t>
            </a:r>
            <a:r>
              <a:rPr lang="en-US" dirty="0"/>
              <a:t>An application accessed and interacted with through a web browser over a network.</a:t>
            </a:r>
          </a:p>
          <a:p>
            <a:r>
              <a:rPr lang="en-US" b="1" dirty="0"/>
              <a:t>Test Script: </a:t>
            </a:r>
            <a:r>
              <a:rPr lang="en-US" dirty="0"/>
              <a:t>A set of instructions written in code to simulate user interactions and verify functionality in an application.</a:t>
            </a:r>
          </a:p>
          <a:p>
            <a:r>
              <a:rPr lang="en-US" b="1" dirty="0"/>
              <a:t>Browser Automation</a:t>
            </a:r>
            <a:r>
              <a:rPr lang="en-US" dirty="0"/>
              <a:t>: Automating tasks within web browsers such as navigation, form filling, and interaction with elements</a:t>
            </a:r>
            <a:endParaRPr lang="en-IN" dirty="0"/>
          </a:p>
        </p:txBody>
      </p:sp>
      <p:sp>
        <p:nvSpPr>
          <p:cNvPr id="4" name="Date Placeholder 3">
            <a:extLst>
              <a:ext uri="{FF2B5EF4-FFF2-40B4-BE49-F238E27FC236}">
                <a16:creationId xmlns:a16="http://schemas.microsoft.com/office/drawing/2014/main" id="{518D8DDD-244B-49E2-99C2-4DF1D83A5F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FC8142-FA4B-478C-9B3A-0DF2B577BD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77BDCD-56CD-4A47-BBBF-576E1954EF43}"/>
              </a:ext>
            </a:extLst>
          </p:cNvPr>
          <p:cNvSpPr>
            <a:spLocks noGrp="1"/>
          </p:cNvSpPr>
          <p:nvPr>
            <p:ph type="sldNum" sz="quarter" idx="12"/>
          </p:nvPr>
        </p:nvSpPr>
        <p:spPr/>
        <p:txBody>
          <a:bodyPr/>
          <a:lstStyle/>
          <a:p>
            <a:fld id="{A193C64B-2574-4D3D-B044-92D68AAEF81F}" type="slidenum">
              <a:rPr lang="en-IN" smtClean="0"/>
              <a:t>335</a:t>
            </a:fld>
            <a:endParaRPr lang="en-IN"/>
          </a:p>
        </p:txBody>
      </p:sp>
    </p:spTree>
    <p:extLst>
      <p:ext uri="{BB962C8B-B14F-4D97-AF65-F5344CB8AC3E}">
        <p14:creationId xmlns:p14="http://schemas.microsoft.com/office/powerpoint/2010/main" val="2527940645"/>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0738-96DC-4D26-86A1-7E105193CF1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E6F8CF0C-260C-4D72-B182-98A6EF2F7E0A}"/>
              </a:ext>
            </a:extLst>
          </p:cNvPr>
          <p:cNvSpPr>
            <a:spLocks noGrp="1"/>
          </p:cNvSpPr>
          <p:nvPr>
            <p:ph idx="1"/>
          </p:nvPr>
        </p:nvSpPr>
        <p:spPr/>
        <p:txBody>
          <a:bodyPr>
            <a:normAutofit fontScale="92500" lnSpcReduction="20000"/>
          </a:bodyPr>
          <a:lstStyle/>
          <a:p>
            <a:r>
              <a:rPr lang="en-US" b="1" dirty="0"/>
              <a:t>Cross-Browser Testing: </a:t>
            </a:r>
            <a:r>
              <a:rPr lang="en-US" dirty="0"/>
              <a:t>Testing web applications across different browsers to ensure compatibility and consistent behavior.</a:t>
            </a:r>
          </a:p>
          <a:p>
            <a:r>
              <a:rPr lang="en-US" b="1" dirty="0"/>
              <a:t>Headless Browser: </a:t>
            </a:r>
            <a:r>
              <a:rPr lang="en-US" dirty="0"/>
              <a:t>A web browser without a graphical user interface, allowing automated browsing and testing in the background.</a:t>
            </a:r>
          </a:p>
          <a:p>
            <a:r>
              <a:rPr lang="en-US" b="1" dirty="0"/>
              <a:t>Test Framework: </a:t>
            </a:r>
            <a:r>
              <a:rPr lang="en-US" dirty="0"/>
              <a:t>A set of guidelines, standards, and tools used for creating and executing tests in a structured manner.</a:t>
            </a:r>
          </a:p>
          <a:p>
            <a:r>
              <a:rPr lang="en-US" b="1" dirty="0"/>
              <a:t>Test Runner: </a:t>
            </a:r>
            <a:r>
              <a:rPr lang="en-US" dirty="0"/>
              <a:t>A component of the test framework that executes test scripts and reports results.</a:t>
            </a:r>
          </a:p>
          <a:p>
            <a:r>
              <a:rPr lang="en-US" b="1" dirty="0"/>
              <a:t>Test Suite: </a:t>
            </a:r>
            <a:r>
              <a:rPr lang="en-US" dirty="0"/>
              <a:t>A collection of test cases or test scripts that are executed together as a group.</a:t>
            </a:r>
          </a:p>
          <a:p>
            <a:endParaRPr lang="en-IN" dirty="0"/>
          </a:p>
        </p:txBody>
      </p:sp>
      <p:sp>
        <p:nvSpPr>
          <p:cNvPr id="4" name="Date Placeholder 3">
            <a:extLst>
              <a:ext uri="{FF2B5EF4-FFF2-40B4-BE49-F238E27FC236}">
                <a16:creationId xmlns:a16="http://schemas.microsoft.com/office/drawing/2014/main" id="{F8900BDA-7557-42A2-97FA-4A0E7ED22E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4E5EE08-5DC5-41FA-B6BC-9871502AA9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4196E03-6423-4D30-A113-D0724A39C2EB}"/>
              </a:ext>
            </a:extLst>
          </p:cNvPr>
          <p:cNvSpPr>
            <a:spLocks noGrp="1"/>
          </p:cNvSpPr>
          <p:nvPr>
            <p:ph type="sldNum" sz="quarter" idx="12"/>
          </p:nvPr>
        </p:nvSpPr>
        <p:spPr/>
        <p:txBody>
          <a:bodyPr/>
          <a:lstStyle/>
          <a:p>
            <a:fld id="{A193C64B-2574-4D3D-B044-92D68AAEF81F}" type="slidenum">
              <a:rPr lang="en-IN" smtClean="0"/>
              <a:t>336</a:t>
            </a:fld>
            <a:endParaRPr lang="en-IN"/>
          </a:p>
        </p:txBody>
      </p:sp>
    </p:spTree>
    <p:extLst>
      <p:ext uri="{BB962C8B-B14F-4D97-AF65-F5344CB8AC3E}">
        <p14:creationId xmlns:p14="http://schemas.microsoft.com/office/powerpoint/2010/main" val="4025750226"/>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412A-AC97-4C52-B57B-502B2327CFAE}"/>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1716C425-FE08-47B9-9AE4-F3980745D64D}"/>
              </a:ext>
            </a:extLst>
          </p:cNvPr>
          <p:cNvSpPr>
            <a:spLocks noGrp="1"/>
          </p:cNvSpPr>
          <p:nvPr>
            <p:ph idx="1"/>
          </p:nvPr>
        </p:nvSpPr>
        <p:spPr/>
        <p:txBody>
          <a:bodyPr>
            <a:normAutofit fontScale="85000" lnSpcReduction="10000"/>
          </a:bodyPr>
          <a:lstStyle/>
          <a:p>
            <a:r>
              <a:rPr lang="en-US" b="1" dirty="0"/>
              <a:t>Selector</a:t>
            </a:r>
            <a:r>
              <a:rPr lang="en-US" dirty="0"/>
              <a:t>: A pattern used to identify and locate elements within a web page, such as CSS selectors or XPath expressions.</a:t>
            </a:r>
          </a:p>
          <a:p>
            <a:r>
              <a:rPr lang="en-US" b="1" dirty="0"/>
              <a:t>Page Object Model (POM): </a:t>
            </a:r>
            <a:r>
              <a:rPr lang="en-US" dirty="0"/>
              <a:t>A design pattern for organizing and maintaining automated test scripts by representing web pages as objects.</a:t>
            </a:r>
          </a:p>
          <a:p>
            <a:r>
              <a:rPr lang="en-US" b="1" dirty="0"/>
              <a:t>Element Locator: </a:t>
            </a:r>
            <a:r>
              <a:rPr lang="en-US" dirty="0"/>
              <a:t>A mechanism used to locate and interact with specific elements on a web page during automation testing.</a:t>
            </a:r>
          </a:p>
          <a:p>
            <a:r>
              <a:rPr lang="en-US" b="1" dirty="0"/>
              <a:t>DOM (Document Object Model): </a:t>
            </a:r>
            <a:r>
              <a:rPr lang="en-US" dirty="0"/>
              <a:t>A programming interface that represents the structure of web documents as a tree of objects.</a:t>
            </a:r>
          </a:p>
          <a:p>
            <a:r>
              <a:rPr lang="en-US" b="1" dirty="0"/>
              <a:t>UI Automation: </a:t>
            </a:r>
            <a:r>
              <a:rPr lang="en-US" dirty="0"/>
              <a:t>The process of simulating user interactions with the graphical user interface of an application.</a:t>
            </a:r>
          </a:p>
          <a:p>
            <a:endParaRPr lang="en-IN" dirty="0"/>
          </a:p>
        </p:txBody>
      </p:sp>
      <p:sp>
        <p:nvSpPr>
          <p:cNvPr id="4" name="Date Placeholder 3">
            <a:extLst>
              <a:ext uri="{FF2B5EF4-FFF2-40B4-BE49-F238E27FC236}">
                <a16:creationId xmlns:a16="http://schemas.microsoft.com/office/drawing/2014/main" id="{05021297-E39A-4521-B88E-CB54A8A2AE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4253CD5-E37F-41F5-9E26-A06201EB22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C1277-A3A6-4DFC-9250-41A8C73CCC77}"/>
              </a:ext>
            </a:extLst>
          </p:cNvPr>
          <p:cNvSpPr>
            <a:spLocks noGrp="1"/>
          </p:cNvSpPr>
          <p:nvPr>
            <p:ph type="sldNum" sz="quarter" idx="12"/>
          </p:nvPr>
        </p:nvSpPr>
        <p:spPr/>
        <p:txBody>
          <a:bodyPr/>
          <a:lstStyle/>
          <a:p>
            <a:fld id="{A193C64B-2574-4D3D-B044-92D68AAEF81F}" type="slidenum">
              <a:rPr lang="en-IN" smtClean="0"/>
              <a:t>337</a:t>
            </a:fld>
            <a:endParaRPr lang="en-IN"/>
          </a:p>
        </p:txBody>
      </p:sp>
    </p:spTree>
    <p:extLst>
      <p:ext uri="{BB962C8B-B14F-4D97-AF65-F5344CB8AC3E}">
        <p14:creationId xmlns:p14="http://schemas.microsoft.com/office/powerpoint/2010/main" val="379441479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76A-4A4D-4A58-9B65-AC2F796A921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39229A2-F806-41C8-B5E5-F7D26456C62A}"/>
              </a:ext>
            </a:extLst>
          </p:cNvPr>
          <p:cNvSpPr>
            <a:spLocks noGrp="1"/>
          </p:cNvSpPr>
          <p:nvPr>
            <p:ph idx="1"/>
          </p:nvPr>
        </p:nvSpPr>
        <p:spPr/>
        <p:txBody>
          <a:bodyPr>
            <a:normAutofit fontScale="85000" lnSpcReduction="10000"/>
          </a:bodyPr>
          <a:lstStyle/>
          <a:p>
            <a:r>
              <a:rPr lang="en-US" b="1" dirty="0"/>
              <a:t>Browser Context: </a:t>
            </a:r>
            <a:r>
              <a:rPr lang="en-US" dirty="0"/>
              <a:t>An isolated environment within a web browser where web pages are loaded and scripts are executed.</a:t>
            </a:r>
          </a:p>
          <a:p>
            <a:r>
              <a:rPr lang="en-US" b="1" dirty="0"/>
              <a:t>Device Emulation</a:t>
            </a:r>
            <a:r>
              <a:rPr lang="en-US" dirty="0"/>
              <a:t>: Simulating different devices (e.g., mobile phones, tablets) to test the responsiveness of web applications.</a:t>
            </a:r>
          </a:p>
          <a:p>
            <a:r>
              <a:rPr lang="en-US" b="1" dirty="0"/>
              <a:t>Events: </a:t>
            </a:r>
            <a:r>
              <a:rPr lang="en-US" dirty="0"/>
              <a:t>Actions or occurrences that can be detected and handled by automated tests, such as mouse clicks or keyboard input.</a:t>
            </a:r>
          </a:p>
          <a:p>
            <a:r>
              <a:rPr lang="en-US" b="1" dirty="0"/>
              <a:t>Assertions: </a:t>
            </a:r>
            <a:r>
              <a:rPr lang="en-US" dirty="0"/>
              <a:t>Statements in test scripts that verify whether specific conditions or expectations are met during testing.</a:t>
            </a:r>
          </a:p>
          <a:p>
            <a:r>
              <a:rPr lang="en-US" b="1" dirty="0"/>
              <a:t>Test Runner Configuration: </a:t>
            </a:r>
            <a:r>
              <a:rPr lang="en-US" dirty="0"/>
              <a:t>Settings and options that control the behavior of the test runner during test execution.</a:t>
            </a:r>
          </a:p>
          <a:p>
            <a:endParaRPr lang="en-IN" dirty="0"/>
          </a:p>
        </p:txBody>
      </p:sp>
      <p:sp>
        <p:nvSpPr>
          <p:cNvPr id="4" name="Date Placeholder 3">
            <a:extLst>
              <a:ext uri="{FF2B5EF4-FFF2-40B4-BE49-F238E27FC236}">
                <a16:creationId xmlns:a16="http://schemas.microsoft.com/office/drawing/2014/main" id="{82AB59E8-CD31-4A6C-A12F-649176F12F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9C877A8-51D7-4506-A41C-8FE0E1E5C0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0C67907-38A1-449D-9277-933008BDEFFB}"/>
              </a:ext>
            </a:extLst>
          </p:cNvPr>
          <p:cNvSpPr>
            <a:spLocks noGrp="1"/>
          </p:cNvSpPr>
          <p:nvPr>
            <p:ph type="sldNum" sz="quarter" idx="12"/>
          </p:nvPr>
        </p:nvSpPr>
        <p:spPr/>
        <p:txBody>
          <a:bodyPr/>
          <a:lstStyle/>
          <a:p>
            <a:fld id="{A193C64B-2574-4D3D-B044-92D68AAEF81F}" type="slidenum">
              <a:rPr lang="en-IN" smtClean="0"/>
              <a:t>338</a:t>
            </a:fld>
            <a:endParaRPr lang="en-IN"/>
          </a:p>
        </p:txBody>
      </p:sp>
    </p:spTree>
    <p:extLst>
      <p:ext uri="{BB962C8B-B14F-4D97-AF65-F5344CB8AC3E}">
        <p14:creationId xmlns:p14="http://schemas.microsoft.com/office/powerpoint/2010/main" val="1542545554"/>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23D3-5060-4966-A754-BD8E83C4FC11}"/>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FE81229F-DFC8-4829-A514-95CB6D3B57C9}"/>
              </a:ext>
            </a:extLst>
          </p:cNvPr>
          <p:cNvSpPr>
            <a:spLocks noGrp="1"/>
          </p:cNvSpPr>
          <p:nvPr>
            <p:ph idx="1"/>
          </p:nvPr>
        </p:nvSpPr>
        <p:spPr/>
        <p:txBody>
          <a:bodyPr>
            <a:normAutofit fontScale="85000" lnSpcReduction="10000"/>
          </a:bodyPr>
          <a:lstStyle/>
          <a:p>
            <a:r>
              <a:rPr lang="en-US" b="1" dirty="0"/>
              <a:t>Parallel Execution: </a:t>
            </a:r>
            <a:r>
              <a:rPr lang="en-US" dirty="0"/>
              <a:t>Running multiple tests simultaneously to reduce test execution time and improve efficiency.</a:t>
            </a:r>
          </a:p>
          <a:p>
            <a:r>
              <a:rPr lang="en-US" b="1" dirty="0"/>
              <a:t>Test Coverage: </a:t>
            </a:r>
            <a:r>
              <a:rPr lang="en-US" dirty="0"/>
              <a:t>The extent to which the functionality of an application is exercised by automated tests.</a:t>
            </a:r>
          </a:p>
          <a:p>
            <a:r>
              <a:rPr lang="en-US" b="1" dirty="0"/>
              <a:t>Continuous Integration (CI): </a:t>
            </a:r>
            <a:r>
              <a:rPr lang="en-US" dirty="0"/>
              <a:t>A development practice where code changes are automatically tested and integrated into a shared repository.</a:t>
            </a:r>
          </a:p>
          <a:p>
            <a:r>
              <a:rPr lang="en-US" b="1" dirty="0"/>
              <a:t>Continuous Delivery (CD): </a:t>
            </a:r>
            <a:r>
              <a:rPr lang="en-US" dirty="0"/>
              <a:t>A software development practice where code changes are automatically prepared for release to production.</a:t>
            </a:r>
          </a:p>
          <a:p>
            <a:r>
              <a:rPr lang="en-US" b="1" dirty="0"/>
              <a:t>DevOps: </a:t>
            </a:r>
            <a:r>
              <a:rPr lang="en-US" dirty="0"/>
              <a:t>A set of practices that combine software development (Dev) and IT operations (Ops) to streamline the software delivery process.</a:t>
            </a:r>
          </a:p>
          <a:p>
            <a:endParaRPr lang="en-IN" dirty="0"/>
          </a:p>
        </p:txBody>
      </p:sp>
      <p:sp>
        <p:nvSpPr>
          <p:cNvPr id="4" name="Date Placeholder 3">
            <a:extLst>
              <a:ext uri="{FF2B5EF4-FFF2-40B4-BE49-F238E27FC236}">
                <a16:creationId xmlns:a16="http://schemas.microsoft.com/office/drawing/2014/main" id="{78373886-24F5-4925-A86A-628D92F55C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DDDB692-EA09-40C6-BA56-427777A4D8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5F0924F-A20C-4030-BFD8-F8C7B8F37002}"/>
              </a:ext>
            </a:extLst>
          </p:cNvPr>
          <p:cNvSpPr>
            <a:spLocks noGrp="1"/>
          </p:cNvSpPr>
          <p:nvPr>
            <p:ph type="sldNum" sz="quarter" idx="12"/>
          </p:nvPr>
        </p:nvSpPr>
        <p:spPr/>
        <p:txBody>
          <a:bodyPr/>
          <a:lstStyle/>
          <a:p>
            <a:fld id="{A193C64B-2574-4D3D-B044-92D68AAEF81F}" type="slidenum">
              <a:rPr lang="en-IN" smtClean="0"/>
              <a:t>339</a:t>
            </a:fld>
            <a:endParaRPr lang="en-IN"/>
          </a:p>
        </p:txBody>
      </p:sp>
    </p:spTree>
    <p:extLst>
      <p:ext uri="{BB962C8B-B14F-4D97-AF65-F5344CB8AC3E}">
        <p14:creationId xmlns:p14="http://schemas.microsoft.com/office/powerpoint/2010/main" val="3380423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321C-03C1-415A-9F45-9870D94E95D8}"/>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38F7DFE-45AE-4878-A411-A0B872FB64C9}"/>
              </a:ext>
            </a:extLst>
          </p:cNvPr>
          <p:cNvSpPr>
            <a:spLocks noGrp="1"/>
          </p:cNvSpPr>
          <p:nvPr>
            <p:ph idx="1"/>
          </p:nvPr>
        </p:nvSpPr>
        <p:spPr/>
        <p:txBody>
          <a:bodyPr>
            <a:normAutofit/>
          </a:bodyPr>
          <a:lstStyle/>
          <a:p>
            <a:r>
              <a:rPr lang="en-US" dirty="0"/>
              <a:t>The @playwright/test package provides several utilities and objects that you can use to write and organize your tests effectively. Here are some of the key things you can get from @playwright/test: </a:t>
            </a:r>
          </a:p>
          <a:p>
            <a:pPr lvl="1"/>
            <a:r>
              <a:rPr lang="en-US" dirty="0">
                <a:solidFill>
                  <a:srgbClr val="FF0000"/>
                </a:solidFill>
                <a:highlight>
                  <a:srgbClr val="FFFF00"/>
                </a:highlight>
              </a:rPr>
              <a:t>ex. const {test, expect} = require(“@playwright/test”);</a:t>
            </a:r>
          </a:p>
          <a:p>
            <a:r>
              <a:rPr lang="en-US" dirty="0">
                <a:highlight>
                  <a:srgbClr val="FFFF00"/>
                </a:highlight>
              </a:rPr>
              <a:t>test</a:t>
            </a:r>
            <a:r>
              <a:rPr lang="en-US" dirty="0"/>
              <a:t>: The test function is used to define individual test cases. It allows you to specify the test logic using an asynchronous function.</a:t>
            </a:r>
          </a:p>
          <a:p>
            <a:r>
              <a:rPr lang="en-US" dirty="0">
                <a:highlight>
                  <a:srgbClr val="FFFF00"/>
                </a:highlight>
              </a:rPr>
              <a:t>expect</a:t>
            </a:r>
            <a:r>
              <a:rPr lang="en-US" dirty="0"/>
              <a:t>: The expect function is used for assertions within test cases. It allows you to check if values meet certain conditions and report failures if they don't.</a:t>
            </a:r>
          </a:p>
          <a:p>
            <a:endParaRPr lang="en-US" dirty="0"/>
          </a:p>
          <a:p>
            <a:endParaRPr lang="en-IN" dirty="0"/>
          </a:p>
        </p:txBody>
      </p:sp>
      <p:sp>
        <p:nvSpPr>
          <p:cNvPr id="4" name="Date Placeholder 3">
            <a:extLst>
              <a:ext uri="{FF2B5EF4-FFF2-40B4-BE49-F238E27FC236}">
                <a16:creationId xmlns:a16="http://schemas.microsoft.com/office/drawing/2014/main" id="{204011B5-E193-4972-862D-B8DF6E737D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3053-1160-4DDE-8C57-7D8743FB99F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857DE6F-D51C-41A2-AEDD-3F31A0D29696}"/>
              </a:ext>
            </a:extLst>
          </p:cNvPr>
          <p:cNvSpPr>
            <a:spLocks noGrp="1"/>
          </p:cNvSpPr>
          <p:nvPr>
            <p:ph type="sldNum" sz="quarter" idx="12"/>
          </p:nvPr>
        </p:nvSpPr>
        <p:spPr/>
        <p:txBody>
          <a:bodyPr/>
          <a:lstStyle/>
          <a:p>
            <a:fld id="{A193C64B-2574-4D3D-B044-92D68AAEF81F}" type="slidenum">
              <a:rPr lang="en-IN" smtClean="0"/>
              <a:t>34</a:t>
            </a:fld>
            <a:endParaRPr lang="en-IN"/>
          </a:p>
        </p:txBody>
      </p:sp>
    </p:spTree>
    <p:extLst>
      <p:ext uri="{BB962C8B-B14F-4D97-AF65-F5344CB8AC3E}">
        <p14:creationId xmlns:p14="http://schemas.microsoft.com/office/powerpoint/2010/main" val="2522760197"/>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E56-CD9E-424C-90E6-A36E65B70D7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CB14866-3161-4BFA-B025-0A2519AAF6B5}"/>
              </a:ext>
            </a:extLst>
          </p:cNvPr>
          <p:cNvSpPr>
            <a:spLocks noGrp="1"/>
          </p:cNvSpPr>
          <p:nvPr>
            <p:ph idx="1"/>
          </p:nvPr>
        </p:nvSpPr>
        <p:spPr/>
        <p:txBody>
          <a:bodyPr>
            <a:normAutofit fontScale="85000" lnSpcReduction="10000"/>
          </a:bodyPr>
          <a:lstStyle/>
          <a:p>
            <a:r>
              <a:rPr lang="en-US" b="1" dirty="0"/>
              <a:t>API (Application Programming Interface): </a:t>
            </a:r>
            <a:r>
              <a:rPr lang="en-US" dirty="0"/>
              <a:t>A set of rules and protocols that allows different software applications to communicate with each other.</a:t>
            </a:r>
          </a:p>
          <a:p>
            <a:r>
              <a:rPr lang="en-US" b="1" dirty="0"/>
              <a:t>CLI (Command-Line Interface): </a:t>
            </a:r>
            <a:r>
              <a:rPr lang="en-US" dirty="0"/>
              <a:t>A text-based interface used to interact with software by entering commands and parameters.</a:t>
            </a:r>
          </a:p>
          <a:p>
            <a:r>
              <a:rPr lang="en-US" b="1" dirty="0"/>
              <a:t>CI/CD Pipeline: </a:t>
            </a:r>
            <a:r>
              <a:rPr lang="en-US" dirty="0"/>
              <a:t>A series of automated steps that code changes go through, from development to production deployment.</a:t>
            </a:r>
          </a:p>
          <a:p>
            <a:r>
              <a:rPr lang="en-US" b="1" dirty="0"/>
              <a:t>GitHub Actions: </a:t>
            </a:r>
            <a:r>
              <a:rPr lang="en-US" dirty="0"/>
              <a:t>A feature of GitHub that allows users to automate workflows and CI/CD pipelines directly from their repositories.</a:t>
            </a:r>
          </a:p>
          <a:p>
            <a:r>
              <a:rPr lang="en-US" b="1" dirty="0"/>
              <a:t>Browser Compatibility Testing: </a:t>
            </a:r>
            <a:r>
              <a:rPr lang="en-US" dirty="0"/>
              <a:t>Testing web applications to ensure they work correctly across different browsers and browser versions.</a:t>
            </a:r>
          </a:p>
          <a:p>
            <a:endParaRPr lang="en-IN" dirty="0"/>
          </a:p>
        </p:txBody>
      </p:sp>
      <p:sp>
        <p:nvSpPr>
          <p:cNvPr id="4" name="Date Placeholder 3">
            <a:extLst>
              <a:ext uri="{FF2B5EF4-FFF2-40B4-BE49-F238E27FC236}">
                <a16:creationId xmlns:a16="http://schemas.microsoft.com/office/drawing/2014/main" id="{B0CB5C70-B7AB-4B8C-9FFB-2BD5164EFA9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60750A-9731-48A8-AADF-AB7310982D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D9AAB3-64C9-46A3-BEA8-850CA0776B3E}"/>
              </a:ext>
            </a:extLst>
          </p:cNvPr>
          <p:cNvSpPr>
            <a:spLocks noGrp="1"/>
          </p:cNvSpPr>
          <p:nvPr>
            <p:ph type="sldNum" sz="quarter" idx="12"/>
          </p:nvPr>
        </p:nvSpPr>
        <p:spPr/>
        <p:txBody>
          <a:bodyPr/>
          <a:lstStyle/>
          <a:p>
            <a:fld id="{A193C64B-2574-4D3D-B044-92D68AAEF81F}" type="slidenum">
              <a:rPr lang="en-IN" smtClean="0"/>
              <a:t>340</a:t>
            </a:fld>
            <a:endParaRPr lang="en-IN"/>
          </a:p>
        </p:txBody>
      </p:sp>
    </p:spTree>
    <p:extLst>
      <p:ext uri="{BB962C8B-B14F-4D97-AF65-F5344CB8AC3E}">
        <p14:creationId xmlns:p14="http://schemas.microsoft.com/office/powerpoint/2010/main" val="3907819009"/>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C6EF-C208-453E-AC87-4115D970297E}"/>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BD7CE79C-A7B9-4228-9354-DDF19B180A29}"/>
              </a:ext>
            </a:extLst>
          </p:cNvPr>
          <p:cNvSpPr>
            <a:spLocks noGrp="1"/>
          </p:cNvSpPr>
          <p:nvPr>
            <p:ph idx="1"/>
          </p:nvPr>
        </p:nvSpPr>
        <p:spPr/>
        <p:txBody>
          <a:bodyPr>
            <a:normAutofit fontScale="85000" lnSpcReduction="10000"/>
          </a:bodyPr>
          <a:lstStyle/>
          <a:p>
            <a:r>
              <a:rPr lang="en-US" b="1" dirty="0"/>
              <a:t>Automated Regression Testing: </a:t>
            </a:r>
            <a:r>
              <a:rPr lang="en-US" dirty="0"/>
              <a:t>Re-running automated tests to verify that recent changes to the codebase have not introduced new defects.</a:t>
            </a:r>
          </a:p>
          <a:p>
            <a:r>
              <a:rPr lang="en-US" b="1" dirty="0"/>
              <a:t>Continuous Testing: </a:t>
            </a:r>
            <a:r>
              <a:rPr lang="en-US" dirty="0"/>
              <a:t>Testing practices integrated throughout the software development lifecycle, from development to deployment.</a:t>
            </a:r>
          </a:p>
          <a:p>
            <a:r>
              <a:rPr lang="en-US" b="1" dirty="0"/>
              <a:t>Puppeteer</a:t>
            </a:r>
            <a:r>
              <a:rPr lang="en-US" dirty="0"/>
              <a:t>: A Node.js library for automating tasks in Chromium-based web browsers, similar to Microsoft Playwright.</a:t>
            </a:r>
          </a:p>
          <a:p>
            <a:r>
              <a:rPr lang="en-US" b="1" dirty="0"/>
              <a:t>WebDriver</a:t>
            </a:r>
            <a:r>
              <a:rPr lang="en-US" dirty="0"/>
              <a:t>: A W3C specification and API for automating web browsers, often used in conjunction with Selenium for testing.</a:t>
            </a:r>
          </a:p>
          <a:p>
            <a:r>
              <a:rPr lang="en-US" b="1" dirty="0"/>
              <a:t>Element Interactions: </a:t>
            </a:r>
            <a:r>
              <a:rPr lang="en-US" dirty="0"/>
              <a:t>Actions performed on web page elements during automation testing, such as clicking, typing, or scrolling.</a:t>
            </a:r>
          </a:p>
          <a:p>
            <a:endParaRPr lang="en-IN" dirty="0"/>
          </a:p>
        </p:txBody>
      </p:sp>
      <p:sp>
        <p:nvSpPr>
          <p:cNvPr id="4" name="Date Placeholder 3">
            <a:extLst>
              <a:ext uri="{FF2B5EF4-FFF2-40B4-BE49-F238E27FC236}">
                <a16:creationId xmlns:a16="http://schemas.microsoft.com/office/drawing/2014/main" id="{55927F78-D36B-4BE4-B560-365B89AAC69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ABA9285-3F29-446B-97DD-0906D0128A0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F50EF-89EA-4E26-A093-89E77EB112C9}"/>
              </a:ext>
            </a:extLst>
          </p:cNvPr>
          <p:cNvSpPr>
            <a:spLocks noGrp="1"/>
          </p:cNvSpPr>
          <p:nvPr>
            <p:ph type="sldNum" sz="quarter" idx="12"/>
          </p:nvPr>
        </p:nvSpPr>
        <p:spPr/>
        <p:txBody>
          <a:bodyPr/>
          <a:lstStyle/>
          <a:p>
            <a:fld id="{A193C64B-2574-4D3D-B044-92D68AAEF81F}" type="slidenum">
              <a:rPr lang="en-IN" smtClean="0"/>
              <a:t>341</a:t>
            </a:fld>
            <a:endParaRPr lang="en-IN"/>
          </a:p>
        </p:txBody>
      </p:sp>
    </p:spTree>
    <p:extLst>
      <p:ext uri="{BB962C8B-B14F-4D97-AF65-F5344CB8AC3E}">
        <p14:creationId xmlns:p14="http://schemas.microsoft.com/office/powerpoint/2010/main" val="50208359"/>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08A-890B-4EC7-98E9-892953A7B459}"/>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4CE07BD7-1A32-46B6-877D-CE7E9BBD47BD}"/>
              </a:ext>
            </a:extLst>
          </p:cNvPr>
          <p:cNvSpPr>
            <a:spLocks noGrp="1"/>
          </p:cNvSpPr>
          <p:nvPr>
            <p:ph idx="1"/>
          </p:nvPr>
        </p:nvSpPr>
        <p:spPr/>
        <p:txBody>
          <a:bodyPr>
            <a:normAutofit fontScale="85000" lnSpcReduction="10000"/>
          </a:bodyPr>
          <a:lstStyle/>
          <a:p>
            <a:r>
              <a:rPr lang="en-US" b="1" dirty="0"/>
              <a:t>Mocking: </a:t>
            </a:r>
            <a:r>
              <a:rPr lang="en-US" dirty="0"/>
              <a:t>Simulating external dependencies or components to isolate and test specific parts of an application.</a:t>
            </a:r>
          </a:p>
          <a:p>
            <a:r>
              <a:rPr lang="en-US" b="1" dirty="0"/>
              <a:t>User Authentication Testing: </a:t>
            </a:r>
            <a:r>
              <a:rPr lang="en-US" dirty="0"/>
              <a:t>Testing the process of user login and authentication within a web application.</a:t>
            </a:r>
          </a:p>
          <a:p>
            <a:r>
              <a:rPr lang="en-US" b="1" dirty="0"/>
              <a:t>Performance Testing: </a:t>
            </a:r>
            <a:r>
              <a:rPr lang="en-US" dirty="0"/>
              <a:t>Evaluating the speed, responsiveness, and stability of a web application under different conditions.</a:t>
            </a:r>
          </a:p>
          <a:p>
            <a:r>
              <a:rPr lang="en-US" b="1" dirty="0"/>
              <a:t>Load Testing: </a:t>
            </a:r>
            <a:r>
              <a:rPr lang="en-US" dirty="0"/>
              <a:t>Assessing the performance of a web application by subjecting it to simulated user traffic and load.</a:t>
            </a:r>
          </a:p>
          <a:p>
            <a:r>
              <a:rPr lang="en-US" b="1" dirty="0"/>
              <a:t>Accessibility Testing: </a:t>
            </a:r>
            <a:r>
              <a:rPr lang="en-US" dirty="0"/>
              <a:t>Ensuring that web applications are usable by people with disabilities and conform to accessibility standards.</a:t>
            </a:r>
          </a:p>
          <a:p>
            <a:endParaRPr lang="en-IN" dirty="0"/>
          </a:p>
        </p:txBody>
      </p:sp>
      <p:sp>
        <p:nvSpPr>
          <p:cNvPr id="4" name="Date Placeholder 3">
            <a:extLst>
              <a:ext uri="{FF2B5EF4-FFF2-40B4-BE49-F238E27FC236}">
                <a16:creationId xmlns:a16="http://schemas.microsoft.com/office/drawing/2014/main" id="{96DDC30D-BB33-4AE8-886B-8E697FA082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D37B52-F396-4F8D-AA60-E516529E8F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20A1CD-6F0F-4DD4-B537-6186C7AF8FBF}"/>
              </a:ext>
            </a:extLst>
          </p:cNvPr>
          <p:cNvSpPr>
            <a:spLocks noGrp="1"/>
          </p:cNvSpPr>
          <p:nvPr>
            <p:ph type="sldNum" sz="quarter" idx="12"/>
          </p:nvPr>
        </p:nvSpPr>
        <p:spPr/>
        <p:txBody>
          <a:bodyPr/>
          <a:lstStyle/>
          <a:p>
            <a:fld id="{A193C64B-2574-4D3D-B044-92D68AAEF81F}" type="slidenum">
              <a:rPr lang="en-IN" smtClean="0"/>
              <a:t>342</a:t>
            </a:fld>
            <a:endParaRPr lang="en-IN"/>
          </a:p>
        </p:txBody>
      </p:sp>
    </p:spTree>
    <p:extLst>
      <p:ext uri="{BB962C8B-B14F-4D97-AF65-F5344CB8AC3E}">
        <p14:creationId xmlns:p14="http://schemas.microsoft.com/office/powerpoint/2010/main" val="2238266019"/>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91E-D7F8-4D0A-A5B7-4096C282CD6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6267D54-2E99-4FE1-865C-5D302DBBB70B}"/>
              </a:ext>
            </a:extLst>
          </p:cNvPr>
          <p:cNvSpPr>
            <a:spLocks noGrp="1"/>
          </p:cNvSpPr>
          <p:nvPr>
            <p:ph idx="1"/>
          </p:nvPr>
        </p:nvSpPr>
        <p:spPr/>
        <p:txBody>
          <a:bodyPr>
            <a:normAutofit fontScale="85000" lnSpcReduction="10000"/>
          </a:bodyPr>
          <a:lstStyle/>
          <a:p>
            <a:r>
              <a:rPr lang="en-US" b="1" dirty="0"/>
              <a:t>Test Data Management: </a:t>
            </a:r>
            <a:r>
              <a:rPr lang="en-US" dirty="0"/>
              <a:t>Managing and generating data used in automated tests, such as input values and expected outcomes.</a:t>
            </a:r>
          </a:p>
          <a:p>
            <a:r>
              <a:rPr lang="en-US" b="1" dirty="0"/>
              <a:t>Code Coverage</a:t>
            </a:r>
            <a:r>
              <a:rPr lang="en-US" dirty="0"/>
              <a:t>: Measuring the percentage of code lines or branches covered by automated tests.</a:t>
            </a:r>
          </a:p>
          <a:p>
            <a:r>
              <a:rPr lang="en-US" b="1" dirty="0"/>
              <a:t>Test Report: </a:t>
            </a:r>
            <a:r>
              <a:rPr lang="en-US" dirty="0"/>
              <a:t>A document or summary generated after test execution, containing details of test results and failures.</a:t>
            </a:r>
          </a:p>
          <a:p>
            <a:r>
              <a:rPr lang="en-US" b="1" dirty="0"/>
              <a:t>Debugging: </a:t>
            </a:r>
            <a:r>
              <a:rPr lang="en-US" dirty="0"/>
              <a:t>The process of identifying, analyzing, and fixing defects or errors in software code.</a:t>
            </a:r>
          </a:p>
          <a:p>
            <a:r>
              <a:rPr lang="en-US" b="1" dirty="0"/>
              <a:t>Error Handling: </a:t>
            </a:r>
            <a:r>
              <a:rPr lang="en-US" dirty="0"/>
              <a:t>Strategies and techniques for detecting and recovering from errors encountered during test execution.</a:t>
            </a:r>
            <a:endParaRPr lang="en-IN" dirty="0"/>
          </a:p>
        </p:txBody>
      </p:sp>
      <p:sp>
        <p:nvSpPr>
          <p:cNvPr id="4" name="Date Placeholder 3">
            <a:extLst>
              <a:ext uri="{FF2B5EF4-FFF2-40B4-BE49-F238E27FC236}">
                <a16:creationId xmlns:a16="http://schemas.microsoft.com/office/drawing/2014/main" id="{AF69AD80-0EEE-4025-A56B-5B606303E6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A7111A-9A03-49C4-AE21-54DFC6F1F7D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6E33ED-69B2-45C7-B973-E8C841D99D2F}"/>
              </a:ext>
            </a:extLst>
          </p:cNvPr>
          <p:cNvSpPr>
            <a:spLocks noGrp="1"/>
          </p:cNvSpPr>
          <p:nvPr>
            <p:ph type="sldNum" sz="quarter" idx="12"/>
          </p:nvPr>
        </p:nvSpPr>
        <p:spPr/>
        <p:txBody>
          <a:bodyPr/>
          <a:lstStyle/>
          <a:p>
            <a:fld id="{A193C64B-2574-4D3D-B044-92D68AAEF81F}" type="slidenum">
              <a:rPr lang="en-IN" smtClean="0"/>
              <a:t>343</a:t>
            </a:fld>
            <a:endParaRPr lang="en-IN"/>
          </a:p>
        </p:txBody>
      </p:sp>
    </p:spTree>
    <p:extLst>
      <p:ext uri="{BB962C8B-B14F-4D97-AF65-F5344CB8AC3E}">
        <p14:creationId xmlns:p14="http://schemas.microsoft.com/office/powerpoint/2010/main" val="3514385578"/>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F12-52C4-46B9-A506-49FDBA668D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D68AB95C-2E8A-4EAC-B2F3-EA887ECDEDD4}"/>
              </a:ext>
            </a:extLst>
          </p:cNvPr>
          <p:cNvSpPr>
            <a:spLocks noGrp="1"/>
          </p:cNvSpPr>
          <p:nvPr>
            <p:ph idx="1"/>
          </p:nvPr>
        </p:nvSpPr>
        <p:spPr/>
        <p:txBody>
          <a:bodyPr>
            <a:normAutofit fontScale="85000" lnSpcReduction="10000"/>
          </a:bodyPr>
          <a:lstStyle/>
          <a:p>
            <a:r>
              <a:rPr lang="en-US" b="1" dirty="0"/>
              <a:t>Continuous Monitoring: </a:t>
            </a:r>
            <a:r>
              <a:rPr lang="en-US" dirty="0"/>
              <a:t>Monitoring the performance and health of applications in real-time, often used in conjunction with automated testing.</a:t>
            </a:r>
          </a:p>
          <a:p>
            <a:r>
              <a:rPr lang="en-US" b="1" dirty="0"/>
              <a:t>Test Environment: </a:t>
            </a:r>
            <a:r>
              <a:rPr lang="en-US" dirty="0"/>
              <a:t>The hardware, software, and network configuration in which automated tests are executed.</a:t>
            </a:r>
          </a:p>
          <a:p>
            <a:r>
              <a:rPr lang="en-US" b="1" dirty="0"/>
              <a:t>Test Data Dependency: </a:t>
            </a:r>
            <a:r>
              <a:rPr lang="en-US" dirty="0"/>
              <a:t>The reliance of automated tests on specific data or conditions in the test environment.</a:t>
            </a:r>
          </a:p>
          <a:p>
            <a:r>
              <a:rPr lang="en-US" b="1" dirty="0"/>
              <a:t>Test Suite Management: </a:t>
            </a:r>
            <a:r>
              <a:rPr lang="en-US" dirty="0"/>
              <a:t>Organizing and maintaining collections of automated tests, including categorization and prioritization.</a:t>
            </a:r>
          </a:p>
          <a:p>
            <a:r>
              <a:rPr lang="en-US" b="1" dirty="0"/>
              <a:t>Test Data Driven Testing (DDT): </a:t>
            </a:r>
            <a:r>
              <a:rPr lang="en-US" dirty="0"/>
              <a:t>A testing approach where test scenarios are executed with multiple sets of input data.</a:t>
            </a:r>
          </a:p>
          <a:p>
            <a:endParaRPr lang="en-IN" dirty="0"/>
          </a:p>
        </p:txBody>
      </p:sp>
      <p:sp>
        <p:nvSpPr>
          <p:cNvPr id="4" name="Date Placeholder 3">
            <a:extLst>
              <a:ext uri="{FF2B5EF4-FFF2-40B4-BE49-F238E27FC236}">
                <a16:creationId xmlns:a16="http://schemas.microsoft.com/office/drawing/2014/main" id="{0D5AA4B2-FFFE-45A2-A147-7086B0AF0D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5CDD06A-A3C7-447F-8DC4-43D999BC575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C38437-9884-4CDA-A5FB-6404EF62C36E}"/>
              </a:ext>
            </a:extLst>
          </p:cNvPr>
          <p:cNvSpPr>
            <a:spLocks noGrp="1"/>
          </p:cNvSpPr>
          <p:nvPr>
            <p:ph type="sldNum" sz="quarter" idx="12"/>
          </p:nvPr>
        </p:nvSpPr>
        <p:spPr/>
        <p:txBody>
          <a:bodyPr/>
          <a:lstStyle/>
          <a:p>
            <a:fld id="{A193C64B-2574-4D3D-B044-92D68AAEF81F}" type="slidenum">
              <a:rPr lang="en-IN" smtClean="0"/>
              <a:t>344</a:t>
            </a:fld>
            <a:endParaRPr lang="en-IN"/>
          </a:p>
        </p:txBody>
      </p:sp>
    </p:spTree>
    <p:extLst>
      <p:ext uri="{BB962C8B-B14F-4D97-AF65-F5344CB8AC3E}">
        <p14:creationId xmlns:p14="http://schemas.microsoft.com/office/powerpoint/2010/main" val="2787607369"/>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49D-4DDD-4AE7-B5E6-773C974B5DF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16D64816-7931-46BC-858E-FBF5028AA123}"/>
              </a:ext>
            </a:extLst>
          </p:cNvPr>
          <p:cNvSpPr>
            <a:spLocks noGrp="1"/>
          </p:cNvSpPr>
          <p:nvPr>
            <p:ph idx="1"/>
          </p:nvPr>
        </p:nvSpPr>
        <p:spPr/>
        <p:txBody>
          <a:bodyPr>
            <a:normAutofit fontScale="85000" lnSpcReduction="10000"/>
          </a:bodyPr>
          <a:lstStyle/>
          <a:p>
            <a:r>
              <a:rPr lang="en-US" b="1" dirty="0"/>
              <a:t>TestNG</a:t>
            </a:r>
            <a:r>
              <a:rPr lang="en-US" dirty="0"/>
              <a:t>: A testing framework for Java that supports various testing types, including unit, functional, and integration testing.</a:t>
            </a:r>
          </a:p>
          <a:p>
            <a:r>
              <a:rPr lang="en-US" b="1" dirty="0"/>
              <a:t>Codeless Automation: </a:t>
            </a:r>
            <a:r>
              <a:rPr lang="en-US" dirty="0"/>
              <a:t>A method of test automation that allows tests to be created and executed without writing code.</a:t>
            </a:r>
          </a:p>
          <a:p>
            <a:r>
              <a:rPr lang="en-US" b="1" dirty="0"/>
              <a:t>Test Case Management: </a:t>
            </a:r>
            <a:r>
              <a:rPr lang="en-US" dirty="0"/>
              <a:t>Managing individual test cases, including creation, execution, and tracking of results.</a:t>
            </a:r>
          </a:p>
          <a:p>
            <a:r>
              <a:rPr lang="en-US" b="1" dirty="0"/>
              <a:t>Test Environment Provisioning: </a:t>
            </a:r>
            <a:r>
              <a:rPr lang="en-US" dirty="0"/>
              <a:t>Setting up and configuring test environments, including hardware, software, and network resources.</a:t>
            </a:r>
          </a:p>
          <a:p>
            <a:r>
              <a:rPr lang="en-US" b="1" dirty="0"/>
              <a:t>Docker</a:t>
            </a:r>
            <a:r>
              <a:rPr lang="en-US" dirty="0"/>
              <a:t>: A platform for developing, shipping, and running applications in containers, often used for creating consistent test environments.</a:t>
            </a:r>
          </a:p>
          <a:p>
            <a:endParaRPr lang="en-IN" dirty="0"/>
          </a:p>
        </p:txBody>
      </p:sp>
      <p:sp>
        <p:nvSpPr>
          <p:cNvPr id="4" name="Date Placeholder 3">
            <a:extLst>
              <a:ext uri="{FF2B5EF4-FFF2-40B4-BE49-F238E27FC236}">
                <a16:creationId xmlns:a16="http://schemas.microsoft.com/office/drawing/2014/main" id="{3BEC2C4C-3F97-4E9B-95DC-08B9383F83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D9A18F-9799-420F-A367-BC26593C9F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17D267-270B-4BB7-A5B4-8E6DE2BCB93C}"/>
              </a:ext>
            </a:extLst>
          </p:cNvPr>
          <p:cNvSpPr>
            <a:spLocks noGrp="1"/>
          </p:cNvSpPr>
          <p:nvPr>
            <p:ph type="sldNum" sz="quarter" idx="12"/>
          </p:nvPr>
        </p:nvSpPr>
        <p:spPr/>
        <p:txBody>
          <a:bodyPr/>
          <a:lstStyle/>
          <a:p>
            <a:fld id="{A193C64B-2574-4D3D-B044-92D68AAEF81F}" type="slidenum">
              <a:rPr lang="en-IN" smtClean="0"/>
              <a:t>345</a:t>
            </a:fld>
            <a:endParaRPr lang="en-IN"/>
          </a:p>
        </p:txBody>
      </p:sp>
    </p:spTree>
    <p:extLst>
      <p:ext uri="{BB962C8B-B14F-4D97-AF65-F5344CB8AC3E}">
        <p14:creationId xmlns:p14="http://schemas.microsoft.com/office/powerpoint/2010/main" val="1351487075"/>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4973-E238-43C2-B943-FDC4D96DC794}"/>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51E15EA0-391A-456A-A29E-DC403DE2C644}"/>
              </a:ext>
            </a:extLst>
          </p:cNvPr>
          <p:cNvSpPr>
            <a:spLocks noGrp="1"/>
          </p:cNvSpPr>
          <p:nvPr>
            <p:ph idx="1"/>
          </p:nvPr>
        </p:nvSpPr>
        <p:spPr/>
        <p:txBody>
          <a:bodyPr>
            <a:normAutofit fontScale="85000" lnSpcReduction="10000"/>
          </a:bodyPr>
          <a:lstStyle/>
          <a:p>
            <a:r>
              <a:rPr lang="en-US" b="1" dirty="0"/>
              <a:t>Kubernetes</a:t>
            </a:r>
            <a:r>
              <a:rPr lang="en-US" dirty="0"/>
              <a:t>: An open-source platform for automating deployment, scaling, and management of containerized applications.</a:t>
            </a:r>
          </a:p>
          <a:p>
            <a:r>
              <a:rPr lang="en-US" b="1" dirty="0"/>
              <a:t>Continuous Deployment (CD): </a:t>
            </a:r>
            <a:r>
              <a:rPr lang="en-US" dirty="0"/>
              <a:t>A software development practice where changes are automatically deployed to production environments after passing automated tests.</a:t>
            </a:r>
          </a:p>
          <a:p>
            <a:r>
              <a:rPr lang="en-US" b="1" dirty="0"/>
              <a:t>Test Fixture: </a:t>
            </a:r>
            <a:r>
              <a:rPr lang="en-US" dirty="0"/>
              <a:t>A set of preconditions or initial states that must be established before executing a test case.</a:t>
            </a:r>
          </a:p>
          <a:p>
            <a:r>
              <a:rPr lang="en-US" b="1" dirty="0"/>
              <a:t>Snapshot Testing: </a:t>
            </a:r>
            <a:r>
              <a:rPr lang="en-US" dirty="0"/>
              <a:t>A testing technique that captures the current state of an application and compares it to a reference state to detect changes.</a:t>
            </a:r>
          </a:p>
          <a:p>
            <a:r>
              <a:rPr lang="en-US" b="1" dirty="0"/>
              <a:t>Test Automation Framework: </a:t>
            </a:r>
            <a:r>
              <a:rPr lang="en-US" dirty="0"/>
              <a:t>A set of guidelines, standards, and tools used for creating and executing automated tests in a structured manner.</a:t>
            </a:r>
          </a:p>
          <a:p>
            <a:endParaRPr lang="en-IN" dirty="0"/>
          </a:p>
        </p:txBody>
      </p:sp>
      <p:sp>
        <p:nvSpPr>
          <p:cNvPr id="4" name="Date Placeholder 3">
            <a:extLst>
              <a:ext uri="{FF2B5EF4-FFF2-40B4-BE49-F238E27FC236}">
                <a16:creationId xmlns:a16="http://schemas.microsoft.com/office/drawing/2014/main" id="{B7F685B0-7C08-4CE0-9C11-78884645BD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C016A0-AC24-4225-9029-8D0712077C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4628B5-6E91-4329-BAE2-0BBAB98AC879}"/>
              </a:ext>
            </a:extLst>
          </p:cNvPr>
          <p:cNvSpPr>
            <a:spLocks noGrp="1"/>
          </p:cNvSpPr>
          <p:nvPr>
            <p:ph type="sldNum" sz="quarter" idx="12"/>
          </p:nvPr>
        </p:nvSpPr>
        <p:spPr/>
        <p:txBody>
          <a:bodyPr/>
          <a:lstStyle/>
          <a:p>
            <a:fld id="{A193C64B-2574-4D3D-B044-92D68AAEF81F}" type="slidenum">
              <a:rPr lang="en-IN" smtClean="0"/>
              <a:t>346</a:t>
            </a:fld>
            <a:endParaRPr lang="en-IN"/>
          </a:p>
        </p:txBody>
      </p:sp>
    </p:spTree>
    <p:extLst>
      <p:ext uri="{BB962C8B-B14F-4D97-AF65-F5344CB8AC3E}">
        <p14:creationId xmlns:p14="http://schemas.microsoft.com/office/powerpoint/2010/main" val="365926183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2DF0-7B3E-4D8B-BA44-C129F73051B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07D5AE2-99F7-4967-ABB1-B47A047B6E05}"/>
              </a:ext>
            </a:extLst>
          </p:cNvPr>
          <p:cNvSpPr>
            <a:spLocks noGrp="1"/>
          </p:cNvSpPr>
          <p:nvPr>
            <p:ph idx="1"/>
          </p:nvPr>
        </p:nvSpPr>
        <p:spPr/>
        <p:txBody>
          <a:bodyPr>
            <a:normAutofit fontScale="85000" lnSpcReduction="20000"/>
          </a:bodyPr>
          <a:lstStyle/>
          <a:p>
            <a:r>
              <a:rPr lang="en-US" b="1" dirty="0"/>
              <a:t>Test Plan: </a:t>
            </a:r>
            <a:r>
              <a:rPr lang="en-US" dirty="0"/>
              <a:t>A document outlining the objectives, scope, approach, and resources for testing a software application.</a:t>
            </a:r>
          </a:p>
          <a:p>
            <a:r>
              <a:rPr lang="en-US" b="1" dirty="0"/>
              <a:t>Visual Testing: </a:t>
            </a:r>
            <a:r>
              <a:rPr lang="en-US" dirty="0"/>
              <a:t>A testing technique that verifies the appearance and layout of web pages to ensure consistency across different browsers and devices.</a:t>
            </a:r>
          </a:p>
          <a:p>
            <a:r>
              <a:rPr lang="en-US" b="1" dirty="0"/>
              <a:t>Dependency Injection: </a:t>
            </a:r>
            <a:r>
              <a:rPr lang="en-US" dirty="0"/>
              <a:t>A design pattern where dependencies are passed into a class or function from external sources, often used in testing to inject mock objects.</a:t>
            </a:r>
          </a:p>
          <a:p>
            <a:r>
              <a:rPr lang="en-US" b="1" dirty="0"/>
              <a:t>Test Driven Development (TDD): </a:t>
            </a:r>
            <a:r>
              <a:rPr lang="en-US" dirty="0"/>
              <a:t>A development approach where tests are written before implementing code, guiding the design and implementation process.</a:t>
            </a:r>
          </a:p>
          <a:p>
            <a:r>
              <a:rPr lang="en-US" b="1" dirty="0"/>
              <a:t>Behavior Driven Development (BDD): </a:t>
            </a:r>
            <a:r>
              <a:rPr lang="en-US" dirty="0"/>
              <a:t>A development approach where tests are expressed in natural language that describes the behavior of the application, often used in conjunction with automation tools like Playwright.</a:t>
            </a:r>
          </a:p>
          <a:p>
            <a:endParaRPr lang="en-IN" dirty="0"/>
          </a:p>
        </p:txBody>
      </p:sp>
      <p:sp>
        <p:nvSpPr>
          <p:cNvPr id="4" name="Date Placeholder 3">
            <a:extLst>
              <a:ext uri="{FF2B5EF4-FFF2-40B4-BE49-F238E27FC236}">
                <a16:creationId xmlns:a16="http://schemas.microsoft.com/office/drawing/2014/main" id="{EE312F49-4F2C-4F52-9300-3D1631E8C5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551370-C3CC-4C1D-A03A-F065BE0200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89D2C75-D7CF-4A2D-9F11-6551256D6588}"/>
              </a:ext>
            </a:extLst>
          </p:cNvPr>
          <p:cNvSpPr>
            <a:spLocks noGrp="1"/>
          </p:cNvSpPr>
          <p:nvPr>
            <p:ph type="sldNum" sz="quarter" idx="12"/>
          </p:nvPr>
        </p:nvSpPr>
        <p:spPr/>
        <p:txBody>
          <a:bodyPr/>
          <a:lstStyle/>
          <a:p>
            <a:fld id="{A193C64B-2574-4D3D-B044-92D68AAEF81F}" type="slidenum">
              <a:rPr lang="en-IN" smtClean="0"/>
              <a:t>347</a:t>
            </a:fld>
            <a:endParaRPr lang="en-IN"/>
          </a:p>
        </p:txBody>
      </p:sp>
    </p:spTree>
    <p:extLst>
      <p:ext uri="{BB962C8B-B14F-4D97-AF65-F5344CB8AC3E}">
        <p14:creationId xmlns:p14="http://schemas.microsoft.com/office/powerpoint/2010/main" val="359594625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7CAB-1497-4333-902D-62F6288B6F6C}"/>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3EE13FE0-826C-49F3-9CD6-2BC155DEC122}"/>
              </a:ext>
            </a:extLst>
          </p:cNvPr>
          <p:cNvSpPr>
            <a:spLocks noGrp="1"/>
          </p:cNvSpPr>
          <p:nvPr>
            <p:ph idx="1"/>
          </p:nvPr>
        </p:nvSpPr>
        <p:spPr/>
        <p:txBody>
          <a:bodyPr>
            <a:normAutofit fontScale="85000" lnSpcReduction="10000"/>
          </a:bodyPr>
          <a:lstStyle/>
          <a:p>
            <a:r>
              <a:rPr lang="en-US" b="1" dirty="0"/>
              <a:t>Test Prioritization: </a:t>
            </a:r>
            <a:r>
              <a:rPr lang="en-US" dirty="0"/>
              <a:t>Ranking and ordering automated tests based on factors such as criticality, risk, and frequency of failure.</a:t>
            </a:r>
          </a:p>
          <a:p>
            <a:r>
              <a:rPr lang="en-US" b="1" dirty="0"/>
              <a:t>Test Execution: </a:t>
            </a:r>
            <a:r>
              <a:rPr lang="en-US" dirty="0"/>
              <a:t>The process of running automated tests against a software application to verify its behavior and functionality.</a:t>
            </a:r>
          </a:p>
          <a:p>
            <a:r>
              <a:rPr lang="en-US" b="1" dirty="0"/>
              <a:t>Test Harness: </a:t>
            </a:r>
            <a:r>
              <a:rPr lang="en-US" dirty="0"/>
              <a:t>A set of tools, libraries, and utilities used to automate the execution of tests and collect test results.</a:t>
            </a:r>
          </a:p>
          <a:p>
            <a:r>
              <a:rPr lang="en-US" b="1" dirty="0"/>
              <a:t>Test Maintenance: </a:t>
            </a:r>
            <a:r>
              <a:rPr lang="en-US" dirty="0"/>
              <a:t>Updating and adapting automated tests to keep pace with changes in the software application or its environment.</a:t>
            </a:r>
          </a:p>
          <a:p>
            <a:r>
              <a:rPr lang="en-US" b="1" dirty="0"/>
              <a:t>Test Data Generation: </a:t>
            </a:r>
            <a:r>
              <a:rPr lang="en-US" dirty="0"/>
              <a:t>Automatically creating data sets for testing purposes, including input values and expected outcomes.</a:t>
            </a:r>
          </a:p>
          <a:p>
            <a:endParaRPr lang="en-IN" dirty="0"/>
          </a:p>
        </p:txBody>
      </p:sp>
      <p:sp>
        <p:nvSpPr>
          <p:cNvPr id="4" name="Date Placeholder 3">
            <a:extLst>
              <a:ext uri="{FF2B5EF4-FFF2-40B4-BE49-F238E27FC236}">
                <a16:creationId xmlns:a16="http://schemas.microsoft.com/office/drawing/2014/main" id="{C6DDA2FE-66A1-4607-A8D2-33FC144687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2B5891E-DFAC-438F-9672-2A963DBA4E6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C5174-1C04-4456-A5AF-3EC055F5E3FA}"/>
              </a:ext>
            </a:extLst>
          </p:cNvPr>
          <p:cNvSpPr>
            <a:spLocks noGrp="1"/>
          </p:cNvSpPr>
          <p:nvPr>
            <p:ph type="sldNum" sz="quarter" idx="12"/>
          </p:nvPr>
        </p:nvSpPr>
        <p:spPr/>
        <p:txBody>
          <a:bodyPr/>
          <a:lstStyle/>
          <a:p>
            <a:fld id="{A193C64B-2574-4D3D-B044-92D68AAEF81F}" type="slidenum">
              <a:rPr lang="en-IN" smtClean="0"/>
              <a:t>348</a:t>
            </a:fld>
            <a:endParaRPr lang="en-IN"/>
          </a:p>
        </p:txBody>
      </p:sp>
    </p:spTree>
    <p:extLst>
      <p:ext uri="{BB962C8B-B14F-4D97-AF65-F5344CB8AC3E}">
        <p14:creationId xmlns:p14="http://schemas.microsoft.com/office/powerpoint/2010/main" val="331734556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881-C6CE-4564-9F6C-68C61A9316CD}"/>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24D43169-6784-4385-A9C6-76C2B469B99D}"/>
              </a:ext>
            </a:extLst>
          </p:cNvPr>
          <p:cNvSpPr>
            <a:spLocks noGrp="1"/>
          </p:cNvSpPr>
          <p:nvPr>
            <p:ph idx="1"/>
          </p:nvPr>
        </p:nvSpPr>
        <p:spPr/>
        <p:txBody>
          <a:bodyPr>
            <a:normAutofit fontScale="85000" lnSpcReduction="10000"/>
          </a:bodyPr>
          <a:lstStyle/>
          <a:p>
            <a:r>
              <a:rPr lang="en-US" b="1" dirty="0"/>
              <a:t>Test Orchestration: </a:t>
            </a:r>
            <a:r>
              <a:rPr lang="en-US" dirty="0"/>
              <a:t>Coordinating and managing the execution of automated tests across multiple environments and configurations.</a:t>
            </a:r>
          </a:p>
          <a:p>
            <a:r>
              <a:rPr lang="en-US" b="1" dirty="0"/>
              <a:t>Test Automation Engineer: </a:t>
            </a:r>
            <a:r>
              <a:rPr lang="en-US" dirty="0"/>
              <a:t>A professional responsible for designing, implementing, and maintaining automated tests and testing frameworks.</a:t>
            </a:r>
          </a:p>
          <a:p>
            <a:r>
              <a:rPr lang="en-US" b="1" dirty="0"/>
              <a:t>Test Repository</a:t>
            </a:r>
            <a:r>
              <a:rPr lang="en-US" dirty="0"/>
              <a:t>: A centralized storage location for storing and managing automated tests, including version control and access control.</a:t>
            </a:r>
          </a:p>
          <a:p>
            <a:r>
              <a:rPr lang="en-US" b="1" dirty="0"/>
              <a:t>Test Strategy: </a:t>
            </a:r>
            <a:r>
              <a:rPr lang="en-US" dirty="0"/>
              <a:t>A high-level plan outlining the approach, objectives, scope, and resources for testing a software application.</a:t>
            </a:r>
          </a:p>
          <a:p>
            <a:r>
              <a:rPr lang="en-US" b="1" dirty="0"/>
              <a:t>Test Coverage Analysis: </a:t>
            </a:r>
            <a:r>
              <a:rPr lang="en-US" dirty="0"/>
              <a:t>Evaluating the extent to which automated tests exercise different parts of the software application, such as code lines, branches, and paths.</a:t>
            </a:r>
          </a:p>
          <a:p>
            <a:endParaRPr lang="en-IN" dirty="0"/>
          </a:p>
        </p:txBody>
      </p:sp>
      <p:sp>
        <p:nvSpPr>
          <p:cNvPr id="4" name="Date Placeholder 3">
            <a:extLst>
              <a:ext uri="{FF2B5EF4-FFF2-40B4-BE49-F238E27FC236}">
                <a16:creationId xmlns:a16="http://schemas.microsoft.com/office/drawing/2014/main" id="{70140D4C-BCB5-4F86-BD83-BEF05B1952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0473AD-32B0-4238-990E-50521EA16D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2616207-75AA-4255-AB73-845354AC2A1F}"/>
              </a:ext>
            </a:extLst>
          </p:cNvPr>
          <p:cNvSpPr>
            <a:spLocks noGrp="1"/>
          </p:cNvSpPr>
          <p:nvPr>
            <p:ph type="sldNum" sz="quarter" idx="12"/>
          </p:nvPr>
        </p:nvSpPr>
        <p:spPr/>
        <p:txBody>
          <a:bodyPr/>
          <a:lstStyle/>
          <a:p>
            <a:fld id="{A193C64B-2574-4D3D-B044-92D68AAEF81F}" type="slidenum">
              <a:rPr lang="en-IN" smtClean="0"/>
              <a:t>349</a:t>
            </a:fld>
            <a:endParaRPr lang="en-IN"/>
          </a:p>
        </p:txBody>
      </p:sp>
    </p:spTree>
    <p:extLst>
      <p:ext uri="{BB962C8B-B14F-4D97-AF65-F5344CB8AC3E}">
        <p14:creationId xmlns:p14="http://schemas.microsoft.com/office/powerpoint/2010/main" val="594541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ED2F-D3BF-4E07-B6FC-D3E1D65E0167}"/>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D1492FB-FDC1-4BBF-BD21-49FF1FF5B57C}"/>
              </a:ext>
            </a:extLst>
          </p:cNvPr>
          <p:cNvSpPr>
            <a:spLocks noGrp="1"/>
          </p:cNvSpPr>
          <p:nvPr>
            <p:ph idx="1"/>
          </p:nvPr>
        </p:nvSpPr>
        <p:spPr/>
        <p:txBody>
          <a:bodyPr>
            <a:normAutofit fontScale="92500" lnSpcReduction="10000"/>
          </a:bodyPr>
          <a:lstStyle/>
          <a:p>
            <a:r>
              <a:rPr lang="en-US" b="1" dirty="0" err="1">
                <a:highlight>
                  <a:srgbClr val="FFFF00"/>
                </a:highlight>
              </a:rPr>
              <a:t>beforeEach</a:t>
            </a:r>
            <a:r>
              <a:rPr lang="en-US" dirty="0"/>
              <a:t>: The </a:t>
            </a:r>
            <a:r>
              <a:rPr lang="en-US" dirty="0" err="1"/>
              <a:t>beforeEach</a:t>
            </a:r>
            <a:r>
              <a:rPr lang="en-US" dirty="0"/>
              <a:t> hook is used to run setup code before each test case. It's often used to set up the test environment, such as launching the browser or navigating to a certain page.</a:t>
            </a:r>
          </a:p>
          <a:p>
            <a:r>
              <a:rPr lang="en-US" b="1" dirty="0" err="1">
                <a:highlight>
                  <a:srgbClr val="FFFF00"/>
                </a:highlight>
              </a:rPr>
              <a:t>afterEach</a:t>
            </a:r>
            <a:r>
              <a:rPr lang="en-US" dirty="0"/>
              <a:t>: The </a:t>
            </a:r>
            <a:r>
              <a:rPr lang="en-US" dirty="0" err="1"/>
              <a:t>afterEach</a:t>
            </a:r>
            <a:r>
              <a:rPr lang="en-US" dirty="0"/>
              <a:t> hook is used to run teardown code after each test case. It's often used to clean up the test environment, such as closing the browser or resetting state.</a:t>
            </a:r>
          </a:p>
          <a:p>
            <a:r>
              <a:rPr lang="en-US" b="1" dirty="0">
                <a:highlight>
                  <a:srgbClr val="FFFF00"/>
                </a:highlight>
              </a:rPr>
              <a:t>describe</a:t>
            </a:r>
            <a:r>
              <a:rPr lang="en-US" dirty="0"/>
              <a:t>: The describe function is used to group related test cases together. It allows you to organize your tests into logical groups, making them easier to manage.</a:t>
            </a:r>
          </a:p>
          <a:p>
            <a:r>
              <a:rPr lang="en-US" b="1" dirty="0">
                <a:highlight>
                  <a:srgbClr val="FFFF00"/>
                </a:highlight>
              </a:rPr>
              <a:t>context</a:t>
            </a:r>
            <a:r>
              <a:rPr lang="en-US" dirty="0"/>
              <a:t>: The context object provides information about the current test context, including the browser instance and the current page.</a:t>
            </a:r>
            <a:endParaRPr lang="en-IN" dirty="0"/>
          </a:p>
        </p:txBody>
      </p:sp>
      <p:sp>
        <p:nvSpPr>
          <p:cNvPr id="4" name="Date Placeholder 3">
            <a:extLst>
              <a:ext uri="{FF2B5EF4-FFF2-40B4-BE49-F238E27FC236}">
                <a16:creationId xmlns:a16="http://schemas.microsoft.com/office/drawing/2014/main" id="{DAE0FA84-A983-4ACA-9383-E52B5DC894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5DDAB62-8B4F-4B22-B771-95A63C4C6C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651555-E02D-4E9E-81AC-588F0EDAF077}"/>
              </a:ext>
            </a:extLst>
          </p:cNvPr>
          <p:cNvSpPr>
            <a:spLocks noGrp="1"/>
          </p:cNvSpPr>
          <p:nvPr>
            <p:ph type="sldNum" sz="quarter" idx="12"/>
          </p:nvPr>
        </p:nvSpPr>
        <p:spPr/>
        <p:txBody>
          <a:bodyPr/>
          <a:lstStyle/>
          <a:p>
            <a:fld id="{A193C64B-2574-4D3D-B044-92D68AAEF81F}" type="slidenum">
              <a:rPr lang="en-IN" smtClean="0"/>
              <a:t>35</a:t>
            </a:fld>
            <a:endParaRPr lang="en-IN"/>
          </a:p>
        </p:txBody>
      </p:sp>
    </p:spTree>
    <p:extLst>
      <p:ext uri="{BB962C8B-B14F-4D97-AF65-F5344CB8AC3E}">
        <p14:creationId xmlns:p14="http://schemas.microsoft.com/office/powerpoint/2010/main" val="3523866484"/>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D0E-1AEB-40B4-9F4C-807C1A4099DB}"/>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0CEF7F0-08FB-4A13-BC3F-86D1F703F2B0}"/>
              </a:ext>
            </a:extLst>
          </p:cNvPr>
          <p:cNvSpPr>
            <a:spLocks noGrp="1"/>
          </p:cNvSpPr>
          <p:nvPr>
            <p:ph idx="1"/>
          </p:nvPr>
        </p:nvSpPr>
        <p:spPr/>
        <p:txBody>
          <a:bodyPr>
            <a:normAutofit fontScale="85000" lnSpcReduction="10000"/>
          </a:bodyPr>
          <a:lstStyle/>
          <a:p>
            <a:r>
              <a:rPr lang="en-US" b="1" dirty="0"/>
              <a:t>Test Suite Execution</a:t>
            </a:r>
            <a:r>
              <a:rPr lang="en-US" dirty="0"/>
              <a:t>: Running a collection of automated tests together as a group to verify the behavior and functionality of a software application.</a:t>
            </a:r>
          </a:p>
          <a:p>
            <a:r>
              <a:rPr lang="en-US" b="1" dirty="0"/>
              <a:t>Test Result Analysis: </a:t>
            </a:r>
            <a:r>
              <a:rPr lang="en-US" dirty="0"/>
              <a:t>Analyzing the output and outcomes of automated tests to identify defects, trends, and areas for improvement.</a:t>
            </a:r>
          </a:p>
          <a:p>
            <a:r>
              <a:rPr lang="en-US" b="1" dirty="0"/>
              <a:t>Test Refactoring: </a:t>
            </a:r>
            <a:r>
              <a:rPr lang="en-US" dirty="0"/>
              <a:t>Restructuring and optimizing automated tests to improve readability, maintainability, and efficiency.</a:t>
            </a:r>
          </a:p>
          <a:p>
            <a:r>
              <a:rPr lang="en-US" b="1" dirty="0"/>
              <a:t>Test Deployment Pipeline: </a:t>
            </a:r>
            <a:r>
              <a:rPr lang="en-US" dirty="0"/>
              <a:t>A series of automated steps that code changes go through, from development to deployment, including building, testing, and deployment stages.</a:t>
            </a:r>
          </a:p>
          <a:p>
            <a:r>
              <a:rPr lang="en-US" b="1" dirty="0"/>
              <a:t>Test Design Pattern: </a:t>
            </a:r>
            <a:r>
              <a:rPr lang="en-US" dirty="0"/>
              <a:t>A reusable solution or template for organizing and structuring automated tests to address common testing challenges and scenarios.</a:t>
            </a:r>
          </a:p>
          <a:p>
            <a:endParaRPr lang="en-IN" dirty="0"/>
          </a:p>
        </p:txBody>
      </p:sp>
      <p:sp>
        <p:nvSpPr>
          <p:cNvPr id="4" name="Date Placeholder 3">
            <a:extLst>
              <a:ext uri="{FF2B5EF4-FFF2-40B4-BE49-F238E27FC236}">
                <a16:creationId xmlns:a16="http://schemas.microsoft.com/office/drawing/2014/main" id="{D1F052A7-939E-4198-8A13-1911EC2A0A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D91289-2977-4A33-AD64-E9C83582BC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8BBE6D-4B61-4118-94EE-6D98B8DF1B04}"/>
              </a:ext>
            </a:extLst>
          </p:cNvPr>
          <p:cNvSpPr>
            <a:spLocks noGrp="1"/>
          </p:cNvSpPr>
          <p:nvPr>
            <p:ph type="sldNum" sz="quarter" idx="12"/>
          </p:nvPr>
        </p:nvSpPr>
        <p:spPr/>
        <p:txBody>
          <a:bodyPr/>
          <a:lstStyle/>
          <a:p>
            <a:fld id="{A193C64B-2574-4D3D-B044-92D68AAEF81F}" type="slidenum">
              <a:rPr lang="en-IN" smtClean="0"/>
              <a:t>350</a:t>
            </a:fld>
            <a:endParaRPr lang="en-IN"/>
          </a:p>
        </p:txBody>
      </p:sp>
    </p:spTree>
    <p:extLst>
      <p:ext uri="{BB962C8B-B14F-4D97-AF65-F5344CB8AC3E}">
        <p14:creationId xmlns:p14="http://schemas.microsoft.com/office/powerpoint/2010/main" val="2688924753"/>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FD1-F12B-449D-8D41-E4DE42CD5F3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7A5A5A80-2937-4D9C-BFE7-A6AC1F752D34}"/>
              </a:ext>
            </a:extLst>
          </p:cNvPr>
          <p:cNvSpPr>
            <a:spLocks noGrp="1"/>
          </p:cNvSpPr>
          <p:nvPr>
            <p:ph idx="1"/>
          </p:nvPr>
        </p:nvSpPr>
        <p:spPr/>
        <p:txBody>
          <a:bodyPr>
            <a:normAutofit fontScale="85000" lnSpcReduction="20000"/>
          </a:bodyPr>
          <a:lstStyle/>
          <a:p>
            <a:r>
              <a:rPr lang="en-US" b="1" dirty="0"/>
              <a:t>Test Case Prioritization: </a:t>
            </a:r>
            <a:r>
              <a:rPr lang="en-US" dirty="0"/>
              <a:t>Ranking and ordering individual test cases within a test suite based on factors such as criticality, risk, and likelihood of failure.</a:t>
            </a:r>
          </a:p>
          <a:p>
            <a:r>
              <a:rPr lang="en-US" b="1" dirty="0"/>
              <a:t>Test Environment Configuration: </a:t>
            </a:r>
            <a:r>
              <a:rPr lang="en-US" dirty="0"/>
              <a:t>Setting up and configuring test environments, including hardware, software, and network settings, to ensure consistency and reproducibility of test results.</a:t>
            </a:r>
          </a:p>
          <a:p>
            <a:r>
              <a:rPr lang="en-US" b="1" dirty="0"/>
              <a:t>Test Discovery: </a:t>
            </a:r>
            <a:r>
              <a:rPr lang="en-US" dirty="0"/>
              <a:t>Identifying and locating automated tests within a codebase or test repository, including categorization and classification based on attributes such as functionality, complexity, and ownership.</a:t>
            </a:r>
          </a:p>
          <a:p>
            <a:r>
              <a:rPr lang="en-US" b="1" dirty="0"/>
              <a:t>Test Harness Development: </a:t>
            </a:r>
            <a:r>
              <a:rPr lang="en-US" dirty="0"/>
              <a:t>Designing, implementing, and maintaining a set of tools, libraries, and utilities used to automate the execution of tests and collect test results.</a:t>
            </a:r>
          </a:p>
          <a:p>
            <a:r>
              <a:rPr lang="en-US" b="1" dirty="0"/>
              <a:t>Test Dependency Management: </a:t>
            </a:r>
            <a:r>
              <a:rPr lang="en-US" dirty="0"/>
              <a:t>Managing dependencies and interdependencies between automated tests, including establishing and maintaining test execution order, data dependencies, and environment dependencies.</a:t>
            </a:r>
          </a:p>
          <a:p>
            <a:endParaRPr lang="en-IN" dirty="0"/>
          </a:p>
        </p:txBody>
      </p:sp>
      <p:sp>
        <p:nvSpPr>
          <p:cNvPr id="4" name="Date Placeholder 3">
            <a:extLst>
              <a:ext uri="{FF2B5EF4-FFF2-40B4-BE49-F238E27FC236}">
                <a16:creationId xmlns:a16="http://schemas.microsoft.com/office/drawing/2014/main" id="{7592CF54-30BF-48EF-AEAE-1B41D13DA5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7D855BD-05B4-4A5B-B12D-6B7FB280F7F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E0FBA5E-10A1-4FFF-865E-1F7F42B51696}"/>
              </a:ext>
            </a:extLst>
          </p:cNvPr>
          <p:cNvSpPr>
            <a:spLocks noGrp="1"/>
          </p:cNvSpPr>
          <p:nvPr>
            <p:ph type="sldNum" sz="quarter" idx="12"/>
          </p:nvPr>
        </p:nvSpPr>
        <p:spPr/>
        <p:txBody>
          <a:bodyPr/>
          <a:lstStyle/>
          <a:p>
            <a:fld id="{A193C64B-2574-4D3D-B044-92D68AAEF81F}" type="slidenum">
              <a:rPr lang="en-IN" smtClean="0"/>
              <a:t>351</a:t>
            </a:fld>
            <a:endParaRPr lang="en-IN"/>
          </a:p>
        </p:txBody>
      </p:sp>
    </p:spTree>
    <p:extLst>
      <p:ext uri="{BB962C8B-B14F-4D97-AF65-F5344CB8AC3E}">
        <p14:creationId xmlns:p14="http://schemas.microsoft.com/office/powerpoint/2010/main" val="3564471912"/>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A8D9-2D6F-4EBD-A17D-077B339E5C8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C8190CE0-D19B-4C4D-B457-98729E151D33}"/>
              </a:ext>
            </a:extLst>
          </p:cNvPr>
          <p:cNvSpPr>
            <a:spLocks noGrp="1"/>
          </p:cNvSpPr>
          <p:nvPr>
            <p:ph idx="1"/>
          </p:nvPr>
        </p:nvSpPr>
        <p:spPr/>
        <p:txBody>
          <a:bodyPr>
            <a:normAutofit fontScale="85000" lnSpcReduction="10000"/>
          </a:bodyPr>
          <a:lstStyle/>
          <a:p>
            <a:r>
              <a:rPr lang="en-US" b="1" dirty="0"/>
              <a:t>Test Result Visualization: </a:t>
            </a:r>
            <a:r>
              <a:rPr lang="en-US" dirty="0"/>
              <a:t>Visualizing and presenting the output and outcomes of automated tests in a clear and comprehensible manner, including dashboards, reports, and charts.</a:t>
            </a:r>
          </a:p>
          <a:p>
            <a:r>
              <a:rPr lang="en-US" b="1" dirty="0"/>
              <a:t>Test Coverage Reporting: </a:t>
            </a:r>
            <a:r>
              <a:rPr lang="en-US" dirty="0"/>
              <a:t>Reporting on the extent to which automated tests exercise different parts of the software application, such as code lines, branches, and paths, including metrics, trends, and analysis.</a:t>
            </a:r>
          </a:p>
          <a:p>
            <a:r>
              <a:rPr lang="en-US" b="1" dirty="0"/>
              <a:t>Test Execution Monitoring: </a:t>
            </a:r>
            <a:r>
              <a:rPr lang="en-US" dirty="0"/>
              <a:t>Monitoring the progress and status of automated test execution in real-time, including tracking test progress, detecting failures, and managing test queues and priorities.</a:t>
            </a:r>
          </a:p>
          <a:p>
            <a:r>
              <a:rPr lang="en-US" b="1" dirty="0"/>
              <a:t>Test Failure Analysis: </a:t>
            </a:r>
            <a:r>
              <a:rPr lang="en-US" dirty="0"/>
              <a:t>Analyzing and diagnosing failures and defects identified during automated test execution, including root cause analysis, impact assessment, and defect triage.</a:t>
            </a:r>
          </a:p>
          <a:p>
            <a:r>
              <a:rPr lang="en-US" b="1" dirty="0"/>
              <a:t>Test Maintenance Automation: </a:t>
            </a:r>
            <a:r>
              <a:rPr lang="en-US" dirty="0"/>
              <a:t>Automating tasks and activities related to maintaining and updating automated tests, including refactoring, regression testing, and test environment provisioning.</a:t>
            </a:r>
          </a:p>
          <a:p>
            <a:endParaRPr lang="en-IN" dirty="0"/>
          </a:p>
        </p:txBody>
      </p:sp>
      <p:sp>
        <p:nvSpPr>
          <p:cNvPr id="4" name="Date Placeholder 3">
            <a:extLst>
              <a:ext uri="{FF2B5EF4-FFF2-40B4-BE49-F238E27FC236}">
                <a16:creationId xmlns:a16="http://schemas.microsoft.com/office/drawing/2014/main" id="{448FCDDD-3843-4CC0-A4C4-C6016B961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10BD2E-A315-4DD2-854A-0557D35D76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C194F4A-B2EE-4450-A468-0E062E53B09A}"/>
              </a:ext>
            </a:extLst>
          </p:cNvPr>
          <p:cNvSpPr>
            <a:spLocks noGrp="1"/>
          </p:cNvSpPr>
          <p:nvPr>
            <p:ph type="sldNum" sz="quarter" idx="12"/>
          </p:nvPr>
        </p:nvSpPr>
        <p:spPr/>
        <p:txBody>
          <a:bodyPr/>
          <a:lstStyle/>
          <a:p>
            <a:fld id="{A193C64B-2574-4D3D-B044-92D68AAEF81F}" type="slidenum">
              <a:rPr lang="en-IN" smtClean="0"/>
              <a:t>352</a:t>
            </a:fld>
            <a:endParaRPr lang="en-IN"/>
          </a:p>
        </p:txBody>
      </p:sp>
    </p:spTree>
    <p:extLst>
      <p:ext uri="{BB962C8B-B14F-4D97-AF65-F5344CB8AC3E}">
        <p14:creationId xmlns:p14="http://schemas.microsoft.com/office/powerpoint/2010/main" val="2604101453"/>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C81E-892E-4FE3-826B-A555CA531FAF}"/>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AA3F55CA-FDC2-47C8-B1DE-B27F98DF493E}"/>
              </a:ext>
            </a:extLst>
          </p:cNvPr>
          <p:cNvSpPr>
            <a:spLocks noGrp="1"/>
          </p:cNvSpPr>
          <p:nvPr>
            <p:ph idx="1"/>
          </p:nvPr>
        </p:nvSpPr>
        <p:spPr/>
        <p:txBody>
          <a:bodyPr>
            <a:normAutofit fontScale="70000" lnSpcReduction="20000"/>
          </a:bodyPr>
          <a:lstStyle/>
          <a:p>
            <a:r>
              <a:rPr lang="en-US" b="1" dirty="0"/>
              <a:t>Test Data Management Automation: </a:t>
            </a:r>
            <a:r>
              <a:rPr lang="en-US" dirty="0"/>
              <a:t>Automating tasks and activities related to managing and generating test data, including data extraction, transformation, and loading (ETL), as well as synthetic data generation and masking.</a:t>
            </a:r>
          </a:p>
          <a:p>
            <a:r>
              <a:rPr lang="en-US" b="1" dirty="0"/>
              <a:t>Test Orchestration Automation: </a:t>
            </a:r>
            <a:r>
              <a:rPr lang="en-US" dirty="0"/>
              <a:t>Automating tasks and activities related to coordinating and managing the execution of automated tests across multiple environments and configurations, including scheduling, parallelization, and distribution.</a:t>
            </a:r>
          </a:p>
          <a:p>
            <a:r>
              <a:rPr lang="en-US" b="1" dirty="0"/>
              <a:t>Test Result Analysis Automation: </a:t>
            </a:r>
            <a:r>
              <a:rPr lang="en-US" dirty="0"/>
              <a:t>Automating tasks and activities related to analyzing and interpreting the output and outcomes of automated tests, including test result aggregation, normalization, and visualization.</a:t>
            </a:r>
          </a:p>
          <a:p>
            <a:r>
              <a:rPr lang="en-US" b="1" dirty="0"/>
              <a:t>Test Reporting Automation: </a:t>
            </a:r>
            <a:r>
              <a:rPr lang="en-US" dirty="0"/>
              <a:t>Automating tasks and activities related to generating, formatting, and distributing reports and artifacts produced by automated tests, including report generation, customization, and delivery.</a:t>
            </a:r>
          </a:p>
          <a:p>
            <a:r>
              <a:rPr lang="en-US" b="1" dirty="0"/>
              <a:t>Test Deployment Automation: </a:t>
            </a:r>
            <a:r>
              <a:rPr lang="en-US" dirty="0"/>
              <a:t>Automating tasks and activities related to deploying and releasing changes to the software application, including continuous integration (CI), continuous delivery (CD), and deployment pipeline automation.</a:t>
            </a:r>
            <a:endParaRPr lang="en-IN" dirty="0"/>
          </a:p>
        </p:txBody>
      </p:sp>
      <p:sp>
        <p:nvSpPr>
          <p:cNvPr id="4" name="Date Placeholder 3">
            <a:extLst>
              <a:ext uri="{FF2B5EF4-FFF2-40B4-BE49-F238E27FC236}">
                <a16:creationId xmlns:a16="http://schemas.microsoft.com/office/drawing/2014/main" id="{87A723C1-C8E4-40ED-879F-718E2865885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C2DA725-D30B-438A-B710-38599C41F6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45D09E-AD1A-4999-8911-CC0190C2DB00}"/>
              </a:ext>
            </a:extLst>
          </p:cNvPr>
          <p:cNvSpPr>
            <a:spLocks noGrp="1"/>
          </p:cNvSpPr>
          <p:nvPr>
            <p:ph type="sldNum" sz="quarter" idx="12"/>
          </p:nvPr>
        </p:nvSpPr>
        <p:spPr/>
        <p:txBody>
          <a:bodyPr/>
          <a:lstStyle/>
          <a:p>
            <a:fld id="{A193C64B-2574-4D3D-B044-92D68AAEF81F}" type="slidenum">
              <a:rPr lang="en-IN" smtClean="0"/>
              <a:t>353</a:t>
            </a:fld>
            <a:endParaRPr lang="en-IN"/>
          </a:p>
        </p:txBody>
      </p:sp>
    </p:spTree>
    <p:extLst>
      <p:ext uri="{BB962C8B-B14F-4D97-AF65-F5344CB8AC3E}">
        <p14:creationId xmlns:p14="http://schemas.microsoft.com/office/powerpoint/2010/main" val="2475640037"/>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1F2F-5A6C-4297-991A-79419A339DB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602C6C0-1546-4550-A13D-EAC5E00B4154}"/>
              </a:ext>
            </a:extLst>
          </p:cNvPr>
          <p:cNvSpPr>
            <a:spLocks noGrp="1"/>
          </p:cNvSpPr>
          <p:nvPr>
            <p:ph idx="1"/>
          </p:nvPr>
        </p:nvSpPr>
        <p:spPr/>
        <p:txBody>
          <a:bodyPr>
            <a:normAutofit fontScale="70000" lnSpcReduction="20000"/>
          </a:bodyPr>
          <a:lstStyle/>
          <a:p>
            <a:r>
              <a:rPr lang="en-US" b="1" dirty="0"/>
              <a:t>Test Environment Provisioning Automation: </a:t>
            </a:r>
            <a:r>
              <a:rPr lang="en-US" dirty="0"/>
              <a:t>Automating tasks and activities related to setting up and configuring test environments, including infrastructure as code (</a:t>
            </a:r>
            <a:r>
              <a:rPr lang="en-US" dirty="0" err="1"/>
              <a:t>IaC</a:t>
            </a:r>
            <a:r>
              <a:rPr lang="en-US" dirty="0"/>
              <a:t>), configuration management, and containerization.</a:t>
            </a:r>
          </a:p>
          <a:p>
            <a:r>
              <a:rPr lang="en-US" b="1" dirty="0"/>
              <a:t>Test Workflow Automation: </a:t>
            </a:r>
            <a:r>
              <a:rPr lang="en-US" dirty="0"/>
              <a:t>Automating tasks and activities related to managing and executing the end-to-end testing process, including test planning, execution, monitoring, and reporting, as well as integration with other development and operations processes.</a:t>
            </a:r>
          </a:p>
          <a:p>
            <a:r>
              <a:rPr lang="en-US" b="1" dirty="0"/>
              <a:t>Test Lifecycle Management Automation: </a:t>
            </a:r>
            <a:r>
              <a:rPr lang="en-US" dirty="0"/>
              <a:t>Automating tasks and activities related to managing and governing the entire lifecycle of automated tests, including version control, traceability, auditability, and compliance.</a:t>
            </a:r>
          </a:p>
          <a:p>
            <a:r>
              <a:rPr lang="en-US" b="1" dirty="0"/>
              <a:t>Test Integration Automation: </a:t>
            </a:r>
            <a:r>
              <a:rPr lang="en-US" dirty="0"/>
              <a:t>Automating tasks and activities related to integrating automated tests with other development and operations tools, systems, and processes, including collaboration, notification, and workflow automation.</a:t>
            </a:r>
          </a:p>
          <a:p>
            <a:r>
              <a:rPr lang="en-US" b="1" dirty="0"/>
              <a:t>Test Optimization Automation: </a:t>
            </a:r>
            <a:r>
              <a:rPr lang="en-US" dirty="0"/>
              <a:t>Automating tasks and activities related to optimizing and improving the effectiveness, efficiency, and reliability of automated tests, including performance tuning, resource allocation, and feedback loop </a:t>
            </a:r>
            <a:r>
              <a:rPr lang="en-US" dirty="0" err="1"/>
              <a:t>optimizatio</a:t>
            </a:r>
            <a:endParaRPr lang="en-US" dirty="0"/>
          </a:p>
        </p:txBody>
      </p:sp>
      <p:sp>
        <p:nvSpPr>
          <p:cNvPr id="4" name="Date Placeholder 3">
            <a:extLst>
              <a:ext uri="{FF2B5EF4-FFF2-40B4-BE49-F238E27FC236}">
                <a16:creationId xmlns:a16="http://schemas.microsoft.com/office/drawing/2014/main" id="{9F3DAFCB-960F-4787-9632-E4799185C2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32273D-688E-4470-A59C-107D5B8AE2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75A131-5B24-421F-9D14-4DC1CFD66B84}"/>
              </a:ext>
            </a:extLst>
          </p:cNvPr>
          <p:cNvSpPr>
            <a:spLocks noGrp="1"/>
          </p:cNvSpPr>
          <p:nvPr>
            <p:ph type="sldNum" sz="quarter" idx="12"/>
          </p:nvPr>
        </p:nvSpPr>
        <p:spPr/>
        <p:txBody>
          <a:bodyPr/>
          <a:lstStyle/>
          <a:p>
            <a:fld id="{A193C64B-2574-4D3D-B044-92D68AAEF81F}" type="slidenum">
              <a:rPr lang="en-IN" smtClean="0"/>
              <a:t>354</a:t>
            </a:fld>
            <a:endParaRPr lang="en-IN"/>
          </a:p>
        </p:txBody>
      </p:sp>
    </p:spTree>
    <p:extLst>
      <p:ext uri="{BB962C8B-B14F-4D97-AF65-F5344CB8AC3E}">
        <p14:creationId xmlns:p14="http://schemas.microsoft.com/office/powerpoint/2010/main" val="1895213554"/>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F67-6DEC-407C-A098-C0BDFE8E176F}"/>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6590A273-91DE-4D71-8C99-A56411362A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8448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38A2-3731-4E26-B72D-A252AFC85E32}"/>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BF50FA65-3FDA-4186-A98E-4CCB7BB41108}"/>
              </a:ext>
            </a:extLst>
          </p:cNvPr>
          <p:cNvSpPr>
            <a:spLocks noGrp="1"/>
          </p:cNvSpPr>
          <p:nvPr>
            <p:ph idx="1"/>
          </p:nvPr>
        </p:nvSpPr>
        <p:spPr/>
        <p:txBody>
          <a:bodyPr/>
          <a:lstStyle/>
          <a:p>
            <a:r>
              <a:rPr lang="en-US" b="1" dirty="0" err="1">
                <a:highlight>
                  <a:srgbClr val="FFFF00"/>
                </a:highlight>
              </a:rPr>
              <a:t>beforeAll</a:t>
            </a:r>
            <a:r>
              <a:rPr lang="en-US" dirty="0"/>
              <a:t>: The </a:t>
            </a:r>
            <a:r>
              <a:rPr lang="en-US" dirty="0" err="1"/>
              <a:t>beforeAll</a:t>
            </a:r>
            <a:r>
              <a:rPr lang="en-US" dirty="0"/>
              <a:t> hook is used to run setup code once before all test cases. It's often used for expensive operations that only need to be performed once, such as launching the browser or setting up test data.</a:t>
            </a:r>
          </a:p>
          <a:p>
            <a:endParaRPr lang="en-US" dirty="0"/>
          </a:p>
          <a:p>
            <a:r>
              <a:rPr lang="en-US" b="1" dirty="0" err="1">
                <a:highlight>
                  <a:srgbClr val="FFFF00"/>
                </a:highlight>
              </a:rPr>
              <a:t>afterAll</a:t>
            </a:r>
            <a:r>
              <a:rPr lang="en-US" dirty="0"/>
              <a:t>: The </a:t>
            </a:r>
            <a:r>
              <a:rPr lang="en-US" dirty="0" err="1"/>
              <a:t>afterAll</a:t>
            </a:r>
            <a:r>
              <a:rPr lang="en-US" dirty="0"/>
              <a:t> hook is used to run teardown code once after all test cases. It's often used to clean up resources that were set up in the </a:t>
            </a:r>
            <a:r>
              <a:rPr lang="en-US" dirty="0" err="1"/>
              <a:t>beforeAll</a:t>
            </a:r>
            <a:r>
              <a:rPr lang="en-US" dirty="0"/>
              <a:t> hook.</a:t>
            </a:r>
            <a:endParaRPr lang="en-IN" dirty="0"/>
          </a:p>
        </p:txBody>
      </p:sp>
      <p:sp>
        <p:nvSpPr>
          <p:cNvPr id="4" name="Date Placeholder 3">
            <a:extLst>
              <a:ext uri="{FF2B5EF4-FFF2-40B4-BE49-F238E27FC236}">
                <a16:creationId xmlns:a16="http://schemas.microsoft.com/office/drawing/2014/main" id="{74CD4050-C789-45A2-AD6D-B0E347739CB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BCA3CD-F799-40F4-8946-E84B22305D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848070E-F606-4314-AF50-A6B455B523A3}"/>
              </a:ext>
            </a:extLst>
          </p:cNvPr>
          <p:cNvSpPr>
            <a:spLocks noGrp="1"/>
          </p:cNvSpPr>
          <p:nvPr>
            <p:ph type="sldNum" sz="quarter" idx="12"/>
          </p:nvPr>
        </p:nvSpPr>
        <p:spPr/>
        <p:txBody>
          <a:bodyPr/>
          <a:lstStyle/>
          <a:p>
            <a:fld id="{A193C64B-2574-4D3D-B044-92D68AAEF81F}" type="slidenum">
              <a:rPr lang="en-IN" smtClean="0"/>
              <a:t>36</a:t>
            </a:fld>
            <a:endParaRPr lang="en-IN"/>
          </a:p>
        </p:txBody>
      </p:sp>
    </p:spTree>
    <p:extLst>
      <p:ext uri="{BB962C8B-B14F-4D97-AF65-F5344CB8AC3E}">
        <p14:creationId xmlns:p14="http://schemas.microsoft.com/office/powerpoint/2010/main" val="4100311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find and interact with elements 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solidFill>
                  <a:srgbClr val="FF0000"/>
                </a:solidFill>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a:t>
            </a:r>
            <a:r>
              <a:rPr lang="en-US" dirty="0" err="1">
                <a:highlight>
                  <a:srgbClr val="FFFF00"/>
                </a:highlight>
              </a:rPr>
              <a:t>button#</a:t>
            </a:r>
            <a:r>
              <a:rPr lang="en-US" dirty="0" err="1">
                <a:solidFill>
                  <a:schemeClr val="accent1"/>
                </a:solidFill>
                <a:highlight>
                  <a:srgbClr val="FFFF00"/>
                </a:highlight>
              </a:rPr>
              <a:t>submitID</a:t>
            </a:r>
            <a:r>
              <a:rPr lang="en-US" dirty="0">
                <a:highlight>
                  <a:srgbClr val="FFFF00"/>
                </a:highlight>
              </a:rPr>
              <a:t> ‘) OR </a:t>
            </a:r>
          </a:p>
          <a:p>
            <a:pPr lvl="3"/>
            <a:r>
              <a:rPr lang="en-US" dirty="0" err="1">
                <a:highlight>
                  <a:srgbClr val="FFFF00"/>
                </a:highlight>
              </a:rPr>
              <a:t>Page.locator</a:t>
            </a:r>
            <a:r>
              <a:rPr lang="en-US" dirty="0">
                <a:highlight>
                  <a:srgbClr val="FFFF00"/>
                </a:highlight>
              </a:rPr>
              <a:t>(“#</a:t>
            </a:r>
            <a:r>
              <a:rPr lang="en-US" dirty="0" err="1">
                <a:highlight>
                  <a:srgbClr val="FFFF00"/>
                </a:highlight>
              </a:rPr>
              <a:t>submitID</a:t>
            </a:r>
            <a:r>
              <a:rPr lang="en-US" dirty="0">
                <a:highlight>
                  <a:srgbClr val="FFFF00"/>
                </a:highlight>
              </a:rPr>
              <a:t>”)</a:t>
            </a:r>
          </a:p>
        </p:txBody>
      </p:sp>
      <p:sp>
        <p:nvSpPr>
          <p:cNvPr id="4" name="Date Placeholder 3">
            <a:extLst>
              <a:ext uri="{FF2B5EF4-FFF2-40B4-BE49-F238E27FC236}">
                <a16:creationId xmlns:a16="http://schemas.microsoft.com/office/drawing/2014/main" id="{B5686B1A-DBEC-4AAE-9DAA-E6DB833C54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92C9BF-8D5B-4972-A259-05E90CE1449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A9F73A3-9182-481A-B2E6-EAD9B263EA7C}"/>
              </a:ext>
            </a:extLst>
          </p:cNvPr>
          <p:cNvSpPr>
            <a:spLocks noGrp="1"/>
          </p:cNvSpPr>
          <p:nvPr>
            <p:ph type="sldNum" sz="quarter" idx="12"/>
          </p:nvPr>
        </p:nvSpPr>
        <p:spPr/>
        <p:txBody>
          <a:bodyPr/>
          <a:lstStyle/>
          <a:p>
            <a:fld id="{A193C64B-2574-4D3D-B044-92D68AAEF81F}" type="slidenum">
              <a:rPr lang="en-IN" smtClean="0"/>
              <a:t>38</a:t>
            </a:fld>
            <a:endParaRPr lang="en-IN"/>
          </a:p>
        </p:txBody>
      </p:sp>
    </p:spTree>
    <p:extLst>
      <p:ext uri="{BB962C8B-B14F-4D97-AF65-F5344CB8AC3E}">
        <p14:creationId xmlns:p14="http://schemas.microsoft.com/office/powerpoint/2010/main" val="3730681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fontScale="92500" lnSpcReduction="10000"/>
          </a:bodyPr>
          <a:lstStyle/>
          <a:p>
            <a:r>
              <a:rPr lang="en-US" dirty="0"/>
              <a:t>&lt;</a:t>
            </a:r>
            <a:r>
              <a:rPr lang="en-US" dirty="0">
                <a:solidFill>
                  <a:srgbClr val="FF0000"/>
                </a:solidFill>
                <a:highlight>
                  <a:srgbClr val="FFFF00"/>
                </a:highlight>
              </a:rPr>
              <a:t>input</a:t>
            </a:r>
            <a:r>
              <a:rPr lang="en-US" dirty="0"/>
              <a:t> type="text"</a:t>
            </a:r>
            <a:r>
              <a:rPr lang="en-US" dirty="0">
                <a:solidFill>
                  <a:srgbClr val="FF0000"/>
                </a:solidFill>
              </a:rPr>
              <a:t> </a:t>
            </a:r>
            <a:r>
              <a:rPr lang="en-US" dirty="0">
                <a:solidFill>
                  <a:srgbClr val="FF0000"/>
                </a:solidFill>
                <a:highlight>
                  <a:srgbClr val="FFFF00"/>
                </a:highlight>
              </a:rPr>
              <a:t>id="username" </a:t>
            </a:r>
            <a:r>
              <a:rPr lang="en-US" dirty="0"/>
              <a:t>name=“</a:t>
            </a:r>
            <a:r>
              <a:rPr lang="en-US" dirty="0" err="1">
                <a:solidFill>
                  <a:srgbClr val="FF0000"/>
                </a:solidFill>
                <a:highlight>
                  <a:srgbClr val="FFFF00"/>
                </a:highlight>
              </a:rPr>
              <a:t>nameUser</a:t>
            </a:r>
            <a:r>
              <a:rPr lang="en-US" dirty="0"/>
              <a:t>" placeholder="Enter your username"&gt;</a:t>
            </a:r>
            <a:endParaRPr lang="en-IN" sz="3400" dirty="0"/>
          </a:p>
          <a:p>
            <a:r>
              <a:rPr lang="en-IN" sz="3400" dirty="0"/>
              <a:t>Syntax: </a:t>
            </a:r>
          </a:p>
          <a:p>
            <a:pPr lvl="1"/>
            <a:r>
              <a:rPr lang="en-IN" sz="3200" dirty="0" err="1">
                <a:highlight>
                  <a:srgbClr val="FFFF00"/>
                </a:highlight>
              </a:rPr>
              <a:t>page.locator</a:t>
            </a:r>
            <a:r>
              <a:rPr lang="en-IN" sz="3200" dirty="0">
                <a:highlight>
                  <a:srgbClr val="FFFF00"/>
                </a:highlight>
              </a:rPr>
              <a:t>('</a:t>
            </a:r>
            <a:r>
              <a:rPr lang="en-IN" sz="3200" dirty="0" err="1">
                <a:highlight>
                  <a:srgbClr val="FFFF00"/>
                </a:highlight>
              </a:rPr>
              <a:t>your_xpath_expression</a:t>
            </a:r>
            <a:r>
              <a:rPr lang="en-IN" sz="3200" dirty="0">
                <a:highlight>
                  <a:srgbClr val="FFFF00"/>
                </a:highlight>
              </a:rPr>
              <a:t>' )</a:t>
            </a:r>
          </a:p>
          <a:p>
            <a:r>
              <a:rPr lang="en-IN" sz="3400" dirty="0"/>
              <a:t>Example: </a:t>
            </a:r>
          </a:p>
          <a:p>
            <a:pPr lvl="1"/>
            <a:r>
              <a:rPr lang="en-IN" sz="3200" dirty="0" err="1">
                <a:highlight>
                  <a:srgbClr val="FFFF00"/>
                </a:highlight>
              </a:rPr>
              <a:t>page.locator</a:t>
            </a:r>
            <a:r>
              <a:rPr lang="en-IN" sz="3200" dirty="0">
                <a:solidFill>
                  <a:srgbClr val="FF0000"/>
                </a:solidFill>
                <a:highlight>
                  <a:srgbClr val="FFFF00"/>
                </a:highlight>
              </a:rPr>
              <a:t>('//input[@id="username"]’ </a:t>
            </a:r>
            <a:r>
              <a:rPr lang="en-IN" sz="3200" dirty="0">
                <a:highlight>
                  <a:srgbClr val="FFFF00"/>
                </a:highlight>
              </a:rPr>
              <a:t>)</a:t>
            </a:r>
          </a:p>
          <a:p>
            <a:pPr lvl="1"/>
            <a:r>
              <a:rPr lang="en-IN" sz="3200" dirty="0" err="1">
                <a:highlight>
                  <a:srgbClr val="FFFF00"/>
                </a:highlight>
              </a:rPr>
              <a:t>Page.locator</a:t>
            </a:r>
            <a:r>
              <a:rPr lang="en-IN" sz="3200" dirty="0">
                <a:highlight>
                  <a:srgbClr val="FFFF00"/>
                </a:highlight>
              </a:rPr>
              <a:t>(“</a:t>
            </a:r>
            <a:r>
              <a:rPr lang="en-IN" sz="3200" dirty="0">
                <a:solidFill>
                  <a:srgbClr val="FF0000"/>
                </a:solidFill>
                <a:highlight>
                  <a:srgbClr val="FFFF00"/>
                </a:highlight>
              </a:rPr>
              <a:t>//input[@name=</a:t>
            </a:r>
            <a:r>
              <a:rPr lang="en-US" sz="3200" dirty="0">
                <a:solidFill>
                  <a:srgbClr val="FF0000"/>
                </a:solidFill>
                <a:highlight>
                  <a:srgbClr val="FFFF00"/>
                </a:highlight>
              </a:rPr>
              <a:t> </a:t>
            </a:r>
            <a:r>
              <a:rPr lang="en-US" sz="3200" dirty="0" err="1">
                <a:solidFill>
                  <a:srgbClr val="FF0000"/>
                </a:solidFill>
                <a:highlight>
                  <a:srgbClr val="FFFF00"/>
                </a:highlight>
              </a:rPr>
              <a:t>nameUser</a:t>
            </a:r>
            <a:r>
              <a:rPr lang="en-IN" sz="3200" dirty="0">
                <a:solidFill>
                  <a:srgbClr val="FF0000"/>
                </a:solidFill>
                <a:highlight>
                  <a:srgbClr val="FFFF00"/>
                </a:highlight>
              </a:rPr>
              <a:t>’]</a:t>
            </a:r>
            <a:r>
              <a:rPr lang="en-IN" sz="3200" dirty="0">
                <a:highlight>
                  <a:srgbClr val="FFFF00"/>
                </a:highlight>
              </a:rPr>
              <a:t>”);</a:t>
            </a:r>
          </a:p>
        </p:txBody>
      </p:sp>
      <p:sp>
        <p:nvSpPr>
          <p:cNvPr id="4" name="Date Placeholder 3">
            <a:extLst>
              <a:ext uri="{FF2B5EF4-FFF2-40B4-BE49-F238E27FC236}">
                <a16:creationId xmlns:a16="http://schemas.microsoft.com/office/drawing/2014/main" id="{B1371C22-E46D-474F-94A9-6BC79A4F61E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F64FFE-9CD2-4C7A-83EB-D3BEE6AE86F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17CB49C-9E78-47E9-B976-F09E2B6FAA65}"/>
              </a:ext>
            </a:extLst>
          </p:cNvPr>
          <p:cNvSpPr>
            <a:spLocks noGrp="1"/>
          </p:cNvSpPr>
          <p:nvPr>
            <p:ph type="sldNum" sz="quarter" idx="12"/>
          </p:nvPr>
        </p:nvSpPr>
        <p:spPr/>
        <p:txBody>
          <a:bodyPr/>
          <a:lstStyle/>
          <a:p>
            <a:fld id="{A193C64B-2574-4D3D-B044-92D68AAEF81F}" type="slidenum">
              <a:rPr lang="en-IN" smtClean="0"/>
              <a:t>39</a:t>
            </a:fld>
            <a:endParaRPr lang="en-IN"/>
          </a:p>
        </p:txBody>
      </p:sp>
    </p:spTree>
    <p:extLst>
      <p:ext uri="{BB962C8B-B14F-4D97-AF65-F5344CB8AC3E}">
        <p14:creationId xmlns:p14="http://schemas.microsoft.com/office/powerpoint/2010/main" val="228334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Know 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9B79-81D4-4EDB-A901-C2444EE0D827}"/>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097D8854-277F-43F6-B423-12FEE48283ED}"/>
              </a:ext>
            </a:extLst>
          </p:cNvPr>
          <p:cNvSpPr>
            <a:spLocks noGrp="1"/>
          </p:cNvSpPr>
          <p:nvPr>
            <p:ph idx="1"/>
          </p:nvPr>
        </p:nvSpPr>
        <p:spPr/>
        <p:txBody>
          <a:bodyPr>
            <a:normAutofit/>
          </a:bodyPr>
          <a:lstStyle/>
          <a:p>
            <a:r>
              <a:rPr lang="en-US" b="1" dirty="0"/>
              <a:t>CSS Selectors</a:t>
            </a:r>
            <a:r>
              <a:rPr lang="en-US" dirty="0"/>
              <a:t>: CSS selectors are patterns used to select the elements you want to style on a web page. They can target elements based on their </a:t>
            </a:r>
            <a:r>
              <a:rPr lang="en-US" dirty="0">
                <a:highlight>
                  <a:srgbClr val="FFFF00"/>
                </a:highlight>
              </a:rPr>
              <a:t>type</a:t>
            </a:r>
            <a:r>
              <a:rPr lang="en-US" dirty="0"/>
              <a:t>, </a:t>
            </a:r>
            <a:r>
              <a:rPr lang="en-US" dirty="0">
                <a:highlight>
                  <a:srgbClr val="FFFF00"/>
                </a:highlight>
              </a:rPr>
              <a:t>class, ID, or relationship</a:t>
            </a:r>
            <a:r>
              <a:rPr lang="en-US" dirty="0"/>
              <a:t> with other elements.</a:t>
            </a:r>
          </a:p>
          <a:p>
            <a:pPr lvl="1"/>
            <a:r>
              <a:rPr lang="en-US" dirty="0">
                <a:highlight>
                  <a:srgbClr val="FFFF00"/>
                </a:highlight>
              </a:rPr>
              <a:t>div</a:t>
            </a:r>
            <a:r>
              <a:rPr lang="en-US" dirty="0"/>
              <a:t>: Selects all &lt;div&gt; elements.</a:t>
            </a:r>
          </a:p>
          <a:p>
            <a:pPr lvl="1"/>
            <a:r>
              <a:rPr lang="en-US" dirty="0">
                <a:highlight>
                  <a:srgbClr val="FFFF00"/>
                </a:highlight>
              </a:rPr>
              <a:t>.</a:t>
            </a:r>
            <a:r>
              <a:rPr lang="en-US" dirty="0" err="1">
                <a:highlight>
                  <a:srgbClr val="FFFF00"/>
                </a:highlight>
              </a:rPr>
              <a:t>classname</a:t>
            </a:r>
            <a:r>
              <a:rPr lang="en-US" dirty="0"/>
              <a:t>: Selects all elements with the specified class.</a:t>
            </a:r>
          </a:p>
          <a:p>
            <a:pPr lvl="1"/>
            <a:r>
              <a:rPr lang="en-US" dirty="0">
                <a:highlight>
                  <a:srgbClr val="FFFF00"/>
                </a:highlight>
              </a:rPr>
              <a:t>#id</a:t>
            </a:r>
            <a:r>
              <a:rPr lang="en-US" dirty="0"/>
              <a:t>: Selects the element with the specified ID.</a:t>
            </a:r>
          </a:p>
          <a:p>
            <a:pPr lvl="1"/>
            <a:r>
              <a:rPr lang="en-US" dirty="0">
                <a:highlight>
                  <a:srgbClr val="FFFF00"/>
                </a:highlight>
              </a:rPr>
              <a:t>element1 element2</a:t>
            </a:r>
            <a:r>
              <a:rPr lang="en-US" dirty="0"/>
              <a:t>: Selects all element2 elements inside element1.</a:t>
            </a:r>
            <a:endParaRPr lang="en-IN" dirty="0"/>
          </a:p>
        </p:txBody>
      </p:sp>
      <p:sp>
        <p:nvSpPr>
          <p:cNvPr id="4" name="Date Placeholder 3">
            <a:extLst>
              <a:ext uri="{FF2B5EF4-FFF2-40B4-BE49-F238E27FC236}">
                <a16:creationId xmlns:a16="http://schemas.microsoft.com/office/drawing/2014/main" id="{8EF2FB9C-F3A8-441E-814A-FDED586778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8CBB04-E42D-400D-94B5-9C1F6D5DEA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72F55B-5F5F-4B25-B366-11AB0825E2AE}"/>
              </a:ext>
            </a:extLst>
          </p:cNvPr>
          <p:cNvSpPr>
            <a:spLocks noGrp="1"/>
          </p:cNvSpPr>
          <p:nvPr>
            <p:ph type="sldNum" sz="quarter" idx="12"/>
          </p:nvPr>
        </p:nvSpPr>
        <p:spPr/>
        <p:txBody>
          <a:bodyPr/>
          <a:lstStyle/>
          <a:p>
            <a:fld id="{A193C64B-2574-4D3D-B044-92D68AAEF81F}" type="slidenum">
              <a:rPr lang="en-IN" smtClean="0"/>
              <a:t>40</a:t>
            </a:fld>
            <a:endParaRPr lang="en-IN"/>
          </a:p>
        </p:txBody>
      </p:sp>
    </p:spTree>
    <p:extLst>
      <p:ext uri="{BB962C8B-B14F-4D97-AF65-F5344CB8AC3E}">
        <p14:creationId xmlns:p14="http://schemas.microsoft.com/office/powerpoint/2010/main" val="3567036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
        <p:nvSpPr>
          <p:cNvPr id="4" name="Date Placeholder 3">
            <a:extLst>
              <a:ext uri="{FF2B5EF4-FFF2-40B4-BE49-F238E27FC236}">
                <a16:creationId xmlns:a16="http://schemas.microsoft.com/office/drawing/2014/main" id="{15C9B027-A937-4A16-A5E1-148B51BC97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5F774D-D255-48C4-9863-FD687878E22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946AB-FB3B-46E1-84A0-0CCF787F6A55}"/>
              </a:ext>
            </a:extLst>
          </p:cNvPr>
          <p:cNvSpPr>
            <a:spLocks noGrp="1"/>
          </p:cNvSpPr>
          <p:nvPr>
            <p:ph type="sldNum" sz="quarter" idx="12"/>
          </p:nvPr>
        </p:nvSpPr>
        <p:spPr/>
        <p:txBody>
          <a:bodyPr/>
          <a:lstStyle/>
          <a:p>
            <a:fld id="{A193C64B-2574-4D3D-B044-92D68AAEF81F}" type="slidenum">
              <a:rPr lang="en-IN" smtClean="0"/>
              <a:t>41</a:t>
            </a:fld>
            <a:endParaRPr lang="en-IN"/>
          </a:p>
        </p:txBody>
      </p:sp>
    </p:spTree>
    <p:extLst>
      <p:ext uri="{BB962C8B-B14F-4D97-AF65-F5344CB8AC3E}">
        <p14:creationId xmlns:p14="http://schemas.microsoft.com/office/powerpoint/2010/main" val="3662505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a:bodyPr>
          <a:lstStyle/>
          <a:p>
            <a:r>
              <a:rPr lang="en-US" b="1" dirty="0"/>
              <a:t>Attribute Selectors</a:t>
            </a:r>
            <a:r>
              <a:rPr lang="en-US" dirty="0"/>
              <a:t>: Attribute selectors allow you to select elements based on the presence or value of their attributes.</a:t>
            </a:r>
          </a:p>
          <a:p>
            <a:endParaRPr lang="en-US" dirty="0"/>
          </a:p>
          <a:p>
            <a:pPr lvl="1"/>
            <a:r>
              <a:rPr lang="en-US" dirty="0"/>
              <a:t>&lt;input type="text" </a:t>
            </a:r>
            <a:r>
              <a:rPr lang="en-US" dirty="0">
                <a:highlight>
                  <a:srgbClr val="FFFF00"/>
                </a:highlight>
              </a:rPr>
              <a:t>name="username" </a:t>
            </a:r>
            <a:r>
              <a:rPr lang="en-US" dirty="0"/>
              <a:t>placeholder="Enter your username"&gt;</a:t>
            </a:r>
          </a:p>
          <a:p>
            <a:pPr lvl="1"/>
            <a:endParaRPr lang="en-IN" dirty="0"/>
          </a:p>
          <a:p>
            <a:pPr lvl="2"/>
            <a:r>
              <a:rPr lang="en-IN" sz="2200" dirty="0"/>
              <a:t>Syntax: </a:t>
            </a:r>
            <a:r>
              <a:rPr lang="en-IN" sz="2200" dirty="0" err="1">
                <a:highlight>
                  <a:srgbClr val="FFFF00"/>
                </a:highlight>
              </a:rPr>
              <a:t>page.locator</a:t>
            </a:r>
            <a:r>
              <a:rPr lang="en-IN" sz="2200" dirty="0">
                <a:highlight>
                  <a:srgbClr val="FFFF00"/>
                </a:highlight>
              </a:rPr>
              <a:t>('[attribute="value"]')</a:t>
            </a:r>
          </a:p>
          <a:p>
            <a:pPr lvl="2"/>
            <a:r>
              <a:rPr lang="en-IN" sz="2200" dirty="0"/>
              <a:t>Example: </a:t>
            </a:r>
            <a:r>
              <a:rPr lang="en-IN" sz="2200" dirty="0" err="1">
                <a:highlight>
                  <a:srgbClr val="FFFF00"/>
                </a:highlight>
              </a:rPr>
              <a:t>page.locator</a:t>
            </a:r>
            <a:r>
              <a:rPr lang="en-IN" sz="2200" dirty="0">
                <a:highlight>
                  <a:srgbClr val="FFFF00"/>
                </a:highlight>
              </a:rPr>
              <a:t>('[name="username"]')</a:t>
            </a:r>
          </a:p>
          <a:p>
            <a:pPr lvl="1"/>
            <a:endParaRPr lang="en-IN" sz="2200" dirty="0"/>
          </a:p>
        </p:txBody>
      </p:sp>
      <p:sp>
        <p:nvSpPr>
          <p:cNvPr id="4" name="Date Placeholder 3">
            <a:extLst>
              <a:ext uri="{FF2B5EF4-FFF2-40B4-BE49-F238E27FC236}">
                <a16:creationId xmlns:a16="http://schemas.microsoft.com/office/drawing/2014/main" id="{12D2E0CA-B508-47E6-9CDF-188EF24465F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616087-9864-46E0-939D-5628438E0D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394D6-9190-4F2A-BF33-8F3FB5F5EDD6}"/>
              </a:ext>
            </a:extLst>
          </p:cNvPr>
          <p:cNvSpPr>
            <a:spLocks noGrp="1"/>
          </p:cNvSpPr>
          <p:nvPr>
            <p:ph type="sldNum" sz="quarter" idx="12"/>
          </p:nvPr>
        </p:nvSpPr>
        <p:spPr/>
        <p:txBody>
          <a:bodyPr/>
          <a:lstStyle/>
          <a:p>
            <a:fld id="{A193C64B-2574-4D3D-B044-92D68AAEF81F}" type="slidenum">
              <a:rPr lang="en-IN" smtClean="0"/>
              <a:t>42</a:t>
            </a:fld>
            <a:endParaRPr lang="en-IN"/>
          </a:p>
        </p:txBody>
      </p:sp>
    </p:spTree>
    <p:extLst>
      <p:ext uri="{BB962C8B-B14F-4D97-AF65-F5344CB8AC3E}">
        <p14:creationId xmlns:p14="http://schemas.microsoft.com/office/powerpoint/2010/main" val="3532015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8CAC-C0D3-4B7C-97E2-573325BEDC23}"/>
              </a:ext>
            </a:extLst>
          </p:cNvPr>
          <p:cNvSpPr>
            <a:spLocks noGrp="1"/>
          </p:cNvSpPr>
          <p:nvPr>
            <p:ph type="title"/>
          </p:nvPr>
        </p:nvSpPr>
        <p:spPr/>
        <p:txBody>
          <a:bodyPr/>
          <a:lstStyle/>
          <a:p>
            <a:r>
              <a:rPr lang="en-US" dirty="0"/>
              <a:t>Attribute selection</a:t>
            </a:r>
            <a:endParaRPr lang="en-IN" dirty="0"/>
          </a:p>
        </p:txBody>
      </p:sp>
      <p:sp>
        <p:nvSpPr>
          <p:cNvPr id="3" name="Content Placeholder 2">
            <a:extLst>
              <a:ext uri="{FF2B5EF4-FFF2-40B4-BE49-F238E27FC236}">
                <a16:creationId xmlns:a16="http://schemas.microsoft.com/office/drawing/2014/main" id="{FF10AEA4-3906-416C-B148-BEA473CF0C55}"/>
              </a:ext>
            </a:extLst>
          </p:cNvPr>
          <p:cNvSpPr>
            <a:spLocks noGrp="1"/>
          </p:cNvSpPr>
          <p:nvPr>
            <p:ph idx="1"/>
          </p:nvPr>
        </p:nvSpPr>
        <p:spPr/>
        <p:txBody>
          <a:bodyPr/>
          <a:lstStyle/>
          <a:p>
            <a:r>
              <a:rPr lang="en-US" dirty="0">
                <a:highlight>
                  <a:srgbClr val="FFFF00"/>
                </a:highlight>
              </a:rPr>
              <a:t>[name]: </a:t>
            </a:r>
            <a:r>
              <a:rPr lang="en-US" dirty="0"/>
              <a:t>Selects all elements with a name attribute.</a:t>
            </a:r>
          </a:p>
          <a:p>
            <a:r>
              <a:rPr lang="en-US" dirty="0">
                <a:highlight>
                  <a:srgbClr val="FFFF00"/>
                </a:highlight>
              </a:rPr>
              <a:t>[name="value"]: </a:t>
            </a:r>
            <a:r>
              <a:rPr lang="en-US" dirty="0"/>
              <a:t>Selects all elements with a name attribute </a:t>
            </a:r>
            <a:r>
              <a:rPr lang="en-US" dirty="0">
                <a:solidFill>
                  <a:srgbClr val="FF0000"/>
                </a:solidFill>
              </a:rPr>
              <a:t>equal</a:t>
            </a:r>
            <a:r>
              <a:rPr lang="en-US" dirty="0"/>
              <a:t> to 'value'.</a:t>
            </a:r>
          </a:p>
          <a:p>
            <a:r>
              <a:rPr lang="en-US" dirty="0">
                <a:highlight>
                  <a:srgbClr val="FFFF00"/>
                </a:highlight>
              </a:rPr>
              <a:t>[name^="value"]: </a:t>
            </a:r>
            <a:r>
              <a:rPr lang="en-US" dirty="0"/>
              <a:t>Selects all elements with a name attribute </a:t>
            </a:r>
            <a:r>
              <a:rPr lang="en-US" dirty="0">
                <a:solidFill>
                  <a:srgbClr val="FF0000"/>
                </a:solidFill>
              </a:rPr>
              <a:t>starting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ending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containing</a:t>
            </a:r>
            <a:r>
              <a:rPr lang="en-US" dirty="0"/>
              <a:t> 'value' anywhere within the attribute value.</a:t>
            </a:r>
            <a:endParaRPr lang="en-IN" dirty="0"/>
          </a:p>
        </p:txBody>
      </p:sp>
      <p:sp>
        <p:nvSpPr>
          <p:cNvPr id="4" name="Date Placeholder 3">
            <a:extLst>
              <a:ext uri="{FF2B5EF4-FFF2-40B4-BE49-F238E27FC236}">
                <a16:creationId xmlns:a16="http://schemas.microsoft.com/office/drawing/2014/main" id="{F4FE6A87-220C-4C02-8B3E-C6D7E98C94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EC69416-9920-4BE5-AF25-85FFDB3E26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AA85AD4-C3FC-4FBA-80AC-71C599730658}"/>
              </a:ext>
            </a:extLst>
          </p:cNvPr>
          <p:cNvSpPr>
            <a:spLocks noGrp="1"/>
          </p:cNvSpPr>
          <p:nvPr>
            <p:ph type="sldNum" sz="quarter" idx="12"/>
          </p:nvPr>
        </p:nvSpPr>
        <p:spPr/>
        <p:txBody>
          <a:bodyPr/>
          <a:lstStyle/>
          <a:p>
            <a:fld id="{A193C64B-2574-4D3D-B044-92D68AAEF81F}" type="slidenum">
              <a:rPr lang="en-IN" smtClean="0"/>
              <a:t>43</a:t>
            </a:fld>
            <a:endParaRPr lang="en-IN"/>
          </a:p>
        </p:txBody>
      </p:sp>
    </p:spTree>
    <p:extLst>
      <p:ext uri="{BB962C8B-B14F-4D97-AF65-F5344CB8AC3E}">
        <p14:creationId xmlns:p14="http://schemas.microsoft.com/office/powerpoint/2010/main" val="2240250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F6F8-D1B2-4EEE-B30F-9607E75E165A}"/>
              </a:ext>
            </a:extLst>
          </p:cNvPr>
          <p:cNvSpPr>
            <a:spLocks noGrp="1"/>
          </p:cNvSpPr>
          <p:nvPr>
            <p:ph type="title"/>
          </p:nvPr>
        </p:nvSpPr>
        <p:spPr/>
        <p:txBody>
          <a:bodyPr/>
          <a:lstStyle/>
          <a:p>
            <a:r>
              <a:rPr lang="en-US" dirty="0"/>
              <a:t>Page.$ and page.$$	</a:t>
            </a:r>
            <a:endParaRPr lang="en-IN" dirty="0"/>
          </a:p>
        </p:txBody>
      </p:sp>
      <p:sp>
        <p:nvSpPr>
          <p:cNvPr id="3" name="Content Placeholder 2">
            <a:extLst>
              <a:ext uri="{FF2B5EF4-FFF2-40B4-BE49-F238E27FC236}">
                <a16:creationId xmlns:a16="http://schemas.microsoft.com/office/drawing/2014/main" id="{2201332F-56E1-4024-9EB0-405DFBF00635}"/>
              </a:ext>
            </a:extLst>
          </p:cNvPr>
          <p:cNvSpPr>
            <a:spLocks noGrp="1"/>
          </p:cNvSpPr>
          <p:nvPr>
            <p:ph idx="1"/>
          </p:nvPr>
        </p:nvSpPr>
        <p:spPr/>
        <p:txBody>
          <a:bodyPr>
            <a:normAutofit/>
          </a:bodyPr>
          <a:lstStyle/>
          <a:p>
            <a:r>
              <a:rPr lang="en-US" dirty="0"/>
              <a:t>page.$() and page.$$() are functions used to find elements within the current page context. </a:t>
            </a:r>
          </a:p>
          <a:p>
            <a:r>
              <a:rPr lang="en-US" dirty="0"/>
              <a:t>They are similar to </a:t>
            </a:r>
            <a:r>
              <a:rPr lang="en-US" dirty="0" err="1">
                <a:highlight>
                  <a:srgbClr val="FFFF00"/>
                </a:highlight>
              </a:rPr>
              <a:t>document.querySelector</a:t>
            </a:r>
            <a:r>
              <a:rPr lang="en-US" dirty="0">
                <a:highlight>
                  <a:srgbClr val="FFFF00"/>
                </a:highlight>
              </a:rPr>
              <a:t>() </a:t>
            </a:r>
            <a:r>
              <a:rPr lang="en-US" dirty="0"/>
              <a:t>and </a:t>
            </a:r>
            <a:r>
              <a:rPr lang="en-US" dirty="0" err="1">
                <a:highlight>
                  <a:srgbClr val="FFFF00"/>
                </a:highlight>
              </a:rPr>
              <a:t>document.querySelectorAll</a:t>
            </a:r>
            <a:r>
              <a:rPr lang="en-US" dirty="0">
                <a:highlight>
                  <a:srgbClr val="FFFF00"/>
                </a:highlight>
              </a:rPr>
              <a:t>()</a:t>
            </a:r>
            <a:r>
              <a:rPr lang="en-US" dirty="0"/>
              <a:t> in the browser's JavaScript environment.</a:t>
            </a:r>
          </a:p>
          <a:p>
            <a:pPr lvl="1"/>
            <a:r>
              <a:rPr lang="en-US" dirty="0"/>
              <a:t>Page.$ and page.$$ is same as </a:t>
            </a:r>
            <a:r>
              <a:rPr lang="en-US" dirty="0" err="1"/>
              <a:t>page.locator</a:t>
            </a:r>
            <a:endParaRPr lang="en-US" dirty="0"/>
          </a:p>
          <a:p>
            <a:pPr lvl="1"/>
            <a:r>
              <a:rPr lang="en-US" dirty="0"/>
              <a:t>page.$(“#</a:t>
            </a:r>
            <a:r>
              <a:rPr lang="en-US" dirty="0" err="1"/>
              <a:t>userid</a:t>
            </a:r>
            <a:r>
              <a:rPr lang="en-US" dirty="0"/>
              <a:t>”) =&gt; returns one element or null if not found (in case of multiple elements, then returns only first element)</a:t>
            </a:r>
          </a:p>
          <a:p>
            <a:pPr lvl="1"/>
            <a:r>
              <a:rPr lang="en-US" dirty="0"/>
              <a:t>page.$$(“.</a:t>
            </a:r>
            <a:r>
              <a:rPr lang="en-US" dirty="0" err="1"/>
              <a:t>userClass</a:t>
            </a:r>
            <a:r>
              <a:rPr lang="en-US" dirty="0"/>
              <a:t>”) =&gt; returns all elements in array format Or empty array if not found</a:t>
            </a:r>
            <a:endParaRPr lang="en-IN" dirty="0"/>
          </a:p>
          <a:p>
            <a:endParaRPr lang="en-IN" dirty="0"/>
          </a:p>
        </p:txBody>
      </p:sp>
      <p:sp>
        <p:nvSpPr>
          <p:cNvPr id="4" name="Date Placeholder 3">
            <a:extLst>
              <a:ext uri="{FF2B5EF4-FFF2-40B4-BE49-F238E27FC236}">
                <a16:creationId xmlns:a16="http://schemas.microsoft.com/office/drawing/2014/main" id="{8B49A2D0-48CF-4AA6-BA44-534763F91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95EC3C6-EF0E-425A-A418-1DA8ECC43EA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3702FD-9041-433F-92FF-64395FCD060D}"/>
              </a:ext>
            </a:extLst>
          </p:cNvPr>
          <p:cNvSpPr>
            <a:spLocks noGrp="1"/>
          </p:cNvSpPr>
          <p:nvPr>
            <p:ph type="sldNum" sz="quarter" idx="12"/>
          </p:nvPr>
        </p:nvSpPr>
        <p:spPr/>
        <p:txBody>
          <a:bodyPr/>
          <a:lstStyle/>
          <a:p>
            <a:fld id="{A193C64B-2574-4D3D-B044-92D68AAEF81F}" type="slidenum">
              <a:rPr lang="en-IN" smtClean="0"/>
              <a:t>44</a:t>
            </a:fld>
            <a:endParaRPr lang="en-IN"/>
          </a:p>
        </p:txBody>
      </p:sp>
    </p:spTree>
    <p:extLst>
      <p:ext uri="{BB962C8B-B14F-4D97-AF65-F5344CB8AC3E}">
        <p14:creationId xmlns:p14="http://schemas.microsoft.com/office/powerpoint/2010/main" val="1187393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652B-3F32-49BA-A8C1-45E94CBC4696}"/>
              </a:ext>
            </a:extLst>
          </p:cNvPr>
          <p:cNvSpPr>
            <a:spLocks noGrp="1"/>
          </p:cNvSpPr>
          <p:nvPr>
            <p:ph type="title"/>
          </p:nvPr>
        </p:nvSpPr>
        <p:spPr/>
        <p:txBody>
          <a:bodyPr/>
          <a:lstStyle/>
          <a:p>
            <a:r>
              <a:rPr lang="en-US" dirty="0"/>
              <a:t>Code Examples</a:t>
            </a:r>
            <a:endParaRPr lang="en-IN" dirty="0"/>
          </a:p>
        </p:txBody>
      </p:sp>
      <p:sp>
        <p:nvSpPr>
          <p:cNvPr id="3" name="Content Placeholder 2">
            <a:extLst>
              <a:ext uri="{FF2B5EF4-FFF2-40B4-BE49-F238E27FC236}">
                <a16:creationId xmlns:a16="http://schemas.microsoft.com/office/drawing/2014/main" id="{345A981F-D182-4D8C-8346-B71167E679BE}"/>
              </a:ext>
            </a:extLst>
          </p:cNvPr>
          <p:cNvSpPr>
            <a:spLocks noGrp="1"/>
          </p:cNvSpPr>
          <p:nvPr>
            <p:ph idx="1"/>
          </p:nvPr>
        </p:nvSpPr>
        <p:spPr/>
        <p:txBody>
          <a:bodyPr>
            <a:normAutofit/>
          </a:bodyPr>
          <a:lstStyle/>
          <a:p>
            <a:r>
              <a:rPr lang="en-US" dirty="0"/>
              <a:t>Page.$ example</a:t>
            </a:r>
          </a:p>
          <a:p>
            <a:pPr lvl="1"/>
            <a:r>
              <a:rPr lang="en-US" dirty="0" err="1"/>
              <a:t>npx</a:t>
            </a:r>
            <a:r>
              <a:rPr lang="en-US" dirty="0"/>
              <a:t> playwright test --project=chromium -g "@</a:t>
            </a:r>
            <a:r>
              <a:rPr lang="en-US" dirty="0" err="1"/>
              <a:t>page.singledollar</a:t>
            </a:r>
            <a:r>
              <a:rPr lang="en-US" dirty="0"/>
              <a:t>" --headed</a:t>
            </a:r>
          </a:p>
          <a:p>
            <a:endParaRPr lang="en-US" dirty="0"/>
          </a:p>
          <a:p>
            <a:r>
              <a:rPr lang="en-US" dirty="0"/>
              <a:t>Page.$$ example</a:t>
            </a:r>
          </a:p>
          <a:p>
            <a:pPr lvl="1"/>
            <a:r>
              <a:rPr lang="en-US" dirty="0" err="1"/>
              <a:t>npx</a:t>
            </a:r>
            <a:r>
              <a:rPr lang="en-US" dirty="0"/>
              <a:t> playwright test --project=chromium -g "@page.doubledollar1" --headed</a:t>
            </a:r>
          </a:p>
          <a:p>
            <a:pPr lvl="1"/>
            <a:r>
              <a:rPr lang="en-US" dirty="0" err="1"/>
              <a:t>npx</a:t>
            </a:r>
            <a:r>
              <a:rPr lang="en-US" dirty="0"/>
              <a:t> playwright test --project=chromium -g "@page.doubledollar2" --headed</a:t>
            </a:r>
          </a:p>
          <a:p>
            <a:endParaRPr lang="en-US" dirty="0"/>
          </a:p>
          <a:p>
            <a:endParaRPr lang="en-IN" dirty="0"/>
          </a:p>
        </p:txBody>
      </p:sp>
      <p:sp>
        <p:nvSpPr>
          <p:cNvPr id="4" name="Date Placeholder 3">
            <a:extLst>
              <a:ext uri="{FF2B5EF4-FFF2-40B4-BE49-F238E27FC236}">
                <a16:creationId xmlns:a16="http://schemas.microsoft.com/office/drawing/2014/main" id="{3D8E3717-179C-4F22-B65C-C6AE31A3ECE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D556141-285F-4E10-92E7-F2401BF46E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4FA1508-E5D3-4A31-A32C-F880EE265B43}"/>
              </a:ext>
            </a:extLst>
          </p:cNvPr>
          <p:cNvSpPr>
            <a:spLocks noGrp="1"/>
          </p:cNvSpPr>
          <p:nvPr>
            <p:ph type="sldNum" sz="quarter" idx="12"/>
          </p:nvPr>
        </p:nvSpPr>
        <p:spPr/>
        <p:txBody>
          <a:bodyPr/>
          <a:lstStyle/>
          <a:p>
            <a:fld id="{A193C64B-2574-4D3D-B044-92D68AAEF81F}" type="slidenum">
              <a:rPr lang="en-IN" smtClean="0"/>
              <a:t>45</a:t>
            </a:fld>
            <a:endParaRPr lang="en-IN"/>
          </a:p>
        </p:txBody>
      </p:sp>
    </p:spTree>
    <p:extLst>
      <p:ext uri="{BB962C8B-B14F-4D97-AF65-F5344CB8AC3E}">
        <p14:creationId xmlns:p14="http://schemas.microsoft.com/office/powerpoint/2010/main" val="1673232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lnSpcReduction="10000"/>
          </a:bodyPr>
          <a:lstStyle/>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 //starts from 0 </a:t>
            </a:r>
          </a:p>
          <a:p>
            <a:r>
              <a:rPr lang="en-US" dirty="0" err="1">
                <a:highlight>
                  <a:srgbClr val="FFFF00"/>
                </a:highlight>
              </a:rPr>
              <a:t>npx</a:t>
            </a:r>
            <a:r>
              <a:rPr lang="en-US" dirty="0">
                <a:highlight>
                  <a:srgbClr val="FFFF00"/>
                </a:highlight>
              </a:rPr>
              <a:t> playwright test --project=chromium -g "@chaining" --headed</a:t>
            </a:r>
            <a:endParaRPr lang="en-IN" dirty="0">
              <a:highlight>
                <a:srgbClr val="FFFF00"/>
              </a:highlight>
            </a:endParaRPr>
          </a:p>
        </p:txBody>
      </p:sp>
      <p:sp>
        <p:nvSpPr>
          <p:cNvPr id="4" name="Date Placeholder 3">
            <a:extLst>
              <a:ext uri="{FF2B5EF4-FFF2-40B4-BE49-F238E27FC236}">
                <a16:creationId xmlns:a16="http://schemas.microsoft.com/office/drawing/2014/main" id="{C129DCA5-A8B1-4ED3-B9AE-81C026A27A9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01EF8F-0F86-46DD-A569-4BD4005E2B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7204F60-3BAF-49B9-94FF-1CB1FD815F04}"/>
              </a:ext>
            </a:extLst>
          </p:cNvPr>
          <p:cNvSpPr>
            <a:spLocks noGrp="1"/>
          </p:cNvSpPr>
          <p:nvPr>
            <p:ph type="sldNum" sz="quarter" idx="12"/>
          </p:nvPr>
        </p:nvSpPr>
        <p:spPr/>
        <p:txBody>
          <a:bodyPr/>
          <a:lstStyle/>
          <a:p>
            <a:fld id="{A193C64B-2574-4D3D-B044-92D68AAEF81F}" type="slidenum">
              <a:rPr lang="en-IN" smtClean="0"/>
              <a:t>47</a:t>
            </a:fld>
            <a:endParaRPr lang="en-IN"/>
          </a:p>
        </p:txBody>
      </p:sp>
    </p:spTree>
    <p:extLst>
      <p:ext uri="{BB962C8B-B14F-4D97-AF65-F5344CB8AC3E}">
        <p14:creationId xmlns:p14="http://schemas.microsoft.com/office/powerpoint/2010/main" val="1028124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Basic 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Basic 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2"/>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0" lvl="0" indent="0" eaLnBrk="0" fontAlgn="base" hangingPunct="0">
              <a:lnSpc>
                <a:spcPct val="100000"/>
              </a:lnSpc>
              <a:spcBef>
                <a:spcPct val="0"/>
              </a:spcBef>
              <a:spcAft>
                <a:spcPct val="0"/>
              </a:spcAft>
              <a:buClrTx/>
              <a:buSzTx/>
              <a:buFontTx/>
              <a:buAutoNum type="arabicPeriod" startAt="3"/>
            </a:pP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FontTx/>
              <a:buAutoNum type="arabicPeriod" startAt="3"/>
            </a:pPr>
            <a:r>
              <a:rPr lang="en-US" altLang="en-US" sz="2000" dirty="0">
                <a:solidFill>
                  <a:srgbClr val="0D0D0D"/>
                </a:solidFill>
                <a:latin typeface="Söhne"/>
              </a:rPr>
              <a:t>Installs dependencies required for Playwright projects.</a:t>
            </a:r>
          </a:p>
          <a:p>
            <a:endParaRPr lang="en-IN" dirty="0"/>
          </a:p>
        </p:txBody>
      </p:sp>
      <p:sp>
        <p:nvSpPr>
          <p:cNvPr id="4" name="Date Placeholder 3">
            <a:extLst>
              <a:ext uri="{FF2B5EF4-FFF2-40B4-BE49-F238E27FC236}">
                <a16:creationId xmlns:a16="http://schemas.microsoft.com/office/drawing/2014/main" id="{04CB2FF7-52AF-47DE-BB99-2442E550F9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0CF320-AAC7-4636-8D09-B5346C71588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1320D5-449F-4F22-B2BF-52A993108670}"/>
              </a:ext>
            </a:extLst>
          </p:cNvPr>
          <p:cNvSpPr>
            <a:spLocks noGrp="1"/>
          </p:cNvSpPr>
          <p:nvPr>
            <p:ph type="sldNum" sz="quarter" idx="12"/>
          </p:nvPr>
        </p:nvSpPr>
        <p:spPr/>
        <p:txBody>
          <a:bodyPr/>
          <a:lstStyle/>
          <a:p>
            <a:fld id="{A193C64B-2574-4D3D-B044-92D68AAEF81F}" type="slidenum">
              <a:rPr lang="en-IN" smtClean="0"/>
              <a:t>49</a:t>
            </a:fld>
            <a:endParaRPr lang="en-IN"/>
          </a:p>
        </p:txBody>
      </p:sp>
    </p:spTree>
    <p:extLst>
      <p:ext uri="{BB962C8B-B14F-4D97-AF65-F5344CB8AC3E}">
        <p14:creationId xmlns:p14="http://schemas.microsoft.com/office/powerpoint/2010/main" val="146519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About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a:xfrm>
            <a:off x="753533" y="2015732"/>
            <a:ext cx="10301321" cy="3450613"/>
          </a:xfrm>
        </p:spPr>
        <p:txBody>
          <a:bodyPr>
            <a:normAutofit fontScale="92500" lnSpcReduction="10000"/>
          </a:bodyPr>
          <a:lstStyle/>
          <a:p>
            <a:r>
              <a:rPr lang="en-US" b="1" u="sng" dirty="0"/>
              <a:t>Sampurna Atmaramani</a:t>
            </a:r>
          </a:p>
          <a:p>
            <a:endParaRPr lang="en-US" dirty="0"/>
          </a:p>
          <a:p>
            <a:r>
              <a:rPr lang="en-US" dirty="0" err="1"/>
              <a:t>Fullstack</a:t>
            </a:r>
            <a:r>
              <a:rPr lang="en-US" dirty="0"/>
              <a:t> Dev – </a:t>
            </a:r>
            <a:r>
              <a:rPr lang="en-US" dirty="0" err="1"/>
              <a:t>Javascript</a:t>
            </a:r>
            <a:r>
              <a:rPr lang="en-US" dirty="0"/>
              <a:t> / Typescript</a:t>
            </a:r>
          </a:p>
          <a:p>
            <a:r>
              <a:rPr lang="en-US" dirty="0"/>
              <a:t>Experience in Development, Management, IT Firm Mgt as well</a:t>
            </a:r>
          </a:p>
          <a:p>
            <a:r>
              <a:rPr lang="en-US" dirty="0"/>
              <a:t>Have been into automation since last few months</a:t>
            </a:r>
          </a:p>
          <a:p>
            <a:r>
              <a:rPr lang="en-US" dirty="0"/>
              <a:t>Udemy &amp; YouTube Instructor</a:t>
            </a:r>
          </a:p>
          <a:p>
            <a:r>
              <a:rPr lang="en-US" dirty="0"/>
              <a:t>Medium.com Tech Blogger – more than 90 Articles written till March 2024</a:t>
            </a:r>
          </a:p>
          <a:p>
            <a:pPr lvl="1"/>
            <a:r>
              <a:rPr lang="en-US" dirty="0"/>
              <a:t>https://medium.com/@s.atmaramani</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8387197" y="2015732"/>
            <a:ext cx="2746469" cy="3309494"/>
          </a:xfrm>
          <a:prstGeom prst="rect">
            <a:avLst/>
          </a:prstGeom>
        </p:spPr>
      </p:pic>
      <p:sp>
        <p:nvSpPr>
          <p:cNvPr id="5" name="Date Placeholder 4">
            <a:extLst>
              <a:ext uri="{FF2B5EF4-FFF2-40B4-BE49-F238E27FC236}">
                <a16:creationId xmlns:a16="http://schemas.microsoft.com/office/drawing/2014/main" id="{86ECA231-C46F-4651-A7B1-11480E9E10E4}"/>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9D88ACCB-4CFA-41FC-AA62-36171B03315F}"/>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BA1CA48D-474E-4FC7-9382-FA364F7A9260}"/>
              </a:ext>
            </a:extLst>
          </p:cNvPr>
          <p:cNvSpPr>
            <a:spLocks noGrp="1"/>
          </p:cNvSpPr>
          <p:nvPr>
            <p:ph type="sldNum" sz="quarter" idx="12"/>
          </p:nvPr>
        </p:nvSpPr>
        <p:spPr/>
        <p:txBody>
          <a:bodyPr/>
          <a:lstStyle/>
          <a:p>
            <a:fld id="{A193C64B-2574-4D3D-B044-92D68AAEF81F}" type="slidenum">
              <a:rPr lang="en-IN" smtClean="0"/>
              <a:t>5</a:t>
            </a:fld>
            <a:endParaRPr lang="en-IN"/>
          </a:p>
        </p:txBody>
      </p:sp>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US" sz="2400" dirty="0"/>
              <a:t>	Run your tests with UI Mode for a better developer experience with time travel debugging, watch mode and more.</a:t>
            </a:r>
          </a:p>
          <a:p>
            <a:endParaRPr lang="en-IN" dirty="0"/>
          </a:p>
        </p:txBody>
      </p:sp>
      <p:sp>
        <p:nvSpPr>
          <p:cNvPr id="4" name="Date Placeholder 3">
            <a:extLst>
              <a:ext uri="{FF2B5EF4-FFF2-40B4-BE49-F238E27FC236}">
                <a16:creationId xmlns:a16="http://schemas.microsoft.com/office/drawing/2014/main" id="{C4D00059-978C-4156-9266-30E1709F97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C2F41B-5EA1-42F4-BA12-3D2BC92286C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1D0094-1F5B-4B31-9630-7CE6D8E3ABFA}"/>
              </a:ext>
            </a:extLst>
          </p:cNvPr>
          <p:cNvSpPr>
            <a:spLocks noGrp="1"/>
          </p:cNvSpPr>
          <p:nvPr>
            <p:ph type="sldNum" sz="quarter" idx="12"/>
          </p:nvPr>
        </p:nvSpPr>
        <p:spPr/>
        <p:txBody>
          <a:bodyPr/>
          <a:lstStyle/>
          <a:p>
            <a:fld id="{A193C64B-2574-4D3D-B044-92D68AAEF81F}" type="slidenum">
              <a:rPr lang="en-IN" smtClean="0"/>
              <a:t>50</a:t>
            </a:fld>
            <a:endParaRPr lang="en-IN"/>
          </a:p>
        </p:txBody>
      </p:sp>
    </p:spTree>
    <p:extLst>
      <p:ext uri="{BB962C8B-B14F-4D97-AF65-F5344CB8AC3E}">
        <p14:creationId xmlns:p14="http://schemas.microsoft.com/office/powerpoint/2010/main" val="2887309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7CA3-701B-411A-BCBF-4AA8B2943BA3}"/>
              </a:ext>
            </a:extLst>
          </p:cNvPr>
          <p:cNvSpPr>
            <a:spLocks noGrp="1"/>
          </p:cNvSpPr>
          <p:nvPr>
            <p:ph type="title"/>
          </p:nvPr>
        </p:nvSpPr>
        <p:spPr/>
        <p:txBody>
          <a:bodyPr/>
          <a:lstStyle/>
          <a:p>
            <a:r>
              <a:rPr lang="en-US" dirty="0"/>
              <a:t>Basic Commands</a:t>
            </a:r>
            <a:endParaRPr lang="en-IN" dirty="0"/>
          </a:p>
        </p:txBody>
      </p:sp>
      <p:sp>
        <p:nvSpPr>
          <p:cNvPr id="3" name="Content Placeholder 2">
            <a:extLst>
              <a:ext uri="{FF2B5EF4-FFF2-40B4-BE49-F238E27FC236}">
                <a16:creationId xmlns:a16="http://schemas.microsoft.com/office/drawing/2014/main" id="{58A36D21-615E-43D5-B107-7AA2ED5A9795}"/>
              </a:ext>
            </a:extLst>
          </p:cNvPr>
          <p:cNvSpPr>
            <a:spLocks noGrp="1"/>
          </p:cNvSpPr>
          <p:nvPr>
            <p:ph idx="1"/>
          </p:nvPr>
        </p:nvSpPr>
        <p:spPr/>
        <p:txBody>
          <a:bodyPr>
            <a:normAutofit fontScale="92500"/>
          </a:bodyPr>
          <a:lstStyle/>
          <a:p>
            <a:r>
              <a:rPr lang="en-US" b="1" dirty="0" err="1"/>
              <a:t>npx</a:t>
            </a:r>
            <a:r>
              <a:rPr lang="en-US" b="1" dirty="0"/>
              <a:t> playwright test –debug</a:t>
            </a:r>
          </a:p>
          <a:p>
            <a:pPr lvl="1"/>
            <a:r>
              <a:rPr lang="en-US" dirty="0"/>
              <a:t>Opens </a:t>
            </a:r>
            <a:r>
              <a:rPr lang="en-US" dirty="0" err="1"/>
              <a:t>playewrights</a:t>
            </a:r>
            <a:r>
              <a:rPr lang="en-US" dirty="0"/>
              <a:t> tests in debug mode </a:t>
            </a:r>
          </a:p>
          <a:p>
            <a:pPr marL="457200" lvl="1" indent="0">
              <a:buNone/>
            </a:pPr>
            <a:endParaRPr lang="en-US" dirty="0"/>
          </a:p>
          <a:p>
            <a:r>
              <a:rPr lang="en-US" b="1" dirty="0" err="1"/>
              <a:t>npx</a:t>
            </a:r>
            <a:r>
              <a:rPr lang="en-US" b="1" dirty="0"/>
              <a:t> playwright test –project=chromium –workers=2</a:t>
            </a:r>
          </a:p>
          <a:p>
            <a:pPr marL="457200" lvl="1" indent="0">
              <a:buNone/>
            </a:pPr>
            <a:r>
              <a:rPr lang="en-US" dirty="0"/>
              <a:t>Opens playwright tests on chrome browser with 2 workers (parallel testing &amp; Fast Execution)</a:t>
            </a:r>
          </a:p>
          <a:p>
            <a:pPr marL="457200" lvl="1" indent="0">
              <a:buNone/>
            </a:pPr>
            <a:endParaRPr lang="en-US" dirty="0"/>
          </a:p>
          <a:p>
            <a:r>
              <a:rPr lang="en-US" b="1" dirty="0" err="1"/>
              <a:t>npx</a:t>
            </a:r>
            <a:r>
              <a:rPr lang="en-US" b="1" dirty="0"/>
              <a:t> playwright test --project=chromium -g "@</a:t>
            </a:r>
            <a:r>
              <a:rPr lang="en-US" b="1" dirty="0" err="1">
                <a:highlight>
                  <a:srgbClr val="FFFF00"/>
                </a:highlight>
              </a:rPr>
              <a:t>recordvideo</a:t>
            </a:r>
            <a:r>
              <a:rPr lang="en-US" b="1" dirty="0"/>
              <a:t>" --headed --workers=2</a:t>
            </a:r>
          </a:p>
          <a:p>
            <a:pPr marL="457200" lvl="1" indent="0">
              <a:buNone/>
            </a:pPr>
            <a:r>
              <a:rPr lang="en-US" dirty="0"/>
              <a:t>Start playwright tests with trace mode on , only run tests having tags as @</a:t>
            </a:r>
            <a:r>
              <a:rPr lang="en-US" dirty="0" err="1">
                <a:highlight>
                  <a:srgbClr val="FFFF00"/>
                </a:highlight>
              </a:rPr>
              <a:t>recordvideo</a:t>
            </a:r>
            <a:endParaRPr lang="en-IN" dirty="0">
              <a:highlight>
                <a:srgbClr val="FFFF00"/>
              </a:highlight>
            </a:endParaRPr>
          </a:p>
        </p:txBody>
      </p:sp>
      <p:sp>
        <p:nvSpPr>
          <p:cNvPr id="4" name="Date Placeholder 3">
            <a:extLst>
              <a:ext uri="{FF2B5EF4-FFF2-40B4-BE49-F238E27FC236}">
                <a16:creationId xmlns:a16="http://schemas.microsoft.com/office/drawing/2014/main" id="{48D0AD4C-5114-4B70-BF5C-77A9F763CC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8FF00C6-8A57-4152-A51A-D372B372B7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857116-8C49-419B-9A26-4A42AF1446C4}"/>
              </a:ext>
            </a:extLst>
          </p:cNvPr>
          <p:cNvSpPr>
            <a:spLocks noGrp="1"/>
          </p:cNvSpPr>
          <p:nvPr>
            <p:ph type="sldNum" sz="quarter" idx="12"/>
          </p:nvPr>
        </p:nvSpPr>
        <p:spPr/>
        <p:txBody>
          <a:bodyPr/>
          <a:lstStyle/>
          <a:p>
            <a:fld id="{A193C64B-2574-4D3D-B044-92D68AAEF81F}" type="slidenum">
              <a:rPr lang="en-IN" smtClean="0"/>
              <a:t>51</a:t>
            </a:fld>
            <a:endParaRPr lang="en-IN"/>
          </a:p>
        </p:txBody>
      </p:sp>
    </p:spTree>
    <p:extLst>
      <p:ext uri="{BB962C8B-B14F-4D97-AF65-F5344CB8AC3E}">
        <p14:creationId xmlns:p14="http://schemas.microsoft.com/office/powerpoint/2010/main" val="4092344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D13-5FA3-40F9-9138-01D3E67A6B34}"/>
              </a:ext>
            </a:extLst>
          </p:cNvPr>
          <p:cNvSpPr>
            <a:spLocks noGrp="1"/>
          </p:cNvSpPr>
          <p:nvPr>
            <p:ph type="ctrTitle"/>
          </p:nvPr>
        </p:nvSpPr>
        <p:spPr/>
        <p:txBody>
          <a:bodyPr/>
          <a:lstStyle/>
          <a:p>
            <a:r>
              <a:rPr lang="en-US" dirty="0"/>
              <a:t>Files structure</a:t>
            </a:r>
            <a:endParaRPr lang="en-IN" dirty="0"/>
          </a:p>
        </p:txBody>
      </p:sp>
      <p:sp>
        <p:nvSpPr>
          <p:cNvPr id="4" name="Subtitle 3">
            <a:extLst>
              <a:ext uri="{FF2B5EF4-FFF2-40B4-BE49-F238E27FC236}">
                <a16:creationId xmlns:a16="http://schemas.microsoft.com/office/drawing/2014/main" id="{8FF34CCE-8F34-413E-92EA-9172CA2318E5}"/>
              </a:ext>
            </a:extLst>
          </p:cNvPr>
          <p:cNvSpPr>
            <a:spLocks noGrp="1"/>
          </p:cNvSpPr>
          <p:nvPr>
            <p:ph type="subTitle" idx="1"/>
          </p:nvPr>
        </p:nvSpPr>
        <p:spPr/>
        <p:txBody>
          <a:bodyPr/>
          <a:lstStyle/>
          <a:p>
            <a:r>
              <a:rPr lang="en-US" dirty="0"/>
              <a:t>After installation </a:t>
            </a:r>
            <a:endParaRPr lang="en-IN" dirty="0"/>
          </a:p>
        </p:txBody>
      </p:sp>
    </p:spTree>
    <p:extLst>
      <p:ext uri="{BB962C8B-B14F-4D97-AF65-F5344CB8AC3E}">
        <p14:creationId xmlns:p14="http://schemas.microsoft.com/office/powerpoint/2010/main" val="198723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53</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4008574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normAutofit/>
          </a:bodyPr>
          <a:lstStyle/>
          <a:p>
            <a:r>
              <a:rPr lang="en-US" dirty="0">
                <a:solidFill>
                  <a:srgbClr val="FF0000"/>
                </a:solidFill>
              </a:rPr>
              <a:t>True OR false :- We can do tagging and run only selected test cases </a:t>
            </a:r>
          </a:p>
          <a:p>
            <a:pPr lvl="1"/>
            <a:r>
              <a:rPr lang="en-US" dirty="0"/>
              <a:t>True</a:t>
            </a:r>
          </a:p>
          <a:p>
            <a:pPr lvl="1"/>
            <a:endParaRPr lang="en-US" dirty="0"/>
          </a:p>
          <a:p>
            <a:r>
              <a:rPr lang="en-US" dirty="0">
                <a:solidFill>
                  <a:srgbClr val="FF0000"/>
                </a:solidFill>
              </a:rPr>
              <a:t>True or False :- chaining starts from 1 (one)</a:t>
            </a:r>
          </a:p>
          <a:p>
            <a:pPr lvl="1"/>
            <a:r>
              <a:rPr lang="en-US" dirty="0"/>
              <a:t>False</a:t>
            </a:r>
          </a:p>
          <a:p>
            <a:pPr lvl="1"/>
            <a:endParaRPr lang="en-US" dirty="0">
              <a:solidFill>
                <a:srgbClr val="FF0000"/>
              </a:solidFill>
            </a:endParaRPr>
          </a:p>
          <a:p>
            <a:r>
              <a:rPr lang="en-US" dirty="0">
                <a:solidFill>
                  <a:srgbClr val="FF0000"/>
                </a:solidFill>
              </a:rPr>
              <a:t>True of False :- We need to always run our code on all the available browsers</a:t>
            </a:r>
          </a:p>
          <a:p>
            <a:pPr lvl="1"/>
            <a:r>
              <a:rPr lang="en-US" dirty="0"/>
              <a:t>False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54</a:t>
            </a:fld>
            <a:endParaRPr lang="en-IN"/>
          </a:p>
        </p:txBody>
      </p:sp>
    </p:spTree>
    <p:extLst>
      <p:ext uri="{BB962C8B-B14F-4D97-AF65-F5344CB8AC3E}">
        <p14:creationId xmlns:p14="http://schemas.microsoft.com/office/powerpoint/2010/main" val="1993608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a:t>playwright.config.js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example.spec.js</a:t>
            </a:r>
            <a:br>
              <a:rPr lang="en-IN" sz="2800" dirty="0"/>
            </a:br>
            <a:r>
              <a:rPr lang="en-IN" sz="2800" dirty="0"/>
              <a:t>tests-examples/</a:t>
            </a:r>
            <a:br>
              <a:rPr lang="en-IN" sz="2800" dirty="0"/>
            </a:br>
            <a:r>
              <a:rPr lang="en-IN" sz="2800" dirty="0"/>
              <a:t>	demo-todo-app.spec.js</a:t>
            </a:r>
          </a:p>
        </p:txBody>
      </p:sp>
      <p:sp>
        <p:nvSpPr>
          <p:cNvPr id="4" name="Date Placeholder 3">
            <a:extLst>
              <a:ext uri="{FF2B5EF4-FFF2-40B4-BE49-F238E27FC236}">
                <a16:creationId xmlns:a16="http://schemas.microsoft.com/office/drawing/2014/main" id="{F171D7B2-F342-4C15-8B90-05BE1E6AFF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64D820-B782-4C47-A372-BD05B1DBF4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8F48ED2-B85C-4863-A7FE-66FCF785ED61}"/>
              </a:ext>
            </a:extLst>
          </p:cNvPr>
          <p:cNvSpPr>
            <a:spLocks noGrp="1"/>
          </p:cNvSpPr>
          <p:nvPr>
            <p:ph type="sldNum" sz="quarter" idx="12"/>
          </p:nvPr>
        </p:nvSpPr>
        <p:spPr/>
        <p:txBody>
          <a:bodyPr/>
          <a:lstStyle/>
          <a:p>
            <a:fld id="{A193C64B-2574-4D3D-B044-92D68AAEF81F}" type="slidenum">
              <a:rPr lang="en-IN" smtClean="0"/>
              <a:t>55</a:t>
            </a:fld>
            <a:endParaRPr lang="en-IN"/>
          </a:p>
        </p:txBody>
      </p:sp>
    </p:spTree>
    <p:extLst>
      <p:ext uri="{BB962C8B-B14F-4D97-AF65-F5344CB8AC3E}">
        <p14:creationId xmlns:p14="http://schemas.microsoft.com/office/powerpoint/2010/main" val="9100317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b="1"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b="1"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
        <p:nvSpPr>
          <p:cNvPr id="4" name="Date Placeholder 3">
            <a:extLst>
              <a:ext uri="{FF2B5EF4-FFF2-40B4-BE49-F238E27FC236}">
                <a16:creationId xmlns:a16="http://schemas.microsoft.com/office/drawing/2014/main" id="{0E210519-DF59-4755-A528-A28B7E55F7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184A7F9-AAA1-4BAE-8C15-BFF56561AB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87948A-5F5B-4B75-8B6B-BF7E646D8B2C}"/>
              </a:ext>
            </a:extLst>
          </p:cNvPr>
          <p:cNvSpPr>
            <a:spLocks noGrp="1"/>
          </p:cNvSpPr>
          <p:nvPr>
            <p:ph type="sldNum" sz="quarter" idx="12"/>
          </p:nvPr>
        </p:nvSpPr>
        <p:spPr/>
        <p:txBody>
          <a:bodyPr/>
          <a:lstStyle/>
          <a:p>
            <a:fld id="{A193C64B-2574-4D3D-B044-92D68AAEF81F}" type="slidenum">
              <a:rPr lang="en-IN" smtClean="0"/>
              <a:t>56</a:t>
            </a:fld>
            <a:endParaRPr lang="en-IN"/>
          </a:p>
        </p:txBody>
      </p:sp>
    </p:spTree>
    <p:extLst>
      <p:ext uri="{BB962C8B-B14F-4D97-AF65-F5344CB8AC3E}">
        <p14:creationId xmlns:p14="http://schemas.microsoft.com/office/powerpoint/2010/main" val="2622549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solidFill>
                  <a:srgbClr val="FF0000"/>
                </a:solidFill>
                <a:highlight>
                  <a:srgbClr val="FFFF00"/>
                </a:highlight>
              </a:rPr>
              <a:t>page.title</a:t>
            </a:r>
            <a:r>
              <a:rPr lang="en-IN" dirty="0">
                <a:solidFill>
                  <a:srgbClr val="FF0000"/>
                </a:solidFill>
                <a:highlight>
                  <a:srgbClr val="FFFF00"/>
                </a:highlight>
              </a:rPr>
              <a:t>()).</a:t>
            </a:r>
            <a:r>
              <a:rPr lang="en-IN" dirty="0" err="1">
                <a:highlight>
                  <a:srgbClr val="FFFF00"/>
                </a:highlight>
              </a:rPr>
              <a:t>toBe</a:t>
            </a:r>
            <a:r>
              <a:rPr lang="en-IN" dirty="0">
                <a:highlight>
                  <a:srgbClr val="FFFF00"/>
                </a:highlight>
              </a:rPr>
              <a:t>('Example Domain’);</a:t>
            </a:r>
          </a:p>
          <a:p>
            <a:pPr marL="457200" lvl="1" indent="0">
              <a:buNone/>
            </a:pPr>
            <a:r>
              <a:rPr lang="en-US" dirty="0">
                <a:solidFill>
                  <a:srgbClr val="FF0000"/>
                </a:solidFill>
                <a:highlight>
                  <a:srgbClr val="FFFF00"/>
                </a:highlight>
              </a:rPr>
              <a:t>O</a:t>
            </a:r>
            <a:r>
              <a:rPr lang="en-IN" dirty="0">
                <a:solidFill>
                  <a:srgbClr val="FF0000"/>
                </a:solidFill>
                <a:highlight>
                  <a:srgbClr val="FFFF00"/>
                </a:highlight>
              </a:rPr>
              <a:t>R </a:t>
            </a:r>
          </a:p>
          <a:p>
            <a:pPr marL="457200" lvl="1" indent="0">
              <a:buNone/>
            </a:pPr>
            <a:r>
              <a:rPr lang="en-US" dirty="0">
                <a:highlight>
                  <a:srgbClr val="FFFF00"/>
                </a:highlight>
              </a:rPr>
              <a:t>await expect(page).</a:t>
            </a:r>
            <a:r>
              <a:rPr lang="en-US" dirty="0" err="1">
                <a:solidFill>
                  <a:srgbClr val="FF0000"/>
                </a:solidFill>
                <a:highlight>
                  <a:srgbClr val="FFFF00"/>
                </a:highlight>
              </a:rPr>
              <a:t>toHaveTitle</a:t>
            </a:r>
            <a:r>
              <a:rPr lang="en-US" dirty="0">
                <a:highlight>
                  <a:srgbClr val="FFFF00"/>
                </a:highlight>
              </a:rPr>
              <a:t>(</a:t>
            </a:r>
            <a:r>
              <a:rPr lang="en-IN" dirty="0">
                <a:highlight>
                  <a:srgbClr val="FFFF00"/>
                </a:highlight>
              </a:rPr>
              <a:t>'Example Domain’</a:t>
            </a:r>
            <a:r>
              <a:rPr lang="en-US" dirty="0">
                <a:highlight>
                  <a:srgbClr val="FFFF00"/>
                </a:highlight>
              </a:rPr>
              <a:t>);</a:t>
            </a:r>
            <a:endParaRPr lang="en-IN" dirty="0">
              <a:highlight>
                <a:srgbClr val="FFFF00"/>
              </a:highlight>
            </a:endParaRPr>
          </a:p>
          <a:p>
            <a:pPr marL="0" indent="0">
              <a:buNone/>
            </a:pPr>
            <a:r>
              <a:rPr lang="en-IN" sz="1800" dirty="0">
                <a:highlight>
                  <a:srgbClr val="FFFF00"/>
                </a:highlight>
              </a:rPr>
              <a:t>});</a:t>
            </a:r>
          </a:p>
          <a:p>
            <a:pPr marL="0" indent="0">
              <a:buNone/>
            </a:pPr>
            <a:r>
              <a:rPr lang="en-US" sz="1800" dirty="0"/>
              <a:t>Run the above script</a:t>
            </a:r>
          </a:p>
          <a:p>
            <a:pPr marL="0" indent="0">
              <a:buNone/>
            </a:pPr>
            <a:r>
              <a:rPr lang="en-IN" sz="1800" dirty="0"/>
              <a:t>	</a:t>
            </a:r>
            <a:r>
              <a:rPr lang="en-US" sz="1800" dirty="0" err="1">
                <a:solidFill>
                  <a:srgbClr val="FF0000"/>
                </a:solidFill>
              </a:rPr>
              <a:t>npx</a:t>
            </a:r>
            <a:r>
              <a:rPr lang="en-US" sz="1800" dirty="0">
                <a:solidFill>
                  <a:srgbClr val="FF0000"/>
                </a:solidFill>
              </a:rPr>
              <a:t> playwright test tests/firstTest.spec.js</a:t>
            </a:r>
            <a:endParaRPr lang="en-IN" sz="1800" dirty="0">
              <a:solidFill>
                <a:srgbClr val="FF0000"/>
              </a:solidFill>
            </a:endParaRPr>
          </a:p>
        </p:txBody>
      </p:sp>
      <p:sp>
        <p:nvSpPr>
          <p:cNvPr id="4" name="Date Placeholder 3">
            <a:extLst>
              <a:ext uri="{FF2B5EF4-FFF2-40B4-BE49-F238E27FC236}">
                <a16:creationId xmlns:a16="http://schemas.microsoft.com/office/drawing/2014/main" id="{EFFCED89-9EC5-4F6C-894F-72ABAF9BEF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8A84A8-6C18-4F6F-84E6-B0601D5D99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3967384-1862-4323-BEF2-5A9441DC796F}"/>
              </a:ext>
            </a:extLst>
          </p:cNvPr>
          <p:cNvSpPr>
            <a:spLocks noGrp="1"/>
          </p:cNvSpPr>
          <p:nvPr>
            <p:ph type="sldNum" sz="quarter" idx="12"/>
          </p:nvPr>
        </p:nvSpPr>
        <p:spPr/>
        <p:txBody>
          <a:bodyPr/>
          <a:lstStyle/>
          <a:p>
            <a:fld id="{A193C64B-2574-4D3D-B044-92D68AAEF81F}" type="slidenum">
              <a:rPr lang="en-IN" smtClean="0"/>
              <a:t>57</a:t>
            </a:fld>
            <a:endParaRPr lang="en-IN"/>
          </a:p>
        </p:txBody>
      </p:sp>
    </p:spTree>
    <p:extLst>
      <p:ext uri="{BB962C8B-B14F-4D97-AF65-F5344CB8AC3E}">
        <p14:creationId xmlns:p14="http://schemas.microsoft.com/office/powerpoint/2010/main" val="1712709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endParaRPr lang="en-US" sz="2800" b="1" dirty="0"/>
          </a:p>
          <a:p>
            <a:r>
              <a:rPr lang="en-US" sz="2800" b="1" dirty="0"/>
              <a:t>Review the Results</a:t>
            </a:r>
            <a:r>
              <a:rPr lang="en-US" sz="2800" dirty="0"/>
              <a:t>: After running the test, you'll see the test results in the terminal. </a:t>
            </a:r>
          </a:p>
          <a:p>
            <a:r>
              <a:rPr lang="en-US" sz="2800" dirty="0"/>
              <a:t>Playwright will indicate whether the test passed or failed, along with any relevant information or error messages.</a:t>
            </a:r>
          </a:p>
        </p:txBody>
      </p:sp>
      <p:sp>
        <p:nvSpPr>
          <p:cNvPr id="4" name="Date Placeholder 3">
            <a:extLst>
              <a:ext uri="{FF2B5EF4-FFF2-40B4-BE49-F238E27FC236}">
                <a16:creationId xmlns:a16="http://schemas.microsoft.com/office/drawing/2014/main" id="{2E1BA6D6-60E3-45CD-B7C9-43B3FDA36F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E0B8B23-F64C-493D-B4CB-570B7549CA1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416D77-2A07-4B7B-BC2D-6CC4BBC37CCA}"/>
              </a:ext>
            </a:extLst>
          </p:cNvPr>
          <p:cNvSpPr>
            <a:spLocks noGrp="1"/>
          </p:cNvSpPr>
          <p:nvPr>
            <p:ph type="sldNum" sz="quarter" idx="12"/>
          </p:nvPr>
        </p:nvSpPr>
        <p:spPr/>
        <p:txBody>
          <a:bodyPr/>
          <a:lstStyle/>
          <a:p>
            <a:fld id="{A193C64B-2574-4D3D-B044-92D68AAEF81F}" type="slidenum">
              <a:rPr lang="en-IN" smtClean="0"/>
              <a:t>58</a:t>
            </a:fld>
            <a:endParaRPr lang="en-IN"/>
          </a:p>
        </p:txBody>
      </p:sp>
      <p:pic>
        <p:nvPicPr>
          <p:cNvPr id="7" name="Picture 6">
            <a:extLst>
              <a:ext uri="{FF2B5EF4-FFF2-40B4-BE49-F238E27FC236}">
                <a16:creationId xmlns:a16="http://schemas.microsoft.com/office/drawing/2014/main" id="{9D5D295D-36F6-42BF-B2F2-97E402B229B3}"/>
              </a:ext>
            </a:extLst>
          </p:cNvPr>
          <p:cNvPicPr>
            <a:picLocks noChangeAspect="1"/>
          </p:cNvPicPr>
          <p:nvPr/>
        </p:nvPicPr>
        <p:blipFill>
          <a:blip r:embed="rId2"/>
          <a:stretch>
            <a:fillRect/>
          </a:stretch>
        </p:blipFill>
        <p:spPr>
          <a:xfrm>
            <a:off x="1555718" y="727994"/>
            <a:ext cx="8030696" cy="1981477"/>
          </a:xfrm>
          <a:prstGeom prst="rect">
            <a:avLst/>
          </a:prstGeom>
        </p:spPr>
      </p:pic>
    </p:spTree>
    <p:extLst>
      <p:ext uri="{BB962C8B-B14F-4D97-AF65-F5344CB8AC3E}">
        <p14:creationId xmlns:p14="http://schemas.microsoft.com/office/powerpoint/2010/main" val="1135385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B183-581D-4884-8BFF-BFD7B490EE41}"/>
              </a:ext>
            </a:extLst>
          </p:cNvPr>
          <p:cNvSpPr>
            <a:spLocks noGrp="1"/>
          </p:cNvSpPr>
          <p:nvPr>
            <p:ph type="ctrTitle"/>
          </p:nvPr>
        </p:nvSpPr>
        <p:spPr/>
        <p:txBody>
          <a:bodyPr/>
          <a:lstStyle/>
          <a:p>
            <a:r>
              <a:rPr lang="en-US" dirty="0"/>
              <a:t>Test Case structure</a:t>
            </a:r>
            <a:endParaRPr lang="en-IN" dirty="0"/>
          </a:p>
        </p:txBody>
      </p:sp>
      <p:sp>
        <p:nvSpPr>
          <p:cNvPr id="7" name="Subtitle 6">
            <a:extLst>
              <a:ext uri="{FF2B5EF4-FFF2-40B4-BE49-F238E27FC236}">
                <a16:creationId xmlns:a16="http://schemas.microsoft.com/office/drawing/2014/main" id="{D7008DAA-9EF6-434C-9541-534B59468B18}"/>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23A3C61-1AE8-40B5-A5E2-5D8631AC20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75A148-69BE-4EA5-8156-86E3F96DF0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A246B36-4344-40F0-833C-527CA116546A}"/>
              </a:ext>
            </a:extLst>
          </p:cNvPr>
          <p:cNvSpPr>
            <a:spLocks noGrp="1"/>
          </p:cNvSpPr>
          <p:nvPr>
            <p:ph type="sldNum" sz="quarter" idx="12"/>
          </p:nvPr>
        </p:nvSpPr>
        <p:spPr/>
        <p:txBody>
          <a:bodyPr/>
          <a:lstStyle/>
          <a:p>
            <a:fld id="{A193C64B-2574-4D3D-B044-92D68AAEF81F}" type="slidenum">
              <a:rPr lang="en-IN" smtClean="0"/>
              <a:t>59</a:t>
            </a:fld>
            <a:endParaRPr lang="en-IN"/>
          </a:p>
        </p:txBody>
      </p:sp>
    </p:spTree>
    <p:extLst>
      <p:ext uri="{BB962C8B-B14F-4D97-AF65-F5344CB8AC3E}">
        <p14:creationId xmlns:p14="http://schemas.microsoft.com/office/powerpoint/2010/main" val="85912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lnSpcReduction="10000"/>
          </a:bodyPr>
          <a:lstStyle/>
          <a:p>
            <a:r>
              <a:rPr lang="en-US" dirty="0"/>
              <a:t>After this training, attendees can </a:t>
            </a:r>
          </a:p>
          <a:p>
            <a:pPr lvl="1"/>
            <a:r>
              <a:rPr lang="en-US" dirty="0"/>
              <a:t>Write automation scripts using playwright and manipulate all html &amp; DOM elements </a:t>
            </a:r>
          </a:p>
          <a:p>
            <a:pPr lvl="1"/>
            <a:r>
              <a:rPr lang="en-US" dirty="0"/>
              <a:t>Can check the reports after test execution</a:t>
            </a:r>
          </a:p>
          <a:p>
            <a:pPr lvl="1"/>
            <a:r>
              <a:rPr lang="en-US" dirty="0"/>
              <a:t>Can automate the web software flow end to end </a:t>
            </a:r>
          </a:p>
          <a:p>
            <a:pPr lvl="1"/>
            <a:r>
              <a:rPr lang="en-US" dirty="0"/>
              <a:t>Can set the CI (Continuous integration) pipeline using </a:t>
            </a:r>
            <a:r>
              <a:rPr lang="en-US" dirty="0" err="1"/>
              <a:t>github</a:t>
            </a:r>
            <a:r>
              <a:rPr lang="en-US" dirty="0"/>
              <a:t> actions</a:t>
            </a:r>
          </a:p>
          <a:p>
            <a:r>
              <a:rPr lang="en-US" dirty="0"/>
              <a:t>There will be quizzes after every section, which attendees must respond </a:t>
            </a:r>
          </a:p>
          <a:p>
            <a:r>
              <a:rPr lang="en-US" dirty="0"/>
              <a:t>Session must be interactive, trainer and trainees must interact – It wont be a one way</a:t>
            </a:r>
          </a:p>
          <a:p>
            <a:r>
              <a:rPr lang="en-US" dirty="0"/>
              <a:t>Every trainee must write code and do hands on </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6</a:t>
            </a:fld>
            <a:endParaRPr lang="en-IN"/>
          </a:p>
        </p:txBody>
      </p:sp>
    </p:spTree>
    <p:extLst>
      <p:ext uri="{BB962C8B-B14F-4D97-AF65-F5344CB8AC3E}">
        <p14:creationId xmlns:p14="http://schemas.microsoft.com/office/powerpoint/2010/main" val="11519735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3D48-A5B9-4F2D-9FE8-72BF67EF3D00}"/>
              </a:ext>
            </a:extLst>
          </p:cNvPr>
          <p:cNvSpPr>
            <a:spLocks noGrp="1"/>
          </p:cNvSpPr>
          <p:nvPr>
            <p:ph type="title"/>
          </p:nvPr>
        </p:nvSpPr>
        <p:spPr/>
        <p:txBody>
          <a:bodyPr/>
          <a:lstStyle/>
          <a:p>
            <a:r>
              <a:rPr lang="en-US" dirty="0"/>
              <a:t>Important Blocks</a:t>
            </a:r>
            <a:endParaRPr lang="en-IN" dirty="0"/>
          </a:p>
        </p:txBody>
      </p:sp>
      <p:sp>
        <p:nvSpPr>
          <p:cNvPr id="3" name="Content Placeholder 2">
            <a:extLst>
              <a:ext uri="{FF2B5EF4-FFF2-40B4-BE49-F238E27FC236}">
                <a16:creationId xmlns:a16="http://schemas.microsoft.com/office/drawing/2014/main" id="{9782252F-12FC-48F9-819F-1CA93EE15D8F}"/>
              </a:ext>
            </a:extLst>
          </p:cNvPr>
          <p:cNvSpPr>
            <a:spLocks noGrp="1"/>
          </p:cNvSpPr>
          <p:nvPr>
            <p:ph idx="1"/>
          </p:nvPr>
        </p:nvSpPr>
        <p:spPr/>
        <p:txBody>
          <a:bodyPr/>
          <a:lstStyle/>
          <a:p>
            <a:r>
              <a:rPr lang="en-IN" b="1" dirty="0"/>
              <a:t>Setup Block</a:t>
            </a:r>
            <a:r>
              <a:rPr lang="en-IN" dirty="0"/>
              <a:t>:</a:t>
            </a:r>
          </a:p>
          <a:p>
            <a:r>
              <a:rPr lang="en-IN" b="1" dirty="0"/>
              <a:t>Action Block</a:t>
            </a:r>
            <a:r>
              <a:rPr lang="en-IN" dirty="0"/>
              <a:t>:</a:t>
            </a:r>
          </a:p>
          <a:p>
            <a:r>
              <a:rPr lang="en-IN" b="1" dirty="0"/>
              <a:t>Assertion Block</a:t>
            </a:r>
            <a:r>
              <a:rPr lang="en-IN" dirty="0"/>
              <a:t>:</a:t>
            </a:r>
          </a:p>
          <a:p>
            <a:r>
              <a:rPr lang="en-IN" b="1" dirty="0" err="1"/>
              <a:t>Cleanup</a:t>
            </a:r>
            <a:r>
              <a:rPr lang="en-IN" b="1" dirty="0"/>
              <a:t> Block</a:t>
            </a:r>
            <a:r>
              <a:rPr lang="en-IN" dirty="0"/>
              <a:t>:</a:t>
            </a:r>
          </a:p>
          <a:p>
            <a:r>
              <a:rPr lang="en-IN" b="1" dirty="0"/>
              <a:t>Teardown Block</a:t>
            </a:r>
            <a:endParaRPr lang="en-IN" dirty="0"/>
          </a:p>
        </p:txBody>
      </p:sp>
      <p:sp>
        <p:nvSpPr>
          <p:cNvPr id="4" name="Date Placeholder 3">
            <a:extLst>
              <a:ext uri="{FF2B5EF4-FFF2-40B4-BE49-F238E27FC236}">
                <a16:creationId xmlns:a16="http://schemas.microsoft.com/office/drawing/2014/main" id="{5905292C-93A5-4D0E-A2FE-0DC0E4750C6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B1CAAF-546A-423E-887F-A03A68F995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01A599-FC5A-47A0-A142-42E953D184E3}"/>
              </a:ext>
            </a:extLst>
          </p:cNvPr>
          <p:cNvSpPr>
            <a:spLocks noGrp="1"/>
          </p:cNvSpPr>
          <p:nvPr>
            <p:ph type="sldNum" sz="quarter" idx="12"/>
          </p:nvPr>
        </p:nvSpPr>
        <p:spPr/>
        <p:txBody>
          <a:bodyPr/>
          <a:lstStyle/>
          <a:p>
            <a:fld id="{A193C64B-2574-4D3D-B044-92D68AAEF81F}" type="slidenum">
              <a:rPr lang="en-IN" smtClean="0"/>
              <a:t>60</a:t>
            </a:fld>
            <a:endParaRPr lang="en-IN"/>
          </a:p>
        </p:txBody>
      </p:sp>
    </p:spTree>
    <p:extLst>
      <p:ext uri="{BB962C8B-B14F-4D97-AF65-F5344CB8AC3E}">
        <p14:creationId xmlns:p14="http://schemas.microsoft.com/office/powerpoint/2010/main" val="4151479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CDB1-EE23-41C5-93BB-2B9CDD6A4513}"/>
              </a:ext>
            </a:extLst>
          </p:cNvPr>
          <p:cNvSpPr>
            <a:spLocks noGrp="1"/>
          </p:cNvSpPr>
          <p:nvPr>
            <p:ph type="title"/>
          </p:nvPr>
        </p:nvSpPr>
        <p:spPr/>
        <p:txBody>
          <a:bodyPr/>
          <a:lstStyle/>
          <a:p>
            <a:r>
              <a:rPr lang="en-US" dirty="0"/>
              <a:t>Setup Block</a:t>
            </a:r>
            <a:endParaRPr lang="en-IN" dirty="0"/>
          </a:p>
        </p:txBody>
      </p:sp>
      <p:sp>
        <p:nvSpPr>
          <p:cNvPr id="3" name="Content Placeholder 2">
            <a:extLst>
              <a:ext uri="{FF2B5EF4-FFF2-40B4-BE49-F238E27FC236}">
                <a16:creationId xmlns:a16="http://schemas.microsoft.com/office/drawing/2014/main" id="{EEE11349-A80C-4F56-99A1-4F610F520EE2}"/>
              </a:ext>
            </a:extLst>
          </p:cNvPr>
          <p:cNvSpPr>
            <a:spLocks noGrp="1"/>
          </p:cNvSpPr>
          <p:nvPr>
            <p:ph idx="1"/>
          </p:nvPr>
        </p:nvSpPr>
        <p:spPr/>
        <p:txBody>
          <a:bodyPr/>
          <a:lstStyle/>
          <a:p>
            <a:r>
              <a:rPr lang="en-US" dirty="0"/>
              <a:t>This block is where you set up the test environment, including initializing resources, configuring the test environment, and preparing the system under test (SUT) for testing.</a:t>
            </a:r>
          </a:p>
          <a:p>
            <a:r>
              <a:rPr lang="en-US" b="1" dirty="0"/>
              <a:t>Example tasks:</a:t>
            </a:r>
          </a:p>
          <a:p>
            <a:pPr lvl="1"/>
            <a:r>
              <a:rPr lang="en-US" dirty="0"/>
              <a:t>Launching the browser.</a:t>
            </a:r>
          </a:p>
          <a:p>
            <a:pPr lvl="1"/>
            <a:r>
              <a:rPr lang="en-US" dirty="0"/>
              <a:t>Opening a new page.</a:t>
            </a:r>
          </a:p>
          <a:p>
            <a:pPr lvl="1"/>
            <a:r>
              <a:rPr lang="en-US" dirty="0"/>
              <a:t>Setting up test data.</a:t>
            </a:r>
          </a:p>
          <a:p>
            <a:pPr lvl="1"/>
            <a:r>
              <a:rPr lang="en-US" dirty="0"/>
              <a:t>Navigating to a specific URL.</a:t>
            </a:r>
          </a:p>
          <a:p>
            <a:endParaRPr lang="en-IN" dirty="0"/>
          </a:p>
        </p:txBody>
      </p:sp>
      <p:sp>
        <p:nvSpPr>
          <p:cNvPr id="4" name="Date Placeholder 3">
            <a:extLst>
              <a:ext uri="{FF2B5EF4-FFF2-40B4-BE49-F238E27FC236}">
                <a16:creationId xmlns:a16="http://schemas.microsoft.com/office/drawing/2014/main" id="{1A24305F-C905-4A3D-A8AF-BB21D7B0D3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9B84D3-AAC3-4DE4-AF57-21CDFAD82A9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357226F-2B2F-464E-933D-E4AAD8D92B81}"/>
              </a:ext>
            </a:extLst>
          </p:cNvPr>
          <p:cNvSpPr>
            <a:spLocks noGrp="1"/>
          </p:cNvSpPr>
          <p:nvPr>
            <p:ph type="sldNum" sz="quarter" idx="12"/>
          </p:nvPr>
        </p:nvSpPr>
        <p:spPr/>
        <p:txBody>
          <a:bodyPr/>
          <a:lstStyle/>
          <a:p>
            <a:fld id="{A193C64B-2574-4D3D-B044-92D68AAEF81F}" type="slidenum">
              <a:rPr lang="en-IN" smtClean="0"/>
              <a:t>61</a:t>
            </a:fld>
            <a:endParaRPr lang="en-IN"/>
          </a:p>
        </p:txBody>
      </p:sp>
    </p:spTree>
    <p:extLst>
      <p:ext uri="{BB962C8B-B14F-4D97-AF65-F5344CB8AC3E}">
        <p14:creationId xmlns:p14="http://schemas.microsoft.com/office/powerpoint/2010/main" val="13495289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1ED8-7C42-4CE2-8966-59835F9A9CDC}"/>
              </a:ext>
            </a:extLst>
          </p:cNvPr>
          <p:cNvSpPr>
            <a:spLocks noGrp="1"/>
          </p:cNvSpPr>
          <p:nvPr>
            <p:ph type="title"/>
          </p:nvPr>
        </p:nvSpPr>
        <p:spPr/>
        <p:txBody>
          <a:bodyPr/>
          <a:lstStyle/>
          <a:p>
            <a:r>
              <a:rPr lang="en-US" b="1" dirty="0"/>
              <a:t>Action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F92975E3-CA4C-4172-8484-0A1608F286CC}"/>
              </a:ext>
            </a:extLst>
          </p:cNvPr>
          <p:cNvSpPr>
            <a:spLocks noGrp="1"/>
          </p:cNvSpPr>
          <p:nvPr>
            <p:ph idx="1"/>
          </p:nvPr>
        </p:nvSpPr>
        <p:spPr/>
        <p:txBody>
          <a:bodyPr/>
          <a:lstStyle/>
          <a:p>
            <a:r>
              <a:rPr lang="en-US" dirty="0"/>
              <a:t>This block contains the actions or operations that you perform on the SUT during the test.</a:t>
            </a:r>
          </a:p>
          <a:p>
            <a:r>
              <a:rPr lang="en-US" b="1" dirty="0"/>
              <a:t>Example tasks:</a:t>
            </a:r>
          </a:p>
          <a:p>
            <a:pPr lvl="1"/>
            <a:r>
              <a:rPr lang="en-US" dirty="0"/>
              <a:t>Clicking on elements.</a:t>
            </a:r>
          </a:p>
          <a:p>
            <a:pPr lvl="1"/>
            <a:r>
              <a:rPr lang="en-US" dirty="0"/>
              <a:t>Filling in forms.</a:t>
            </a:r>
          </a:p>
          <a:p>
            <a:pPr lvl="1"/>
            <a:r>
              <a:rPr lang="en-US" dirty="0"/>
              <a:t>Interacting with UI components.</a:t>
            </a:r>
          </a:p>
          <a:p>
            <a:pPr lvl="1"/>
            <a:r>
              <a:rPr lang="en-US" dirty="0"/>
              <a:t>Making API requests.</a:t>
            </a:r>
          </a:p>
          <a:p>
            <a:endParaRPr lang="en-IN" dirty="0"/>
          </a:p>
        </p:txBody>
      </p:sp>
      <p:sp>
        <p:nvSpPr>
          <p:cNvPr id="4" name="Date Placeholder 3">
            <a:extLst>
              <a:ext uri="{FF2B5EF4-FFF2-40B4-BE49-F238E27FC236}">
                <a16:creationId xmlns:a16="http://schemas.microsoft.com/office/drawing/2014/main" id="{BCBA0F9A-ED46-47E6-97DC-58CC9FA409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2E7964D-77AB-4A50-B49F-0C7C69F769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813E12-3638-48FB-847A-A1F6243825C8}"/>
              </a:ext>
            </a:extLst>
          </p:cNvPr>
          <p:cNvSpPr>
            <a:spLocks noGrp="1"/>
          </p:cNvSpPr>
          <p:nvPr>
            <p:ph type="sldNum" sz="quarter" idx="12"/>
          </p:nvPr>
        </p:nvSpPr>
        <p:spPr/>
        <p:txBody>
          <a:bodyPr/>
          <a:lstStyle/>
          <a:p>
            <a:fld id="{A193C64B-2574-4D3D-B044-92D68AAEF81F}" type="slidenum">
              <a:rPr lang="en-IN" smtClean="0"/>
              <a:t>62</a:t>
            </a:fld>
            <a:endParaRPr lang="en-IN"/>
          </a:p>
        </p:txBody>
      </p:sp>
    </p:spTree>
    <p:extLst>
      <p:ext uri="{BB962C8B-B14F-4D97-AF65-F5344CB8AC3E}">
        <p14:creationId xmlns:p14="http://schemas.microsoft.com/office/powerpoint/2010/main" val="35366105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1F4C-71D8-4238-89B2-94B56F3999BA}"/>
              </a:ext>
            </a:extLst>
          </p:cNvPr>
          <p:cNvSpPr>
            <a:spLocks noGrp="1"/>
          </p:cNvSpPr>
          <p:nvPr>
            <p:ph type="title"/>
          </p:nvPr>
        </p:nvSpPr>
        <p:spPr/>
        <p:txBody>
          <a:bodyPr/>
          <a:lstStyle/>
          <a:p>
            <a:r>
              <a:rPr lang="en-US" b="1" dirty="0"/>
              <a:t>Assertion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F0B0F31-8744-4518-8D86-D64F8ACF5E15}"/>
              </a:ext>
            </a:extLst>
          </p:cNvPr>
          <p:cNvSpPr>
            <a:spLocks noGrp="1"/>
          </p:cNvSpPr>
          <p:nvPr>
            <p:ph idx="1"/>
          </p:nvPr>
        </p:nvSpPr>
        <p:spPr/>
        <p:txBody>
          <a:bodyPr/>
          <a:lstStyle/>
          <a:p>
            <a:r>
              <a:rPr lang="en-US" dirty="0"/>
              <a:t>This block contains the assertions or checks that verify whether the test behaves as expected.</a:t>
            </a:r>
          </a:p>
          <a:p>
            <a:r>
              <a:rPr lang="en-US" b="1" dirty="0"/>
              <a:t>Example tasks:</a:t>
            </a:r>
          </a:p>
          <a:p>
            <a:pPr lvl="1"/>
            <a:r>
              <a:rPr lang="en-US" dirty="0"/>
              <a:t>Verifying text content.</a:t>
            </a:r>
          </a:p>
          <a:p>
            <a:pPr lvl="1"/>
            <a:r>
              <a:rPr lang="en-US" dirty="0"/>
              <a:t>Checking element visibility.</a:t>
            </a:r>
          </a:p>
          <a:p>
            <a:pPr lvl="1"/>
            <a:r>
              <a:rPr lang="en-US" dirty="0"/>
              <a:t>Asserting element attributes.</a:t>
            </a:r>
          </a:p>
          <a:p>
            <a:pPr lvl="1"/>
            <a:r>
              <a:rPr lang="en-US" dirty="0"/>
              <a:t>Validating API responses.</a:t>
            </a:r>
          </a:p>
          <a:p>
            <a:endParaRPr lang="en-IN" dirty="0"/>
          </a:p>
        </p:txBody>
      </p:sp>
      <p:sp>
        <p:nvSpPr>
          <p:cNvPr id="4" name="Date Placeholder 3">
            <a:extLst>
              <a:ext uri="{FF2B5EF4-FFF2-40B4-BE49-F238E27FC236}">
                <a16:creationId xmlns:a16="http://schemas.microsoft.com/office/drawing/2014/main" id="{D230E0F1-CCBB-4A08-9C60-D369793731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1B265A1-7CDA-4FC3-B420-D5CA2A12FB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D61623-B15C-4258-A418-8CE895BFF32F}"/>
              </a:ext>
            </a:extLst>
          </p:cNvPr>
          <p:cNvSpPr>
            <a:spLocks noGrp="1"/>
          </p:cNvSpPr>
          <p:nvPr>
            <p:ph type="sldNum" sz="quarter" idx="12"/>
          </p:nvPr>
        </p:nvSpPr>
        <p:spPr/>
        <p:txBody>
          <a:bodyPr/>
          <a:lstStyle/>
          <a:p>
            <a:fld id="{A193C64B-2574-4D3D-B044-92D68AAEF81F}" type="slidenum">
              <a:rPr lang="en-IN" smtClean="0"/>
              <a:t>63</a:t>
            </a:fld>
            <a:endParaRPr lang="en-IN"/>
          </a:p>
        </p:txBody>
      </p:sp>
    </p:spTree>
    <p:extLst>
      <p:ext uri="{BB962C8B-B14F-4D97-AF65-F5344CB8AC3E}">
        <p14:creationId xmlns:p14="http://schemas.microsoft.com/office/powerpoint/2010/main" val="15342153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CA04-59EE-4152-9F75-AF289CECD64E}"/>
              </a:ext>
            </a:extLst>
          </p:cNvPr>
          <p:cNvSpPr>
            <a:spLocks noGrp="1"/>
          </p:cNvSpPr>
          <p:nvPr>
            <p:ph type="title"/>
          </p:nvPr>
        </p:nvSpPr>
        <p:spPr/>
        <p:txBody>
          <a:bodyPr/>
          <a:lstStyle/>
          <a:p>
            <a:r>
              <a:rPr lang="en-US" b="1" dirty="0"/>
              <a:t>Cleanup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02EE48C-8066-4912-9033-636C7FCF3657}"/>
              </a:ext>
            </a:extLst>
          </p:cNvPr>
          <p:cNvSpPr>
            <a:spLocks noGrp="1"/>
          </p:cNvSpPr>
          <p:nvPr>
            <p:ph idx="1"/>
          </p:nvPr>
        </p:nvSpPr>
        <p:spPr/>
        <p:txBody>
          <a:bodyPr/>
          <a:lstStyle/>
          <a:p>
            <a:r>
              <a:rPr lang="en-US" dirty="0"/>
              <a:t>This block is responsible for cleaning up the test environment and resources after the test completes, ensuring that the system is left in a consistent state.</a:t>
            </a:r>
          </a:p>
          <a:p>
            <a:r>
              <a:rPr lang="en-US" b="1" dirty="0"/>
              <a:t>Example tasks:</a:t>
            </a:r>
          </a:p>
          <a:p>
            <a:pPr lvl="1"/>
            <a:r>
              <a:rPr lang="en-US" dirty="0"/>
              <a:t>Closing the browser.</a:t>
            </a:r>
          </a:p>
          <a:p>
            <a:pPr lvl="1"/>
            <a:r>
              <a:rPr lang="en-US" dirty="0"/>
              <a:t>Resetting test data.</a:t>
            </a:r>
          </a:p>
          <a:p>
            <a:pPr lvl="1"/>
            <a:r>
              <a:rPr lang="en-US" dirty="0"/>
              <a:t>Releasing resources.</a:t>
            </a:r>
          </a:p>
          <a:p>
            <a:pPr lvl="1"/>
            <a:r>
              <a:rPr lang="en-US" dirty="0"/>
              <a:t>Logging test results.</a:t>
            </a:r>
          </a:p>
          <a:p>
            <a:endParaRPr lang="en-IN" dirty="0"/>
          </a:p>
        </p:txBody>
      </p:sp>
      <p:sp>
        <p:nvSpPr>
          <p:cNvPr id="4" name="Date Placeholder 3">
            <a:extLst>
              <a:ext uri="{FF2B5EF4-FFF2-40B4-BE49-F238E27FC236}">
                <a16:creationId xmlns:a16="http://schemas.microsoft.com/office/drawing/2014/main" id="{B4888A37-37AA-48F2-9D27-7436D0CA3C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49D1CB-2F20-49BC-BF81-2C64A76123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422DE-3372-4E8F-A796-6C7E70AA2D00}"/>
              </a:ext>
            </a:extLst>
          </p:cNvPr>
          <p:cNvSpPr>
            <a:spLocks noGrp="1"/>
          </p:cNvSpPr>
          <p:nvPr>
            <p:ph type="sldNum" sz="quarter" idx="12"/>
          </p:nvPr>
        </p:nvSpPr>
        <p:spPr/>
        <p:txBody>
          <a:bodyPr/>
          <a:lstStyle/>
          <a:p>
            <a:fld id="{A193C64B-2574-4D3D-B044-92D68AAEF81F}" type="slidenum">
              <a:rPr lang="en-IN" smtClean="0"/>
              <a:t>64</a:t>
            </a:fld>
            <a:endParaRPr lang="en-IN"/>
          </a:p>
        </p:txBody>
      </p:sp>
    </p:spTree>
    <p:extLst>
      <p:ext uri="{BB962C8B-B14F-4D97-AF65-F5344CB8AC3E}">
        <p14:creationId xmlns:p14="http://schemas.microsoft.com/office/powerpoint/2010/main" val="16555308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3AF7-FCC8-4DB8-8CB0-D80AA3594708}"/>
              </a:ext>
            </a:extLst>
          </p:cNvPr>
          <p:cNvSpPr>
            <a:spLocks noGrp="1"/>
          </p:cNvSpPr>
          <p:nvPr>
            <p:ph type="title"/>
          </p:nvPr>
        </p:nvSpPr>
        <p:spPr/>
        <p:txBody>
          <a:bodyPr/>
          <a:lstStyle/>
          <a:p>
            <a:r>
              <a:rPr lang="en-US" b="1" dirty="0"/>
              <a:t>Teardown Block</a:t>
            </a:r>
            <a:r>
              <a:rPr lang="en-US" dirty="0"/>
              <a:t> (Optional):</a:t>
            </a:r>
            <a:br>
              <a:rPr lang="en-US" dirty="0"/>
            </a:br>
            <a:endParaRPr lang="en-IN" dirty="0"/>
          </a:p>
        </p:txBody>
      </p:sp>
      <p:sp>
        <p:nvSpPr>
          <p:cNvPr id="3" name="Content Placeholder 2">
            <a:extLst>
              <a:ext uri="{FF2B5EF4-FFF2-40B4-BE49-F238E27FC236}">
                <a16:creationId xmlns:a16="http://schemas.microsoft.com/office/drawing/2014/main" id="{85779B97-43A3-40B0-A800-02CC562CE248}"/>
              </a:ext>
            </a:extLst>
          </p:cNvPr>
          <p:cNvSpPr>
            <a:spLocks noGrp="1"/>
          </p:cNvSpPr>
          <p:nvPr>
            <p:ph idx="1"/>
          </p:nvPr>
        </p:nvSpPr>
        <p:spPr/>
        <p:txBody>
          <a:bodyPr/>
          <a:lstStyle/>
          <a:p>
            <a:r>
              <a:rPr lang="en-US" dirty="0"/>
              <a:t>Playwright provide a teardown block, which is executed after each test case or test suite, regardless of whether the test passed or failed. It's typically used for additional cleanup tasks.</a:t>
            </a:r>
          </a:p>
          <a:p>
            <a:r>
              <a:rPr lang="en-US" b="1" dirty="0"/>
              <a:t>Example tasks:</a:t>
            </a:r>
          </a:p>
          <a:p>
            <a:pPr lvl="1"/>
            <a:r>
              <a:rPr lang="en-US" dirty="0"/>
              <a:t>Closing database connections.</a:t>
            </a:r>
          </a:p>
          <a:p>
            <a:pPr lvl="1"/>
            <a:r>
              <a:rPr lang="en-US" dirty="0"/>
              <a:t>Resetting global state.</a:t>
            </a:r>
          </a:p>
          <a:p>
            <a:pPr lvl="1"/>
            <a:r>
              <a:rPr lang="en-US" dirty="0"/>
              <a:t>Performing additional cleanup actions.</a:t>
            </a:r>
          </a:p>
          <a:p>
            <a:endParaRPr lang="en-IN" dirty="0"/>
          </a:p>
        </p:txBody>
      </p:sp>
      <p:sp>
        <p:nvSpPr>
          <p:cNvPr id="4" name="Date Placeholder 3">
            <a:extLst>
              <a:ext uri="{FF2B5EF4-FFF2-40B4-BE49-F238E27FC236}">
                <a16:creationId xmlns:a16="http://schemas.microsoft.com/office/drawing/2014/main" id="{3A925547-4CBE-425C-801E-37AC8002000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342D6E-583E-4AEE-9235-4010732772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9ED7A2-0B65-4C2B-9B3C-59ED49F58472}"/>
              </a:ext>
            </a:extLst>
          </p:cNvPr>
          <p:cNvSpPr>
            <a:spLocks noGrp="1"/>
          </p:cNvSpPr>
          <p:nvPr>
            <p:ph type="sldNum" sz="quarter" idx="12"/>
          </p:nvPr>
        </p:nvSpPr>
        <p:spPr/>
        <p:txBody>
          <a:bodyPr/>
          <a:lstStyle/>
          <a:p>
            <a:fld id="{A193C64B-2574-4D3D-B044-92D68AAEF81F}" type="slidenum">
              <a:rPr lang="en-IN" smtClean="0"/>
              <a:t>65</a:t>
            </a:fld>
            <a:endParaRPr lang="en-IN"/>
          </a:p>
        </p:txBody>
      </p:sp>
    </p:spTree>
    <p:extLst>
      <p:ext uri="{BB962C8B-B14F-4D97-AF65-F5344CB8AC3E}">
        <p14:creationId xmlns:p14="http://schemas.microsoft.com/office/powerpoint/2010/main" val="29471487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
        <p:nvSpPr>
          <p:cNvPr id="4" name="Date Placeholder 3">
            <a:extLst>
              <a:ext uri="{FF2B5EF4-FFF2-40B4-BE49-F238E27FC236}">
                <a16:creationId xmlns:a16="http://schemas.microsoft.com/office/drawing/2014/main" id="{8AD9EEFC-7A3B-46D5-83F6-5487155525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708A23A-1702-4C57-BB93-DC0B9C57C7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FC91340-C51A-436E-9841-829BAB968116}"/>
              </a:ext>
            </a:extLst>
          </p:cNvPr>
          <p:cNvSpPr>
            <a:spLocks noGrp="1"/>
          </p:cNvSpPr>
          <p:nvPr>
            <p:ph type="sldNum" sz="quarter" idx="12"/>
          </p:nvPr>
        </p:nvSpPr>
        <p:spPr/>
        <p:txBody>
          <a:bodyPr/>
          <a:lstStyle/>
          <a:p>
            <a:fld id="{A193C64B-2574-4D3D-B044-92D68AAEF81F}" type="slidenum">
              <a:rPr lang="en-IN" smtClean="0"/>
              <a:t>66</a:t>
            </a:fld>
            <a:endParaRPr lang="en-IN"/>
          </a:p>
        </p:txBody>
      </p:sp>
    </p:spTree>
    <p:extLst>
      <p:ext uri="{BB962C8B-B14F-4D97-AF65-F5344CB8AC3E}">
        <p14:creationId xmlns:p14="http://schemas.microsoft.com/office/powerpoint/2010/main" val="29472260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8C2377-A5CC-450E-BBE1-0A994C95C3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3E0F54-AF10-416D-8007-A2CBDC32C78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39FF311-3433-43C8-BE47-243BFED7C799}"/>
              </a:ext>
            </a:extLst>
          </p:cNvPr>
          <p:cNvSpPr>
            <a:spLocks noGrp="1"/>
          </p:cNvSpPr>
          <p:nvPr>
            <p:ph type="sldNum" sz="quarter" idx="12"/>
          </p:nvPr>
        </p:nvSpPr>
        <p:spPr/>
        <p:txBody>
          <a:bodyPr/>
          <a:lstStyle/>
          <a:p>
            <a:fld id="{A193C64B-2574-4D3D-B044-92D68AAEF81F}" type="slidenum">
              <a:rPr lang="en-IN" smtClean="0"/>
              <a:t>67</a:t>
            </a:fld>
            <a:endParaRPr lang="en-IN"/>
          </a:p>
        </p:txBody>
      </p:sp>
    </p:spTree>
    <p:extLst>
      <p:ext uri="{BB962C8B-B14F-4D97-AF65-F5344CB8AC3E}">
        <p14:creationId xmlns:p14="http://schemas.microsoft.com/office/powerpoint/2010/main" val="27766524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F5684F40-7B83-4C6C-B1F1-64288B3694C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93A5A87-8723-4F08-80BA-299C570FAD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C0B8472-636A-4ECC-B19B-602A52C70B3E}"/>
              </a:ext>
            </a:extLst>
          </p:cNvPr>
          <p:cNvSpPr>
            <a:spLocks noGrp="1"/>
          </p:cNvSpPr>
          <p:nvPr>
            <p:ph type="sldNum" sz="quarter" idx="12"/>
          </p:nvPr>
        </p:nvSpPr>
        <p:spPr/>
        <p:txBody>
          <a:bodyPr/>
          <a:lstStyle/>
          <a:p>
            <a:fld id="{A193C64B-2574-4D3D-B044-92D68AAEF81F}" type="slidenum">
              <a:rPr lang="en-IN" smtClean="0"/>
              <a:t>68</a:t>
            </a:fld>
            <a:endParaRPr lang="en-IN"/>
          </a:p>
        </p:txBody>
      </p:sp>
    </p:spTree>
    <p:extLst>
      <p:ext uri="{BB962C8B-B14F-4D97-AF65-F5344CB8AC3E}">
        <p14:creationId xmlns:p14="http://schemas.microsoft.com/office/powerpoint/2010/main" val="3180915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51753423-73AB-49C2-96CB-2F692CABDA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4BB0FA0-4C87-41FF-AC77-4CC893E929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C365BE-3DC1-44B5-80AE-DA37F0D248B9}"/>
              </a:ext>
            </a:extLst>
          </p:cNvPr>
          <p:cNvSpPr>
            <a:spLocks noGrp="1"/>
          </p:cNvSpPr>
          <p:nvPr>
            <p:ph type="sldNum" sz="quarter" idx="12"/>
          </p:nvPr>
        </p:nvSpPr>
        <p:spPr/>
        <p:txBody>
          <a:bodyPr/>
          <a:lstStyle/>
          <a:p>
            <a:fld id="{A193C64B-2574-4D3D-B044-92D68AAEF81F}" type="slidenum">
              <a:rPr lang="en-IN" smtClean="0"/>
              <a:t>69</a:t>
            </a:fld>
            <a:endParaRPr lang="en-IN"/>
          </a:p>
        </p:txBody>
      </p:sp>
    </p:spTree>
    <p:extLst>
      <p:ext uri="{BB962C8B-B14F-4D97-AF65-F5344CB8AC3E}">
        <p14:creationId xmlns:p14="http://schemas.microsoft.com/office/powerpoint/2010/main" val="7289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DCDE-9AE0-433F-896B-3738DDE525BF}"/>
              </a:ext>
            </a:extLst>
          </p:cNvPr>
          <p:cNvSpPr>
            <a:spLocks noGrp="1"/>
          </p:cNvSpPr>
          <p:nvPr>
            <p:ph type="title"/>
          </p:nvPr>
        </p:nvSpPr>
        <p:spPr/>
        <p:txBody>
          <a:bodyPr/>
          <a:lstStyle/>
          <a:p>
            <a:r>
              <a:rPr lang="en-US" dirty="0"/>
              <a:t>Contents generated from </a:t>
            </a:r>
            <a:endParaRPr lang="en-IN" dirty="0"/>
          </a:p>
        </p:txBody>
      </p:sp>
      <p:sp>
        <p:nvSpPr>
          <p:cNvPr id="3" name="Content Placeholder 2">
            <a:extLst>
              <a:ext uri="{FF2B5EF4-FFF2-40B4-BE49-F238E27FC236}">
                <a16:creationId xmlns:a16="http://schemas.microsoft.com/office/drawing/2014/main" id="{FB9C1830-40EE-46EF-9149-0E98063AD0C4}"/>
              </a:ext>
            </a:extLst>
          </p:cNvPr>
          <p:cNvSpPr>
            <a:spLocks noGrp="1"/>
          </p:cNvSpPr>
          <p:nvPr>
            <p:ph idx="1"/>
          </p:nvPr>
        </p:nvSpPr>
        <p:spPr/>
        <p:txBody>
          <a:bodyPr/>
          <a:lstStyle/>
          <a:p>
            <a:pPr marL="457200" indent="-457200">
              <a:buFont typeface="+mj-lt"/>
              <a:buAutoNum type="arabicPeriod"/>
            </a:pPr>
            <a:r>
              <a:rPr lang="en-US" dirty="0"/>
              <a:t>Own Creations	</a:t>
            </a:r>
          </a:p>
          <a:p>
            <a:pPr marL="914400" lvl="1" indent="-457200">
              <a:buFont typeface="+mj-lt"/>
              <a:buAutoNum type="arabicPeriod"/>
            </a:pPr>
            <a:r>
              <a:rPr lang="en-US" dirty="0"/>
              <a:t>Node JS API for login scenarios using JWT</a:t>
            </a:r>
          </a:p>
          <a:p>
            <a:pPr marL="914400" lvl="1" indent="-457200">
              <a:buFont typeface="+mj-lt"/>
              <a:buAutoNum type="arabicPeriod"/>
            </a:pPr>
            <a:r>
              <a:rPr lang="en-US" dirty="0"/>
              <a:t>Created many HTML pages for explaining various scenarios</a:t>
            </a:r>
          </a:p>
          <a:p>
            <a:pPr marL="914400" lvl="1" indent="-457200">
              <a:buFont typeface="+mj-lt"/>
              <a:buAutoNum type="arabicPeriod"/>
            </a:pPr>
            <a:r>
              <a:rPr lang="en-US" dirty="0"/>
              <a:t>Wrote test cases for explanations</a:t>
            </a:r>
          </a:p>
          <a:p>
            <a:pPr marL="457200" indent="-457200">
              <a:buFont typeface="+mj-lt"/>
              <a:buAutoNum type="arabicPeriod"/>
            </a:pPr>
            <a:r>
              <a:rPr lang="en-US" dirty="0"/>
              <a:t>Resources found from Google / Internet </a:t>
            </a:r>
          </a:p>
          <a:p>
            <a:pPr marL="457200" indent="-457200">
              <a:buFont typeface="+mj-lt"/>
              <a:buAutoNum type="arabicPeriod"/>
            </a:pPr>
            <a:r>
              <a:rPr lang="en-US" dirty="0" err="1"/>
              <a:t>ChatGPT</a:t>
            </a:r>
            <a:r>
              <a:rPr lang="en-US" dirty="0"/>
              <a:t> </a:t>
            </a:r>
          </a:p>
          <a:p>
            <a:pPr marL="457200" indent="-457200">
              <a:buFont typeface="+mj-lt"/>
              <a:buAutoNum type="arabicPeriod"/>
            </a:pPr>
            <a:r>
              <a:rPr lang="en-US" dirty="0" err="1"/>
              <a:t>Playwright.dev</a:t>
            </a:r>
            <a:r>
              <a:rPr lang="en-US" dirty="0"/>
              <a:t> Documentation</a:t>
            </a:r>
          </a:p>
          <a:p>
            <a:pPr marL="457200" indent="-457200">
              <a:buFont typeface="+mj-lt"/>
              <a:buAutoNum type="arabicPeriod"/>
            </a:pPr>
            <a:endParaRPr lang="en-IN" dirty="0"/>
          </a:p>
        </p:txBody>
      </p:sp>
      <p:sp>
        <p:nvSpPr>
          <p:cNvPr id="4" name="Date Placeholder 3">
            <a:extLst>
              <a:ext uri="{FF2B5EF4-FFF2-40B4-BE49-F238E27FC236}">
                <a16:creationId xmlns:a16="http://schemas.microsoft.com/office/drawing/2014/main" id="{877B8CAA-8CD3-4E1A-B7A9-23DD6A207D0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DA5C1BA-0029-4E57-B4D6-CB67A5C36B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6FED64-1724-4C99-BB53-4BF10841B9E8}"/>
              </a:ext>
            </a:extLst>
          </p:cNvPr>
          <p:cNvSpPr>
            <a:spLocks noGrp="1"/>
          </p:cNvSpPr>
          <p:nvPr>
            <p:ph type="sldNum" sz="quarter" idx="12"/>
          </p:nvPr>
        </p:nvSpPr>
        <p:spPr/>
        <p:txBody>
          <a:bodyPr/>
          <a:lstStyle/>
          <a:p>
            <a:fld id="{A193C64B-2574-4D3D-B044-92D68AAEF81F}" type="slidenum">
              <a:rPr lang="en-IN" smtClean="0"/>
              <a:t>7</a:t>
            </a:fld>
            <a:endParaRPr lang="en-IN"/>
          </a:p>
        </p:txBody>
      </p:sp>
    </p:spTree>
    <p:extLst>
      <p:ext uri="{BB962C8B-B14F-4D97-AF65-F5344CB8AC3E}">
        <p14:creationId xmlns:p14="http://schemas.microsoft.com/office/powerpoint/2010/main" val="41784799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Hooks 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BD0F7BA-4C66-46C1-8BE1-5132E1CF5A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62C9F68-019E-4D5E-B247-58EE0B6F27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136EE6-7192-4927-843A-6780CC9BCE52}"/>
              </a:ext>
            </a:extLst>
          </p:cNvPr>
          <p:cNvSpPr>
            <a:spLocks noGrp="1"/>
          </p:cNvSpPr>
          <p:nvPr>
            <p:ph type="sldNum" sz="quarter" idx="12"/>
          </p:nvPr>
        </p:nvSpPr>
        <p:spPr/>
        <p:txBody>
          <a:bodyPr/>
          <a:lstStyle/>
          <a:p>
            <a:fld id="{A193C64B-2574-4D3D-B044-92D68AAEF81F}" type="slidenum">
              <a:rPr lang="en-IN" smtClean="0"/>
              <a:t>70</a:t>
            </a:fld>
            <a:endParaRPr lang="en-IN"/>
          </a:p>
        </p:txBody>
      </p:sp>
    </p:spTree>
    <p:extLst>
      <p:ext uri="{BB962C8B-B14F-4D97-AF65-F5344CB8AC3E}">
        <p14:creationId xmlns:p14="http://schemas.microsoft.com/office/powerpoint/2010/main" val="3960308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geolocation, locale,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
        <p:nvSpPr>
          <p:cNvPr id="4" name="Date Placeholder 3">
            <a:extLst>
              <a:ext uri="{FF2B5EF4-FFF2-40B4-BE49-F238E27FC236}">
                <a16:creationId xmlns:a16="http://schemas.microsoft.com/office/drawing/2014/main" id="{59FD5EBB-C5C2-4638-B827-AA33610EA9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B4A7480-FC4D-41A7-A638-1C1D77DFC6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BAF039-269C-4172-BFA8-B0F5D51ED3FA}"/>
              </a:ext>
            </a:extLst>
          </p:cNvPr>
          <p:cNvSpPr>
            <a:spLocks noGrp="1"/>
          </p:cNvSpPr>
          <p:nvPr>
            <p:ph type="sldNum" sz="quarter" idx="12"/>
          </p:nvPr>
        </p:nvSpPr>
        <p:spPr/>
        <p:txBody>
          <a:bodyPr/>
          <a:lstStyle/>
          <a:p>
            <a:fld id="{A193C64B-2574-4D3D-B044-92D68AAEF81F}" type="slidenum">
              <a:rPr lang="en-IN" smtClean="0"/>
              <a:t>71</a:t>
            </a:fld>
            <a:endParaRPr lang="en-IN"/>
          </a:p>
        </p:txBody>
      </p:sp>
    </p:spTree>
    <p:extLst>
      <p:ext uri="{BB962C8B-B14F-4D97-AF65-F5344CB8AC3E}">
        <p14:creationId xmlns:p14="http://schemas.microsoft.com/office/powerpoint/2010/main" val="11503630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07E9-CD86-4866-B0EB-AA0ABE956A27}"/>
              </a:ext>
            </a:extLst>
          </p:cNvPr>
          <p:cNvSpPr>
            <a:spLocks noGrp="1"/>
          </p:cNvSpPr>
          <p:nvPr>
            <p:ph type="title"/>
          </p:nvPr>
        </p:nvSpPr>
        <p:spPr/>
        <p:txBody>
          <a:bodyPr/>
          <a:lstStyle/>
          <a:p>
            <a:r>
              <a:rPr lang="en-US" dirty="0"/>
              <a:t>Running Tests</a:t>
            </a:r>
            <a:endParaRPr lang="en-IN" dirty="0"/>
          </a:p>
        </p:txBody>
      </p:sp>
      <p:sp>
        <p:nvSpPr>
          <p:cNvPr id="3" name="Content Placeholder 2">
            <a:extLst>
              <a:ext uri="{FF2B5EF4-FFF2-40B4-BE49-F238E27FC236}">
                <a16:creationId xmlns:a16="http://schemas.microsoft.com/office/drawing/2014/main" id="{7070FC8D-5A5A-4A2D-8FB8-09FB6452FB24}"/>
              </a:ext>
            </a:extLst>
          </p:cNvPr>
          <p:cNvSpPr>
            <a:spLocks noGrp="1"/>
          </p:cNvSpPr>
          <p:nvPr>
            <p:ph idx="1"/>
          </p:nvPr>
        </p:nvSpPr>
        <p:spPr/>
        <p:txBody>
          <a:bodyPr/>
          <a:lstStyle/>
          <a:p>
            <a:r>
              <a:rPr lang="en-US" dirty="0"/>
              <a:t> Execute the test script using the Playwright CLI or test runner.</a:t>
            </a:r>
          </a:p>
          <a:p>
            <a:endParaRPr lang="en-US" dirty="0"/>
          </a:p>
          <a:p>
            <a:pPr marL="0" indent="0">
              <a:buNone/>
            </a:pPr>
            <a:r>
              <a:rPr lang="en-US" dirty="0" err="1">
                <a:solidFill>
                  <a:srgbClr val="FF0000"/>
                </a:solidFill>
              </a:rPr>
              <a:t>npx</a:t>
            </a:r>
            <a:r>
              <a:rPr lang="en-US" dirty="0">
                <a:solidFill>
                  <a:srgbClr val="FF0000"/>
                </a:solidFill>
              </a:rPr>
              <a:t> playwright test</a:t>
            </a:r>
          </a:p>
        </p:txBody>
      </p:sp>
      <p:sp>
        <p:nvSpPr>
          <p:cNvPr id="4" name="Date Placeholder 3">
            <a:extLst>
              <a:ext uri="{FF2B5EF4-FFF2-40B4-BE49-F238E27FC236}">
                <a16:creationId xmlns:a16="http://schemas.microsoft.com/office/drawing/2014/main" id="{939059EF-21D8-4AAA-8F99-672C43EF7A8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78E1A1-F46C-4C25-99B3-7DF302A608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1BE823F-90C9-4A90-BA66-384F3774EBF2}"/>
              </a:ext>
            </a:extLst>
          </p:cNvPr>
          <p:cNvSpPr>
            <a:spLocks noGrp="1"/>
          </p:cNvSpPr>
          <p:nvPr>
            <p:ph type="sldNum" sz="quarter" idx="12"/>
          </p:nvPr>
        </p:nvSpPr>
        <p:spPr/>
        <p:txBody>
          <a:bodyPr/>
          <a:lstStyle/>
          <a:p>
            <a:fld id="{A193C64B-2574-4D3D-B044-92D68AAEF81F}" type="slidenum">
              <a:rPr lang="en-IN" smtClean="0"/>
              <a:t>72</a:t>
            </a:fld>
            <a:endParaRPr lang="en-IN"/>
          </a:p>
        </p:txBody>
      </p:sp>
    </p:spTree>
    <p:extLst>
      <p:ext uri="{BB962C8B-B14F-4D97-AF65-F5344CB8AC3E}">
        <p14:creationId xmlns:p14="http://schemas.microsoft.com/office/powerpoint/2010/main" val="37228335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page.goto</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
        <p:nvSpPr>
          <p:cNvPr id="4" name="Date Placeholder 3">
            <a:extLst>
              <a:ext uri="{FF2B5EF4-FFF2-40B4-BE49-F238E27FC236}">
                <a16:creationId xmlns:a16="http://schemas.microsoft.com/office/drawing/2014/main" id="{EF21C77B-428C-4AD2-966C-6BB2E086A8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2FB8C2D-AC9C-4911-9FA8-955EA4A794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83EF5D5-EB14-490A-AA28-660F64F7704D}"/>
              </a:ext>
            </a:extLst>
          </p:cNvPr>
          <p:cNvSpPr>
            <a:spLocks noGrp="1"/>
          </p:cNvSpPr>
          <p:nvPr>
            <p:ph type="sldNum" sz="quarter" idx="12"/>
          </p:nvPr>
        </p:nvSpPr>
        <p:spPr/>
        <p:txBody>
          <a:bodyPr/>
          <a:lstStyle/>
          <a:p>
            <a:fld id="{A193C64B-2574-4D3D-B044-92D68AAEF81F}" type="slidenum">
              <a:rPr lang="en-IN" smtClean="0"/>
              <a:t>73</a:t>
            </a:fld>
            <a:endParaRPr lang="en-IN"/>
          </a:p>
        </p:txBody>
      </p:sp>
    </p:spTree>
    <p:extLst>
      <p:ext uri="{BB962C8B-B14F-4D97-AF65-F5344CB8AC3E}">
        <p14:creationId xmlns:p14="http://schemas.microsoft.com/office/powerpoint/2010/main" val="19695512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endParaRPr lang="en-US" i="1" dirty="0"/>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3813701-4F4C-43D0-AB1A-FB5208DCFD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C5998-D859-4D15-9858-938F979C34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615DF8-4B20-41E9-B537-29A11DD7ACA8}"/>
              </a:ext>
            </a:extLst>
          </p:cNvPr>
          <p:cNvSpPr>
            <a:spLocks noGrp="1"/>
          </p:cNvSpPr>
          <p:nvPr>
            <p:ph type="sldNum" sz="quarter" idx="12"/>
          </p:nvPr>
        </p:nvSpPr>
        <p:spPr/>
        <p:txBody>
          <a:bodyPr/>
          <a:lstStyle/>
          <a:p>
            <a:fld id="{A193C64B-2574-4D3D-B044-92D68AAEF81F}" type="slidenum">
              <a:rPr lang="en-IN" smtClean="0"/>
              <a:t>74</a:t>
            </a:fld>
            <a:endParaRPr lang="en-IN"/>
          </a:p>
        </p:txBody>
      </p:sp>
    </p:spTree>
    <p:extLst>
      <p:ext uri="{BB962C8B-B14F-4D97-AF65-F5344CB8AC3E}">
        <p14:creationId xmlns:p14="http://schemas.microsoft.com/office/powerpoint/2010/main" val="11647100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FDC-5E04-47B4-95B6-A5B5C9E6125B}"/>
              </a:ext>
            </a:extLst>
          </p:cNvPr>
          <p:cNvSpPr>
            <a:spLocks noGrp="1"/>
          </p:cNvSpPr>
          <p:nvPr>
            <p:ph type="title"/>
          </p:nvPr>
        </p:nvSpPr>
        <p:spPr/>
        <p:txBody>
          <a:bodyPr/>
          <a:lstStyle/>
          <a:p>
            <a:r>
              <a:rPr lang="en-US" dirty="0"/>
              <a:t>Get By ….</a:t>
            </a:r>
            <a:endParaRPr lang="en-IN" dirty="0"/>
          </a:p>
        </p:txBody>
      </p:sp>
      <p:sp>
        <p:nvSpPr>
          <p:cNvPr id="3" name="Content Placeholder 2">
            <a:extLst>
              <a:ext uri="{FF2B5EF4-FFF2-40B4-BE49-F238E27FC236}">
                <a16:creationId xmlns:a16="http://schemas.microsoft.com/office/drawing/2014/main" id="{4F2F5EDB-8820-4E2F-AA8E-A19C811FE967}"/>
              </a:ext>
            </a:extLst>
          </p:cNvPr>
          <p:cNvSpPr>
            <a:spLocks noGrp="1"/>
          </p:cNvSpPr>
          <p:nvPr>
            <p:ph idx="1"/>
          </p:nvPr>
        </p:nvSpPr>
        <p:spPr/>
        <p:txBody>
          <a:bodyPr>
            <a:normAutofit/>
          </a:bodyPr>
          <a:lstStyle/>
          <a:p>
            <a:r>
              <a:rPr lang="en-US" b="1" dirty="0" err="1"/>
              <a:t>getByRole</a:t>
            </a:r>
            <a:r>
              <a:rPr lang="en-US" dirty="0"/>
              <a:t>: Finds an element based on its role attribute, such as "button" or "link".</a:t>
            </a:r>
          </a:p>
          <a:p>
            <a:r>
              <a:rPr lang="en-US" b="1" dirty="0" err="1"/>
              <a:t>getByText</a:t>
            </a:r>
            <a:r>
              <a:rPr lang="en-US" dirty="0"/>
              <a:t>: Finds an element containing the specified text.</a:t>
            </a:r>
          </a:p>
          <a:p>
            <a:r>
              <a:rPr lang="en-US" b="1" dirty="0" err="1"/>
              <a:t>getByTestId</a:t>
            </a:r>
            <a:r>
              <a:rPr lang="en-US" dirty="0"/>
              <a:t>: Finds an element by its </a:t>
            </a:r>
            <a:r>
              <a:rPr lang="en-US" dirty="0">
                <a:highlight>
                  <a:srgbClr val="FFFF00"/>
                </a:highlight>
              </a:rPr>
              <a:t>data-</a:t>
            </a:r>
            <a:r>
              <a:rPr lang="en-US" dirty="0" err="1">
                <a:highlight>
                  <a:srgbClr val="FFFF00"/>
                </a:highlight>
              </a:rPr>
              <a:t>testid</a:t>
            </a:r>
            <a:r>
              <a:rPr lang="en-US" dirty="0"/>
              <a:t> attribute.</a:t>
            </a:r>
          </a:p>
          <a:p>
            <a:r>
              <a:rPr lang="en-US" b="1" dirty="0" err="1"/>
              <a:t>getByTitle</a:t>
            </a:r>
            <a:r>
              <a:rPr lang="en-US" dirty="0"/>
              <a:t>: Finds an element by its title attribute.</a:t>
            </a:r>
          </a:p>
          <a:p>
            <a:r>
              <a:rPr lang="en-US" b="1" dirty="0" err="1"/>
              <a:t>getByAltText</a:t>
            </a:r>
            <a:r>
              <a:rPr lang="en-US" dirty="0"/>
              <a:t>: Finds an element by its alt attribute, commonly used for images.</a:t>
            </a:r>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E65CB726-4FE3-447D-A89B-F6FC387FC5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0B101D5-4CF5-4F17-829F-8B523F70FD2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BACA8F-DE89-4624-AAAB-53991BE05EE9}"/>
              </a:ext>
            </a:extLst>
          </p:cNvPr>
          <p:cNvSpPr>
            <a:spLocks noGrp="1"/>
          </p:cNvSpPr>
          <p:nvPr>
            <p:ph type="sldNum" sz="quarter" idx="12"/>
          </p:nvPr>
        </p:nvSpPr>
        <p:spPr/>
        <p:txBody>
          <a:bodyPr/>
          <a:lstStyle/>
          <a:p>
            <a:fld id="{A193C64B-2574-4D3D-B044-92D68AAEF81F}" type="slidenum">
              <a:rPr lang="en-IN" smtClean="0"/>
              <a:t>75</a:t>
            </a:fld>
            <a:endParaRPr lang="en-IN"/>
          </a:p>
        </p:txBody>
      </p:sp>
      <p:pic>
        <p:nvPicPr>
          <p:cNvPr id="7" name="Picture 6">
            <a:extLst>
              <a:ext uri="{FF2B5EF4-FFF2-40B4-BE49-F238E27FC236}">
                <a16:creationId xmlns:a16="http://schemas.microsoft.com/office/drawing/2014/main" id="{C16046DF-266E-432A-9F6C-31E91CCCF902}"/>
              </a:ext>
            </a:extLst>
          </p:cNvPr>
          <p:cNvPicPr>
            <a:picLocks noChangeAspect="1"/>
          </p:cNvPicPr>
          <p:nvPr/>
        </p:nvPicPr>
        <p:blipFill>
          <a:blip r:embed="rId2"/>
          <a:stretch>
            <a:fillRect/>
          </a:stretch>
        </p:blipFill>
        <p:spPr>
          <a:xfrm>
            <a:off x="1728284" y="4487185"/>
            <a:ext cx="7211431" cy="2133898"/>
          </a:xfrm>
          <a:prstGeom prst="rect">
            <a:avLst/>
          </a:prstGeom>
        </p:spPr>
      </p:pic>
    </p:spTree>
    <p:extLst>
      <p:ext uri="{BB962C8B-B14F-4D97-AF65-F5344CB8AC3E}">
        <p14:creationId xmlns:p14="http://schemas.microsoft.com/office/powerpoint/2010/main" val="10476977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extLst>
              <p:ext uri="{D42A27DB-BD31-4B8C-83A1-F6EECF244321}">
                <p14:modId xmlns:p14="http://schemas.microsoft.com/office/powerpoint/2010/main" val="3585584119"/>
              </p:ext>
            </p:extLst>
          </p:nvPr>
        </p:nvGraphicFramePr>
        <p:xfrm>
          <a:off x="1515533" y="2014344"/>
          <a:ext cx="9266777" cy="3453200"/>
        </p:xfrm>
        <a:graphic>
          <a:graphicData uri="http://schemas.openxmlformats.org/drawingml/2006/table">
            <a:tbl>
              <a:tblPr/>
              <a:tblGrid>
                <a:gridCol w="4609988">
                  <a:extLst>
                    <a:ext uri="{9D8B030D-6E8A-4147-A177-3AD203B41FA5}">
                      <a16:colId xmlns:a16="http://schemas.microsoft.com/office/drawing/2014/main" val="1669742411"/>
                    </a:ext>
                  </a:extLst>
                </a:gridCol>
                <a:gridCol w="4656789">
                  <a:extLst>
                    <a:ext uri="{9D8B030D-6E8A-4147-A177-3AD203B41FA5}">
                      <a16:colId xmlns:a16="http://schemas.microsoft.com/office/drawing/2014/main" val="674194252"/>
                    </a:ext>
                  </a:extLst>
                </a:gridCol>
              </a:tblGrid>
              <a:tr h="344964">
                <a:tc>
                  <a:txBody>
                    <a:bodyPr/>
                    <a:lstStyle/>
                    <a:p>
                      <a:pPr algn="l"/>
                      <a:r>
                        <a:rPr lang="en-IN" sz="1700" dirty="0">
                          <a:effectLst/>
                        </a:rPr>
                        <a:t>Action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700" dirty="0">
                          <a:effectLst/>
                        </a:rPr>
                        <a:t>Description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682246382"/>
                  </a:ext>
                </a:extLst>
              </a:tr>
              <a:tr h="344964">
                <a:tc>
                  <a:txBody>
                    <a:bodyPr/>
                    <a:lstStyle/>
                    <a:p>
                      <a:pPr algn="l"/>
                      <a:r>
                        <a:rPr lang="en-IN" sz="1700" dirty="0" err="1">
                          <a:effectLst/>
                          <a:hlinkClick r:id="rId2"/>
                        </a:rPr>
                        <a:t>locator.check</a:t>
                      </a:r>
                      <a:r>
                        <a:rPr lang="en-IN" sz="1700" dirty="0">
                          <a:effectLst/>
                          <a:hlinkClick r:id="rId2"/>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170848"/>
                  </a:ext>
                </a:extLst>
              </a:tr>
              <a:tr h="344964">
                <a:tc>
                  <a:txBody>
                    <a:bodyPr/>
                    <a:lstStyle/>
                    <a:p>
                      <a:pPr algn="l"/>
                      <a:r>
                        <a:rPr lang="en-IN" sz="1700" dirty="0" err="1">
                          <a:effectLst/>
                          <a:hlinkClick r:id="rId3"/>
                        </a:rPr>
                        <a:t>locator.click</a:t>
                      </a:r>
                      <a:r>
                        <a:rPr lang="en-IN" sz="1700" dirty="0">
                          <a:effectLst/>
                          <a:hlinkClick r:id="rId3"/>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Click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181124"/>
                  </a:ext>
                </a:extLst>
              </a:tr>
              <a:tr h="344964">
                <a:tc>
                  <a:txBody>
                    <a:bodyPr/>
                    <a:lstStyle/>
                    <a:p>
                      <a:pPr algn="l"/>
                      <a:r>
                        <a:rPr lang="en-IN" sz="1700" dirty="0" err="1">
                          <a:effectLst/>
                          <a:hlinkClick r:id="rId4"/>
                        </a:rPr>
                        <a:t>locator.uncheck</a:t>
                      </a:r>
                      <a:r>
                        <a:rPr lang="en-IN" sz="1700" dirty="0">
                          <a:effectLst/>
                          <a:hlinkClick r:id="rId4"/>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700">
                          <a:effectLst/>
                        </a:rPr>
                        <a:t>Uncheck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433976"/>
                  </a:ext>
                </a:extLst>
              </a:tr>
              <a:tr h="344964">
                <a:tc>
                  <a:txBody>
                    <a:bodyPr/>
                    <a:lstStyle/>
                    <a:p>
                      <a:pPr algn="l"/>
                      <a:r>
                        <a:rPr lang="en-IN" sz="1700" dirty="0" err="1">
                          <a:effectLst/>
                          <a:hlinkClick r:id="rId5"/>
                        </a:rPr>
                        <a:t>locator.hover</a:t>
                      </a:r>
                      <a:r>
                        <a:rPr lang="en-IN" sz="1700" dirty="0">
                          <a:effectLst/>
                          <a:hlinkClick r:id="rId5"/>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Hover mouse over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Fill the form field, input text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Focus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Press single key</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Pick files to upload</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dirty="0">
                          <a:effectLst/>
                        </a:rPr>
                        <a:t>Select option in the drop down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5973"/>
                  </a:ext>
                </a:extLst>
              </a:tr>
            </a:tbl>
          </a:graphicData>
        </a:graphic>
      </p:graphicFrame>
      <p:sp>
        <p:nvSpPr>
          <p:cNvPr id="3" name="Date Placeholder 2">
            <a:extLst>
              <a:ext uri="{FF2B5EF4-FFF2-40B4-BE49-F238E27FC236}">
                <a16:creationId xmlns:a16="http://schemas.microsoft.com/office/drawing/2014/main" id="{E83182DF-98F0-4054-AA65-29BC9B8D92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4011B9D-F427-4569-99AF-391E1BD92F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1C0148-9227-413C-800A-27EB0047454A}"/>
              </a:ext>
            </a:extLst>
          </p:cNvPr>
          <p:cNvSpPr>
            <a:spLocks noGrp="1"/>
          </p:cNvSpPr>
          <p:nvPr>
            <p:ph type="sldNum" sz="quarter" idx="12"/>
          </p:nvPr>
        </p:nvSpPr>
        <p:spPr/>
        <p:txBody>
          <a:bodyPr/>
          <a:lstStyle/>
          <a:p>
            <a:fld id="{A193C64B-2574-4D3D-B044-92D68AAEF81F}" type="slidenum">
              <a:rPr lang="en-IN" smtClean="0"/>
              <a:t>76</a:t>
            </a:fld>
            <a:endParaRPr lang="en-IN"/>
          </a:p>
        </p:txBody>
      </p:sp>
    </p:spTree>
    <p:extLst>
      <p:ext uri="{BB962C8B-B14F-4D97-AF65-F5344CB8AC3E}">
        <p14:creationId xmlns:p14="http://schemas.microsoft.com/office/powerpoint/2010/main" val="6381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FB49-6696-4049-9B3B-301589E4F184}"/>
              </a:ext>
            </a:extLst>
          </p:cNvPr>
          <p:cNvSpPr>
            <a:spLocks noGrp="1"/>
          </p:cNvSpPr>
          <p:nvPr>
            <p:ph type="ctrTitle"/>
          </p:nvPr>
        </p:nvSpPr>
        <p:spPr/>
        <p:txBody>
          <a:bodyPr/>
          <a:lstStyle/>
          <a:p>
            <a:r>
              <a:rPr lang="en-US" dirty="0"/>
              <a:t>Actionability Checks</a:t>
            </a:r>
            <a:endParaRPr lang="en-IN" dirty="0"/>
          </a:p>
        </p:txBody>
      </p:sp>
      <p:sp>
        <p:nvSpPr>
          <p:cNvPr id="7" name="Subtitle 6">
            <a:extLst>
              <a:ext uri="{FF2B5EF4-FFF2-40B4-BE49-F238E27FC236}">
                <a16:creationId xmlns:a16="http://schemas.microsoft.com/office/drawing/2014/main" id="{54AB2C62-8C35-4631-9DC2-C1AE6FBF4143}"/>
              </a:ext>
            </a:extLst>
          </p:cNvPr>
          <p:cNvSpPr>
            <a:spLocks noGrp="1"/>
          </p:cNvSpPr>
          <p:nvPr>
            <p:ph type="subTitle" idx="1"/>
          </p:nvPr>
        </p:nvSpPr>
        <p:spPr/>
        <p:txBody>
          <a:bodyPr/>
          <a:lstStyle/>
          <a:p>
            <a:r>
              <a:rPr lang="en-US" dirty="0"/>
              <a:t>Playwright smartly perform checks these before taking action</a:t>
            </a:r>
            <a:endParaRPr lang="en-IN" dirty="0"/>
          </a:p>
        </p:txBody>
      </p:sp>
      <p:sp>
        <p:nvSpPr>
          <p:cNvPr id="4" name="Date Placeholder 3">
            <a:extLst>
              <a:ext uri="{FF2B5EF4-FFF2-40B4-BE49-F238E27FC236}">
                <a16:creationId xmlns:a16="http://schemas.microsoft.com/office/drawing/2014/main" id="{C61A3C5A-11BB-470B-A0CA-C398E988B0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6D311A-B1E8-4E21-B46B-61C6EAC23E5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C4AE8A9-224A-4233-ACCF-812692955B70}"/>
              </a:ext>
            </a:extLst>
          </p:cNvPr>
          <p:cNvSpPr>
            <a:spLocks noGrp="1"/>
          </p:cNvSpPr>
          <p:nvPr>
            <p:ph type="sldNum" sz="quarter" idx="12"/>
          </p:nvPr>
        </p:nvSpPr>
        <p:spPr/>
        <p:txBody>
          <a:bodyPr/>
          <a:lstStyle/>
          <a:p>
            <a:fld id="{A193C64B-2574-4D3D-B044-92D68AAEF81F}" type="slidenum">
              <a:rPr lang="en-IN" smtClean="0"/>
              <a:t>77</a:t>
            </a:fld>
            <a:endParaRPr lang="en-IN"/>
          </a:p>
        </p:txBody>
      </p:sp>
    </p:spTree>
    <p:extLst>
      <p:ext uri="{BB962C8B-B14F-4D97-AF65-F5344CB8AC3E}">
        <p14:creationId xmlns:p14="http://schemas.microsoft.com/office/powerpoint/2010/main" val="9428835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60F4-52D5-4546-8A61-51910CB93E4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A82C3FD4-161F-48C0-8C82-2B453443B0B8}"/>
              </a:ext>
            </a:extLst>
          </p:cNvPr>
          <p:cNvPicPr>
            <a:picLocks noGrp="1" noChangeAspect="1"/>
          </p:cNvPicPr>
          <p:nvPr>
            <p:ph idx="1"/>
          </p:nvPr>
        </p:nvPicPr>
        <p:blipFill>
          <a:blip r:embed="rId2"/>
          <a:stretch>
            <a:fillRect/>
          </a:stretch>
        </p:blipFill>
        <p:spPr>
          <a:xfrm>
            <a:off x="3175000" y="245533"/>
            <a:ext cx="4555737" cy="5528734"/>
          </a:xfrm>
          <a:prstGeom prst="rect">
            <a:avLst/>
          </a:prstGeom>
        </p:spPr>
      </p:pic>
      <p:sp>
        <p:nvSpPr>
          <p:cNvPr id="4" name="Date Placeholder 3">
            <a:extLst>
              <a:ext uri="{FF2B5EF4-FFF2-40B4-BE49-F238E27FC236}">
                <a16:creationId xmlns:a16="http://schemas.microsoft.com/office/drawing/2014/main" id="{AD614C08-8418-4ABB-9A22-C613B50B92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71B66-B385-49A3-BAEF-8389D3475F2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BBD461-4A59-4339-A146-1AAAF33E191B}"/>
              </a:ext>
            </a:extLst>
          </p:cNvPr>
          <p:cNvSpPr>
            <a:spLocks noGrp="1"/>
          </p:cNvSpPr>
          <p:nvPr>
            <p:ph type="sldNum" sz="quarter" idx="12"/>
          </p:nvPr>
        </p:nvSpPr>
        <p:spPr/>
        <p:txBody>
          <a:bodyPr/>
          <a:lstStyle/>
          <a:p>
            <a:fld id="{A193C64B-2574-4D3D-B044-92D68AAEF81F}" type="slidenum">
              <a:rPr lang="en-IN" smtClean="0"/>
              <a:t>78</a:t>
            </a:fld>
            <a:endParaRPr lang="en-IN"/>
          </a:p>
        </p:txBody>
      </p:sp>
    </p:spTree>
    <p:extLst>
      <p:ext uri="{BB962C8B-B14F-4D97-AF65-F5344CB8AC3E}">
        <p14:creationId xmlns:p14="http://schemas.microsoft.com/office/powerpoint/2010/main" val="6465215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endParaRPr lang="en-IN" dirty="0"/>
          </a:p>
        </p:txBody>
      </p:sp>
      <p:sp>
        <p:nvSpPr>
          <p:cNvPr id="4" name="Date Placeholder 3">
            <a:extLst>
              <a:ext uri="{FF2B5EF4-FFF2-40B4-BE49-F238E27FC236}">
                <a16:creationId xmlns:a16="http://schemas.microsoft.com/office/drawing/2014/main" id="{92743BDF-CBE4-49FC-9DF3-A114560D4E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2FEBB4-6559-4F67-8347-BB483CC112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33F105-1E46-4696-B927-B1C1E523961D}"/>
              </a:ext>
            </a:extLst>
          </p:cNvPr>
          <p:cNvSpPr>
            <a:spLocks noGrp="1"/>
          </p:cNvSpPr>
          <p:nvPr>
            <p:ph type="sldNum" sz="quarter" idx="12"/>
          </p:nvPr>
        </p:nvSpPr>
        <p:spPr/>
        <p:txBody>
          <a:bodyPr/>
          <a:lstStyle/>
          <a:p>
            <a:fld id="{A193C64B-2574-4D3D-B044-92D68AAEF81F}" type="slidenum">
              <a:rPr lang="en-IN" smtClean="0"/>
              <a:t>79</a:t>
            </a:fld>
            <a:endParaRPr lang="en-IN"/>
          </a:p>
        </p:txBody>
      </p:sp>
    </p:spTree>
    <p:extLst>
      <p:ext uri="{BB962C8B-B14F-4D97-AF65-F5344CB8AC3E}">
        <p14:creationId xmlns:p14="http://schemas.microsoft.com/office/powerpoint/2010/main" val="346735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pic>
        <p:nvPicPr>
          <p:cNvPr id="2" name="Picture 1">
            <a:extLst>
              <a:ext uri="{FF2B5EF4-FFF2-40B4-BE49-F238E27FC236}">
                <a16:creationId xmlns:a16="http://schemas.microsoft.com/office/drawing/2014/main" id="{38FA869A-CF01-4D1C-989E-A0314DF38A97}"/>
              </a:ext>
            </a:extLst>
          </p:cNvPr>
          <p:cNvPicPr>
            <a:picLocks noChangeAspect="1"/>
          </p:cNvPicPr>
          <p:nvPr/>
        </p:nvPicPr>
        <p:blipFill>
          <a:blip r:embed="rId2"/>
          <a:stretch>
            <a:fillRect/>
          </a:stretch>
        </p:blipFill>
        <p:spPr>
          <a:xfrm>
            <a:off x="7909281" y="908427"/>
            <a:ext cx="2486372" cy="2162477"/>
          </a:xfrm>
          <a:prstGeom prst="rect">
            <a:avLst/>
          </a:prstGeom>
        </p:spPr>
      </p:pic>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137034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446480294"/>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0FCEBA7D-6537-4324-96E0-911C263E08E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DEEF61-66E0-48CE-BB87-311A7EA546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984011F-092B-43B6-85C8-6B0DD30C6185}"/>
              </a:ext>
            </a:extLst>
          </p:cNvPr>
          <p:cNvSpPr>
            <a:spLocks noGrp="1"/>
          </p:cNvSpPr>
          <p:nvPr>
            <p:ph type="sldNum" sz="quarter" idx="12"/>
          </p:nvPr>
        </p:nvSpPr>
        <p:spPr/>
        <p:txBody>
          <a:bodyPr/>
          <a:lstStyle/>
          <a:p>
            <a:fld id="{A193C64B-2574-4D3D-B044-92D68AAEF81F}" type="slidenum">
              <a:rPr lang="en-IN" smtClean="0"/>
              <a:t>80</a:t>
            </a:fld>
            <a:endParaRPr lang="en-IN"/>
          </a:p>
        </p:txBody>
      </p:sp>
    </p:spTree>
    <p:extLst>
      <p:ext uri="{BB962C8B-B14F-4D97-AF65-F5344CB8AC3E}">
        <p14:creationId xmlns:p14="http://schemas.microsoft.com/office/powerpoint/2010/main" val="41875209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normAutofit fontScale="92500" lnSpcReduction="10000"/>
          </a:bodyPr>
          <a:lstStyle/>
          <a:p>
            <a:r>
              <a:rPr lang="en-US" dirty="0"/>
              <a:t>Pages are </a:t>
            </a:r>
            <a:r>
              <a:rPr lang="en-US" dirty="0">
                <a:hlinkClick r:id="rId2"/>
              </a:rPr>
              <a:t>isolated between tests due to the Browser Context</a:t>
            </a:r>
            <a:r>
              <a:rPr lang="en-US" dirty="0"/>
              <a:t>, which is equivalent to a brand new browser profile, where every test gets a fresh environment, even when multiple tests run in a single Browser.</a:t>
            </a:r>
          </a:p>
          <a:p>
            <a:r>
              <a:rPr lang="en-US" dirty="0"/>
              <a:t>This isolation between tests provides several benefits, including:</a:t>
            </a:r>
          </a:p>
          <a:p>
            <a:pPr lvl="1"/>
            <a:r>
              <a:rPr lang="en-US" dirty="0">
                <a:highlight>
                  <a:srgbClr val="FFFF00"/>
                </a:highlight>
              </a:rPr>
              <a:t>Improved reliability</a:t>
            </a:r>
            <a:r>
              <a:rPr lang="en-US" dirty="0"/>
              <a:t>: Each test runs in a clean environment, reducing the likelihood of interference from external factors or dependencies.</a:t>
            </a:r>
          </a:p>
          <a:p>
            <a:pPr lvl="1"/>
            <a:r>
              <a:rPr lang="en-US" dirty="0">
                <a:highlight>
                  <a:srgbClr val="FFFF00"/>
                </a:highlight>
              </a:rPr>
              <a:t>Parallel execution</a:t>
            </a:r>
            <a:r>
              <a:rPr lang="en-US" dirty="0"/>
              <a:t>: Tests can be executed in parallel, as they do not depend on shared resources or state.</a:t>
            </a:r>
          </a:p>
          <a:p>
            <a:pPr lvl="1"/>
            <a:r>
              <a:rPr lang="en-US" dirty="0">
                <a:highlight>
                  <a:srgbClr val="FFFF00"/>
                </a:highlight>
              </a:rPr>
              <a:t>Clear separation of concerns</a:t>
            </a:r>
            <a:r>
              <a:rPr lang="en-US" dirty="0"/>
              <a:t>: Each test case is self-contained and independent, making it easier to understand and maintain the test suite.</a:t>
            </a:r>
          </a:p>
          <a:p>
            <a:pPr lvl="1"/>
            <a:endParaRPr lang="en-IN" dirty="0"/>
          </a:p>
        </p:txBody>
      </p:sp>
      <p:sp>
        <p:nvSpPr>
          <p:cNvPr id="4" name="Date Placeholder 3">
            <a:extLst>
              <a:ext uri="{FF2B5EF4-FFF2-40B4-BE49-F238E27FC236}">
                <a16:creationId xmlns:a16="http://schemas.microsoft.com/office/drawing/2014/main" id="{D65B390A-3851-4AEF-9CF9-0237853C849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D579C04-A29B-4EB8-AE36-44B1EC327A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9DC3D5-0B68-4A3B-A608-31AFECDBE35A}"/>
              </a:ext>
            </a:extLst>
          </p:cNvPr>
          <p:cNvSpPr>
            <a:spLocks noGrp="1"/>
          </p:cNvSpPr>
          <p:nvPr>
            <p:ph type="sldNum" sz="quarter" idx="12"/>
          </p:nvPr>
        </p:nvSpPr>
        <p:spPr/>
        <p:txBody>
          <a:bodyPr/>
          <a:lstStyle/>
          <a:p>
            <a:fld id="{A193C64B-2574-4D3D-B044-92D68AAEF81F}" type="slidenum">
              <a:rPr lang="en-IN" smtClean="0"/>
              <a:t>81</a:t>
            </a:fld>
            <a:endParaRPr lang="en-IN"/>
          </a:p>
        </p:txBody>
      </p:sp>
    </p:spTree>
    <p:extLst>
      <p:ext uri="{BB962C8B-B14F-4D97-AF65-F5344CB8AC3E}">
        <p14:creationId xmlns:p14="http://schemas.microsoft.com/office/powerpoint/2010/main" val="29931149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normAutofit fontScale="92500" lnSpcReduction="10000"/>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p>
          <a:p>
            <a:pPr marL="0" indent="0">
              <a:buNone/>
            </a:pP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
        <p:nvSpPr>
          <p:cNvPr id="4" name="Date Placeholder 3">
            <a:extLst>
              <a:ext uri="{FF2B5EF4-FFF2-40B4-BE49-F238E27FC236}">
                <a16:creationId xmlns:a16="http://schemas.microsoft.com/office/drawing/2014/main" id="{813E1FA9-30E7-4333-9F5B-501C69968E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85C219-58EC-4E74-95AA-7196008B1D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FFCB3E5-BCE7-4013-BD02-B198106CE9F3}"/>
              </a:ext>
            </a:extLst>
          </p:cNvPr>
          <p:cNvSpPr>
            <a:spLocks noGrp="1"/>
          </p:cNvSpPr>
          <p:nvPr>
            <p:ph type="sldNum" sz="quarter" idx="12"/>
          </p:nvPr>
        </p:nvSpPr>
        <p:spPr/>
        <p:txBody>
          <a:bodyPr/>
          <a:lstStyle/>
          <a:p>
            <a:fld id="{A193C64B-2574-4D3D-B044-92D68AAEF81F}" type="slidenum">
              <a:rPr lang="en-IN" smtClean="0"/>
              <a:t>82</a:t>
            </a:fld>
            <a:endParaRPr lang="en-IN"/>
          </a:p>
        </p:txBody>
      </p:sp>
    </p:spTree>
    <p:extLst>
      <p:ext uri="{BB962C8B-B14F-4D97-AF65-F5344CB8AC3E}">
        <p14:creationId xmlns:p14="http://schemas.microsoft.com/office/powerpoint/2010/main" val="2435474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
        <p:nvSpPr>
          <p:cNvPr id="4" name="Date Placeholder 3">
            <a:extLst>
              <a:ext uri="{FF2B5EF4-FFF2-40B4-BE49-F238E27FC236}">
                <a16:creationId xmlns:a16="http://schemas.microsoft.com/office/drawing/2014/main" id="{315CFFBC-8FE1-4C92-B795-01A404DE78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B8CA97-1EDE-4635-91A6-98B01B2517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DCD23-75BE-4780-8379-CA80EB364D44}"/>
              </a:ext>
            </a:extLst>
          </p:cNvPr>
          <p:cNvSpPr>
            <a:spLocks noGrp="1"/>
          </p:cNvSpPr>
          <p:nvPr>
            <p:ph type="sldNum" sz="quarter" idx="12"/>
          </p:nvPr>
        </p:nvSpPr>
        <p:spPr/>
        <p:txBody>
          <a:bodyPr/>
          <a:lstStyle/>
          <a:p>
            <a:fld id="{A193C64B-2574-4D3D-B044-92D68AAEF81F}" type="slidenum">
              <a:rPr lang="en-IN" smtClean="0"/>
              <a:t>83</a:t>
            </a:fld>
            <a:endParaRPr lang="en-IN"/>
          </a:p>
        </p:txBody>
      </p:sp>
    </p:spTree>
    <p:extLst>
      <p:ext uri="{BB962C8B-B14F-4D97-AF65-F5344CB8AC3E}">
        <p14:creationId xmlns:p14="http://schemas.microsoft.com/office/powerpoint/2010/main" val="30362519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a:t>
            </a:r>
            <a:r>
              <a:rPr lang="en-IN" dirty="0" err="1">
                <a:solidFill>
                  <a:srgbClr val="FF0000"/>
                </a:solidFill>
                <a:highlight>
                  <a:srgbClr val="FFFF00"/>
                </a:highlight>
              </a:rPr>
              <a: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p>
          <a:p>
            <a:pPr lvl="1"/>
            <a:r>
              <a:rPr lang="en-IN" dirty="0">
                <a:highlight>
                  <a:srgbClr val="FFFF00"/>
                </a:highlight>
              </a:rPr>
              <a:t>})</a:t>
            </a:r>
            <a:br>
              <a:rPr lang="en-IN" dirty="0">
                <a:highlight>
                  <a:srgbClr val="FFFF00"/>
                </a:highlight>
              </a:rPr>
            </a:br>
            <a:r>
              <a:rPr lang="en-IN" dirty="0">
                <a:highlight>
                  <a:srgbClr val="FFFF00"/>
                </a:highlight>
              </a:rPr>
              <a:t>	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	});</a:t>
            </a:r>
          </a:p>
          <a:p>
            <a:r>
              <a:rPr lang="en-IN" dirty="0">
                <a:highlight>
                  <a:srgbClr val="FFFF00"/>
                </a:highlight>
              </a:rPr>
              <a:t>});</a:t>
            </a:r>
          </a:p>
        </p:txBody>
      </p:sp>
      <p:sp>
        <p:nvSpPr>
          <p:cNvPr id="4" name="Date Placeholder 3">
            <a:extLst>
              <a:ext uri="{FF2B5EF4-FFF2-40B4-BE49-F238E27FC236}">
                <a16:creationId xmlns:a16="http://schemas.microsoft.com/office/drawing/2014/main" id="{B3915A28-0AD5-4341-A1B4-3A63EABDE3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6229BE-83CC-4CE4-9167-F3D0991EB4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C48183-46D5-475A-A13B-10BF40A01CBB}"/>
              </a:ext>
            </a:extLst>
          </p:cNvPr>
          <p:cNvSpPr>
            <a:spLocks noGrp="1"/>
          </p:cNvSpPr>
          <p:nvPr>
            <p:ph type="sldNum" sz="quarter" idx="12"/>
          </p:nvPr>
        </p:nvSpPr>
        <p:spPr/>
        <p:txBody>
          <a:bodyPr/>
          <a:lstStyle/>
          <a:p>
            <a:fld id="{A193C64B-2574-4D3D-B044-92D68AAEF81F}" type="slidenum">
              <a:rPr lang="en-IN" smtClean="0"/>
              <a:t>84</a:t>
            </a:fld>
            <a:endParaRPr lang="en-IN"/>
          </a:p>
        </p:txBody>
      </p:sp>
    </p:spTree>
    <p:extLst>
      <p:ext uri="{BB962C8B-B14F-4D97-AF65-F5344CB8AC3E}">
        <p14:creationId xmlns:p14="http://schemas.microsoft.com/office/powerpoint/2010/main" val="8986193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a:bodyPr>
          <a:lstStyle/>
          <a:p>
            <a:r>
              <a:rPr lang="en-US" dirty="0"/>
              <a:t>Hooks in Playwright are functions that allow you to perform setup and teardown actions before and after test cases or test suites. </a:t>
            </a:r>
          </a:p>
          <a:p>
            <a:r>
              <a:rPr lang="en-US" b="1" dirty="0" err="1"/>
              <a:t>beforeAll</a:t>
            </a:r>
            <a:r>
              <a:rPr lang="en-US" dirty="0"/>
              <a:t>: This hook runs once before all test cases in a test suite. It is typically used for global setup tasks that need to be performed once before any tests are executed.</a:t>
            </a:r>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
        <p:nvSpPr>
          <p:cNvPr id="4" name="Date Placeholder 3">
            <a:extLst>
              <a:ext uri="{FF2B5EF4-FFF2-40B4-BE49-F238E27FC236}">
                <a16:creationId xmlns:a16="http://schemas.microsoft.com/office/drawing/2014/main" id="{E639A988-3ED6-421D-9739-7936B5D7273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7E0899-92FA-40A5-BB2A-6910EBAADA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32AF04-2114-4731-B1E5-5877DA2484F2}"/>
              </a:ext>
            </a:extLst>
          </p:cNvPr>
          <p:cNvSpPr>
            <a:spLocks noGrp="1"/>
          </p:cNvSpPr>
          <p:nvPr>
            <p:ph type="sldNum" sz="quarter" idx="12"/>
          </p:nvPr>
        </p:nvSpPr>
        <p:spPr/>
        <p:txBody>
          <a:bodyPr/>
          <a:lstStyle/>
          <a:p>
            <a:fld id="{A193C64B-2574-4D3D-B044-92D68AAEF81F}" type="slidenum">
              <a:rPr lang="en-IN" smtClean="0"/>
              <a:t>85</a:t>
            </a:fld>
            <a:endParaRPr lang="en-IN"/>
          </a:p>
        </p:txBody>
      </p:sp>
    </p:spTree>
    <p:extLst>
      <p:ext uri="{BB962C8B-B14F-4D97-AF65-F5344CB8AC3E}">
        <p14:creationId xmlns:p14="http://schemas.microsoft.com/office/powerpoint/2010/main" val="22847472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
        <p:nvSpPr>
          <p:cNvPr id="4" name="Date Placeholder 3">
            <a:extLst>
              <a:ext uri="{FF2B5EF4-FFF2-40B4-BE49-F238E27FC236}">
                <a16:creationId xmlns:a16="http://schemas.microsoft.com/office/drawing/2014/main" id="{FED9AAD3-DA5F-4473-B642-D75D736A97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81F7DB-B295-48BE-AE0B-03D7D00CEA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F115AB-F65B-4A13-836C-96503286F316}"/>
              </a:ext>
            </a:extLst>
          </p:cNvPr>
          <p:cNvSpPr>
            <a:spLocks noGrp="1"/>
          </p:cNvSpPr>
          <p:nvPr>
            <p:ph type="sldNum" sz="quarter" idx="12"/>
          </p:nvPr>
        </p:nvSpPr>
        <p:spPr/>
        <p:txBody>
          <a:bodyPr/>
          <a:lstStyle/>
          <a:p>
            <a:fld id="{A193C64B-2574-4D3D-B044-92D68AAEF81F}" type="slidenum">
              <a:rPr lang="en-IN" smtClean="0"/>
              <a:t>86</a:t>
            </a:fld>
            <a:endParaRPr lang="en-IN"/>
          </a:p>
        </p:txBody>
      </p:sp>
    </p:spTree>
    <p:extLst>
      <p:ext uri="{BB962C8B-B14F-4D97-AF65-F5344CB8AC3E}">
        <p14:creationId xmlns:p14="http://schemas.microsoft.com/office/powerpoint/2010/main" val="16521476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F9C61-CF0F-4BF0-9ACE-71813EAC1F6C}"/>
              </a:ext>
            </a:extLst>
          </p:cNvPr>
          <p:cNvSpPr>
            <a:spLocks noGrp="1"/>
          </p:cNvSpPr>
          <p:nvPr>
            <p:ph type="ctrTitle"/>
          </p:nvPr>
        </p:nvSpPr>
        <p:spPr/>
        <p:txBody>
          <a:bodyPr/>
          <a:lstStyle/>
          <a:p>
            <a:r>
              <a:rPr lang="en-US" dirty="0"/>
              <a:t>Quiz Time</a:t>
            </a:r>
            <a:endParaRPr lang="en-IN" dirty="0"/>
          </a:p>
        </p:txBody>
      </p:sp>
      <p:sp>
        <p:nvSpPr>
          <p:cNvPr id="5" name="Subtitle 4">
            <a:extLst>
              <a:ext uri="{FF2B5EF4-FFF2-40B4-BE49-F238E27FC236}">
                <a16:creationId xmlns:a16="http://schemas.microsoft.com/office/drawing/2014/main" id="{D4AFF243-65E2-4C79-BAB2-44C596DC6A6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799757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b="1" u="sng" dirty="0" err="1">
                <a:solidFill>
                  <a:srgbClr val="FF0000"/>
                </a:solidFill>
              </a:rPr>
              <a:t>page.goto</a:t>
            </a:r>
            <a:r>
              <a:rPr lang="en-US" dirty="0">
                <a:solidFill>
                  <a:srgbClr val="FF0000"/>
                </a:solidFill>
              </a:rPr>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
        <p:nvSpPr>
          <p:cNvPr id="4" name="Date Placeholder 3">
            <a:extLst>
              <a:ext uri="{FF2B5EF4-FFF2-40B4-BE49-F238E27FC236}">
                <a16:creationId xmlns:a16="http://schemas.microsoft.com/office/drawing/2014/main" id="{BDE492D9-971C-45BA-8578-67941DDA87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F797F9-A875-4722-8C75-2013D04322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D3F44A-BE17-4887-8E70-0588CD7C1E6E}"/>
              </a:ext>
            </a:extLst>
          </p:cNvPr>
          <p:cNvSpPr>
            <a:spLocks noGrp="1"/>
          </p:cNvSpPr>
          <p:nvPr>
            <p:ph type="sldNum" sz="quarter" idx="12"/>
          </p:nvPr>
        </p:nvSpPr>
        <p:spPr/>
        <p:txBody>
          <a:bodyPr/>
          <a:lstStyle/>
          <a:p>
            <a:fld id="{A193C64B-2574-4D3D-B044-92D68AAEF81F}" type="slidenum">
              <a:rPr lang="en-IN" smtClean="0"/>
              <a:t>88</a:t>
            </a:fld>
            <a:endParaRPr lang="en-IN"/>
          </a:p>
        </p:txBody>
      </p:sp>
    </p:spTree>
    <p:extLst>
      <p:ext uri="{BB962C8B-B14F-4D97-AF65-F5344CB8AC3E}">
        <p14:creationId xmlns:p14="http://schemas.microsoft.com/office/powerpoint/2010/main" val="5174953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How do you make assertions about the behavior of your application in a Playwright test script?</a:t>
            </a:r>
          </a:p>
          <a:p>
            <a:pPr marL="0" indent="0">
              <a:buNone/>
            </a:pPr>
            <a:endParaRPr lang="en-US" dirty="0"/>
          </a:p>
          <a:p>
            <a:r>
              <a:rPr lang="en-US" b="1" u="sng" dirty="0"/>
              <a:t>Answer</a:t>
            </a:r>
            <a:r>
              <a:rPr lang="en-US" dirty="0"/>
              <a:t>: </a:t>
            </a:r>
            <a:r>
              <a:rPr lang="en-US" dirty="0">
                <a:highlight>
                  <a:srgbClr val="FFFF00"/>
                </a:highlight>
              </a:rPr>
              <a:t>expect</a:t>
            </a:r>
            <a:endParaRPr lang="en-IN" dirty="0"/>
          </a:p>
        </p:txBody>
      </p:sp>
      <p:sp>
        <p:nvSpPr>
          <p:cNvPr id="4" name="Date Placeholder 3">
            <a:extLst>
              <a:ext uri="{FF2B5EF4-FFF2-40B4-BE49-F238E27FC236}">
                <a16:creationId xmlns:a16="http://schemas.microsoft.com/office/drawing/2014/main" id="{81DBD987-3D4D-4774-B51A-192B1E6AA3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9DE037-ECA3-4A49-8710-8CAE46193B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945D7F-7B67-4A55-AEE1-59B40236B4BF}"/>
              </a:ext>
            </a:extLst>
          </p:cNvPr>
          <p:cNvSpPr>
            <a:spLocks noGrp="1"/>
          </p:cNvSpPr>
          <p:nvPr>
            <p:ph type="sldNum" sz="quarter" idx="12"/>
          </p:nvPr>
        </p:nvSpPr>
        <p:spPr/>
        <p:txBody>
          <a:bodyPr/>
          <a:lstStyle/>
          <a:p>
            <a:fld id="{A193C64B-2574-4D3D-B044-92D68AAEF81F}" type="slidenum">
              <a:rPr lang="en-IN" smtClean="0"/>
              <a:t>89</a:t>
            </a:fld>
            <a:endParaRPr lang="en-IN"/>
          </a:p>
        </p:txBody>
      </p:sp>
    </p:spTree>
    <p:extLst>
      <p:ext uri="{BB962C8B-B14F-4D97-AF65-F5344CB8AC3E}">
        <p14:creationId xmlns:p14="http://schemas.microsoft.com/office/powerpoint/2010/main" val="70009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Install necessary VS code plugins</a:t>
            </a:r>
          </a:p>
          <a:p>
            <a:r>
              <a:rPr lang="en-US" dirty="0"/>
              <a:t>Theoretical explanation of the concepts</a:t>
            </a:r>
          </a:p>
          <a:p>
            <a:r>
              <a:rPr lang="en-US" dirty="0"/>
              <a:t>Practical’s &amp; hands on </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
        <p:nvSpPr>
          <p:cNvPr id="4" name="Date Placeholder 3">
            <a:extLst>
              <a:ext uri="{FF2B5EF4-FFF2-40B4-BE49-F238E27FC236}">
                <a16:creationId xmlns:a16="http://schemas.microsoft.com/office/drawing/2014/main" id="{5145E8A6-A559-45C0-B499-8E77723D38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414A96-2E21-4EBE-AE76-6B036366182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6CECC5-B4C1-43C9-8579-AD794F1A2E37}"/>
              </a:ext>
            </a:extLst>
          </p:cNvPr>
          <p:cNvSpPr>
            <a:spLocks noGrp="1"/>
          </p:cNvSpPr>
          <p:nvPr>
            <p:ph type="sldNum" sz="quarter" idx="12"/>
          </p:nvPr>
        </p:nvSpPr>
        <p:spPr/>
        <p:txBody>
          <a:bodyPr/>
          <a:lstStyle/>
          <a:p>
            <a:fld id="{A193C64B-2574-4D3D-B044-92D68AAEF81F}" type="slidenum">
              <a:rPr lang="en-IN" smtClean="0"/>
              <a:t>9</a:t>
            </a:fld>
            <a:endParaRPr lang="en-IN"/>
          </a:p>
        </p:txBody>
      </p:sp>
    </p:spTree>
    <p:extLst>
      <p:ext uri="{BB962C8B-B14F-4D97-AF65-F5344CB8AC3E}">
        <p14:creationId xmlns:p14="http://schemas.microsoft.com/office/powerpoint/2010/main" val="36397121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dirty="0" err="1">
                <a:solidFill>
                  <a:srgbClr val="FF0000"/>
                </a:solidFill>
              </a:rPr>
              <a:t>beforeEach</a:t>
            </a:r>
            <a:r>
              <a:rPr lang="en-US" dirty="0">
                <a:solidFill>
                  <a:srgbClr val="FF0000"/>
                </a:solidFill>
              </a:rPr>
              <a:t> and </a:t>
            </a:r>
            <a:r>
              <a:rPr lang="en-US" dirty="0" err="1">
                <a:solidFill>
                  <a:srgbClr val="FF0000"/>
                </a:solidFill>
              </a:rPr>
              <a:t>afterEach</a:t>
            </a:r>
            <a:r>
              <a:rPr lang="en-US" dirty="0">
                <a:solidFill>
                  <a:srgbClr val="FF0000"/>
                </a:solidFill>
              </a:rPr>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
        <p:nvSpPr>
          <p:cNvPr id="4" name="Date Placeholder 3">
            <a:extLst>
              <a:ext uri="{FF2B5EF4-FFF2-40B4-BE49-F238E27FC236}">
                <a16:creationId xmlns:a16="http://schemas.microsoft.com/office/drawing/2014/main" id="{ADFF8DE1-F667-4999-B67D-657ADBFF04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6561BE-E8CC-4212-BD25-CFA996AE0F0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F81C8-9FE5-42C1-A814-F102F4F3B31D}"/>
              </a:ext>
            </a:extLst>
          </p:cNvPr>
          <p:cNvSpPr>
            <a:spLocks noGrp="1"/>
          </p:cNvSpPr>
          <p:nvPr>
            <p:ph type="sldNum" sz="quarter" idx="12"/>
          </p:nvPr>
        </p:nvSpPr>
        <p:spPr/>
        <p:txBody>
          <a:bodyPr/>
          <a:lstStyle/>
          <a:p>
            <a:fld id="{A193C64B-2574-4D3D-B044-92D68AAEF81F}" type="slidenum">
              <a:rPr lang="en-IN" smtClean="0"/>
              <a:t>90</a:t>
            </a:fld>
            <a:endParaRPr lang="en-IN"/>
          </a:p>
        </p:txBody>
      </p:sp>
    </p:spTree>
    <p:extLst>
      <p:ext uri="{BB962C8B-B14F-4D97-AF65-F5344CB8AC3E}">
        <p14:creationId xmlns:p14="http://schemas.microsoft.com/office/powerpoint/2010/main" val="11422371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Give me a command to execute a Playwright test script using the Playwright CLI (Command Line)</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
        <p:nvSpPr>
          <p:cNvPr id="4" name="Date Placeholder 3">
            <a:extLst>
              <a:ext uri="{FF2B5EF4-FFF2-40B4-BE49-F238E27FC236}">
                <a16:creationId xmlns:a16="http://schemas.microsoft.com/office/drawing/2014/main" id="{08D9A446-2683-4E37-AD85-312876A0F6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A0F282F-B6AF-45AF-A525-96454A4C85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D9552EA-F279-4E1F-9524-9C02624F22DD}"/>
              </a:ext>
            </a:extLst>
          </p:cNvPr>
          <p:cNvSpPr>
            <a:spLocks noGrp="1"/>
          </p:cNvSpPr>
          <p:nvPr>
            <p:ph type="sldNum" sz="quarter" idx="12"/>
          </p:nvPr>
        </p:nvSpPr>
        <p:spPr/>
        <p:txBody>
          <a:bodyPr/>
          <a:lstStyle/>
          <a:p>
            <a:fld id="{A193C64B-2574-4D3D-B044-92D68AAEF81F}" type="slidenum">
              <a:rPr lang="en-IN" smtClean="0"/>
              <a:t>91</a:t>
            </a:fld>
            <a:endParaRPr lang="en-IN"/>
          </a:p>
        </p:txBody>
      </p:sp>
    </p:spTree>
    <p:extLst>
      <p:ext uri="{BB962C8B-B14F-4D97-AF65-F5344CB8AC3E}">
        <p14:creationId xmlns:p14="http://schemas.microsoft.com/office/powerpoint/2010/main" val="3608219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F591-868F-40C0-AF66-4C61186AF4A3}"/>
              </a:ext>
            </a:extLst>
          </p:cNvPr>
          <p:cNvSpPr>
            <a:spLocks noGrp="1"/>
          </p:cNvSpPr>
          <p:nvPr>
            <p:ph type="ctrTitle"/>
          </p:nvPr>
        </p:nvSpPr>
        <p:spPr/>
        <p:txBody>
          <a:bodyPr/>
          <a:lstStyle/>
          <a:p>
            <a:r>
              <a:rPr lang="en-US" dirty="0"/>
              <a:t>Playwright API</a:t>
            </a:r>
            <a:endParaRPr lang="en-IN" dirty="0"/>
          </a:p>
        </p:txBody>
      </p:sp>
      <p:sp>
        <p:nvSpPr>
          <p:cNvPr id="4" name="Subtitle 3">
            <a:extLst>
              <a:ext uri="{FF2B5EF4-FFF2-40B4-BE49-F238E27FC236}">
                <a16:creationId xmlns:a16="http://schemas.microsoft.com/office/drawing/2014/main" id="{CB52A042-E169-44AB-AF7E-45222E102F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72879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a:t>
            </a:r>
            <a:r>
              <a:rPr lang="en-US" dirty="0">
                <a:highlight>
                  <a:srgbClr val="FFFF00"/>
                </a:highlight>
              </a:rPr>
              <a:t>headless</a:t>
            </a:r>
            <a:r>
              <a:rPr lang="en-US" dirty="0"/>
              <a:t> mode, </a:t>
            </a:r>
            <a:r>
              <a:rPr lang="en-US" dirty="0">
                <a:highlight>
                  <a:srgbClr val="FFFF00"/>
                </a:highlight>
              </a:rPr>
              <a:t>viewport</a:t>
            </a:r>
            <a:r>
              <a:rPr lang="en-US" dirty="0"/>
              <a:t> size, </a:t>
            </a:r>
            <a:r>
              <a:rPr lang="en-US" dirty="0">
                <a:highlight>
                  <a:srgbClr val="FFFF00"/>
                </a:highlight>
              </a:rPr>
              <a:t>user agent</a:t>
            </a:r>
            <a:r>
              <a:rPr lang="en-US" dirty="0"/>
              <a: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
        <p:nvSpPr>
          <p:cNvPr id="4" name="Date Placeholder 3">
            <a:extLst>
              <a:ext uri="{FF2B5EF4-FFF2-40B4-BE49-F238E27FC236}">
                <a16:creationId xmlns:a16="http://schemas.microsoft.com/office/drawing/2014/main" id="{D18F918C-66C9-4060-B5E7-59402B4B1C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EFAE20-6DC3-4B66-A9F1-F30363DF8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C1BE44-B0FD-479A-9DD4-5E0C75EBDDAE}"/>
              </a:ext>
            </a:extLst>
          </p:cNvPr>
          <p:cNvSpPr>
            <a:spLocks noGrp="1"/>
          </p:cNvSpPr>
          <p:nvPr>
            <p:ph type="sldNum" sz="quarter" idx="12"/>
          </p:nvPr>
        </p:nvSpPr>
        <p:spPr/>
        <p:txBody>
          <a:bodyPr/>
          <a:lstStyle/>
          <a:p>
            <a:fld id="{A193C64B-2574-4D3D-B044-92D68AAEF81F}" type="slidenum">
              <a:rPr lang="en-IN" smtClean="0"/>
              <a:t>93</a:t>
            </a:fld>
            <a:endParaRPr lang="en-IN"/>
          </a:p>
        </p:txBody>
      </p:sp>
    </p:spTree>
    <p:extLst>
      <p:ext uri="{BB962C8B-B14F-4D97-AF65-F5344CB8AC3E}">
        <p14:creationId xmlns:p14="http://schemas.microsoft.com/office/powerpoint/2010/main" val="750362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
        <p:nvSpPr>
          <p:cNvPr id="4" name="Date Placeholder 3">
            <a:extLst>
              <a:ext uri="{FF2B5EF4-FFF2-40B4-BE49-F238E27FC236}">
                <a16:creationId xmlns:a16="http://schemas.microsoft.com/office/drawing/2014/main" id="{0918909A-EFE4-4A87-AA64-A9D439D08A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0BE4D3D-0F92-40AA-8444-796296F79FE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4C23AD-F175-40A7-A38A-E53CE326EA52}"/>
              </a:ext>
            </a:extLst>
          </p:cNvPr>
          <p:cNvSpPr>
            <a:spLocks noGrp="1"/>
          </p:cNvSpPr>
          <p:nvPr>
            <p:ph type="sldNum" sz="quarter" idx="12"/>
          </p:nvPr>
        </p:nvSpPr>
        <p:spPr/>
        <p:txBody>
          <a:bodyPr/>
          <a:lstStyle/>
          <a:p>
            <a:fld id="{A193C64B-2574-4D3D-B044-92D68AAEF81F}" type="slidenum">
              <a:rPr lang="en-IN" smtClean="0"/>
              <a:t>94</a:t>
            </a:fld>
            <a:endParaRPr lang="en-IN"/>
          </a:p>
        </p:txBody>
      </p:sp>
    </p:spTree>
    <p:extLst>
      <p:ext uri="{BB962C8B-B14F-4D97-AF65-F5344CB8AC3E}">
        <p14:creationId xmlns:p14="http://schemas.microsoft.com/office/powerpoint/2010/main" val="5878260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
        <p:nvSpPr>
          <p:cNvPr id="4" name="Date Placeholder 3">
            <a:extLst>
              <a:ext uri="{FF2B5EF4-FFF2-40B4-BE49-F238E27FC236}">
                <a16:creationId xmlns:a16="http://schemas.microsoft.com/office/drawing/2014/main" id="{80C5AD79-97C6-44BC-AC04-2CC37C4C0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D00713-9D6D-44E6-931A-FAAD04C692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B316D85-96F2-4A71-B78D-004D7071EE30}"/>
              </a:ext>
            </a:extLst>
          </p:cNvPr>
          <p:cNvSpPr>
            <a:spLocks noGrp="1"/>
          </p:cNvSpPr>
          <p:nvPr>
            <p:ph type="sldNum" sz="quarter" idx="12"/>
          </p:nvPr>
        </p:nvSpPr>
        <p:spPr/>
        <p:txBody>
          <a:bodyPr/>
          <a:lstStyle/>
          <a:p>
            <a:fld id="{A193C64B-2574-4D3D-B044-92D68AAEF81F}" type="slidenum">
              <a:rPr lang="en-IN" smtClean="0"/>
              <a:t>95</a:t>
            </a:fld>
            <a:endParaRPr lang="en-IN"/>
          </a:p>
        </p:txBody>
      </p:sp>
    </p:spTree>
    <p:extLst>
      <p:ext uri="{BB962C8B-B14F-4D97-AF65-F5344CB8AC3E}">
        <p14:creationId xmlns:p14="http://schemas.microsoft.com/office/powerpoint/2010/main" val="9319694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3FD6-05E9-4258-8EAF-3CF4212472E7}"/>
              </a:ext>
            </a:extLst>
          </p:cNvPr>
          <p:cNvSpPr>
            <a:spLocks noGrp="1"/>
          </p:cNvSpPr>
          <p:nvPr>
            <p:ph type="title"/>
          </p:nvPr>
        </p:nvSpPr>
        <p:spPr/>
        <p:txBody>
          <a:bodyPr/>
          <a:lstStyle/>
          <a:p>
            <a:r>
              <a:rPr lang="en-US" dirty="0"/>
              <a:t>Representation</a:t>
            </a:r>
            <a:endParaRPr lang="en-IN" dirty="0"/>
          </a:p>
        </p:txBody>
      </p:sp>
      <p:pic>
        <p:nvPicPr>
          <p:cNvPr id="4" name="Content Placeholder 3">
            <a:extLst>
              <a:ext uri="{FF2B5EF4-FFF2-40B4-BE49-F238E27FC236}">
                <a16:creationId xmlns:a16="http://schemas.microsoft.com/office/drawing/2014/main" id="{593D5428-D417-4D79-B1EC-3CC4CB20972E}"/>
              </a:ext>
            </a:extLst>
          </p:cNvPr>
          <p:cNvPicPr>
            <a:picLocks noGrp="1" noChangeAspect="1"/>
          </p:cNvPicPr>
          <p:nvPr>
            <p:ph idx="1"/>
          </p:nvPr>
        </p:nvPicPr>
        <p:blipFill>
          <a:blip r:embed="rId2"/>
          <a:stretch>
            <a:fillRect/>
          </a:stretch>
        </p:blipFill>
        <p:spPr>
          <a:xfrm>
            <a:off x="3302323" y="2016125"/>
            <a:ext cx="5901678" cy="3449638"/>
          </a:xfrm>
          <a:prstGeom prst="rect">
            <a:avLst/>
          </a:prstGeom>
        </p:spPr>
      </p:pic>
      <p:sp>
        <p:nvSpPr>
          <p:cNvPr id="3" name="Date Placeholder 2">
            <a:extLst>
              <a:ext uri="{FF2B5EF4-FFF2-40B4-BE49-F238E27FC236}">
                <a16:creationId xmlns:a16="http://schemas.microsoft.com/office/drawing/2014/main" id="{4143FEEF-E194-45FE-BD3B-79BEB95417F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44BB39-C7D1-4538-A620-51D52FC20F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A990A-4A5A-4C89-A325-C66D5C2B9D6E}"/>
              </a:ext>
            </a:extLst>
          </p:cNvPr>
          <p:cNvSpPr>
            <a:spLocks noGrp="1"/>
          </p:cNvSpPr>
          <p:nvPr>
            <p:ph type="sldNum" sz="quarter" idx="12"/>
          </p:nvPr>
        </p:nvSpPr>
        <p:spPr/>
        <p:txBody>
          <a:bodyPr/>
          <a:lstStyle/>
          <a:p>
            <a:fld id="{A193C64B-2574-4D3D-B044-92D68AAEF81F}" type="slidenum">
              <a:rPr lang="en-IN" smtClean="0"/>
              <a:t>96</a:t>
            </a:fld>
            <a:endParaRPr lang="en-IN"/>
          </a:p>
        </p:txBody>
      </p:sp>
    </p:spTree>
    <p:extLst>
      <p:ext uri="{BB962C8B-B14F-4D97-AF65-F5344CB8AC3E}">
        <p14:creationId xmlns:p14="http://schemas.microsoft.com/office/powerpoint/2010/main" val="19487933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
        <p:nvSpPr>
          <p:cNvPr id="4" name="Date Placeholder 3">
            <a:extLst>
              <a:ext uri="{FF2B5EF4-FFF2-40B4-BE49-F238E27FC236}">
                <a16:creationId xmlns:a16="http://schemas.microsoft.com/office/drawing/2014/main" id="{37CFCA74-EE69-411B-B3B9-22B7395293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CD0F117-BEB4-4CC7-8416-86474E99FF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58F75AC-E2D9-448B-998B-7C38D80FC49D}"/>
              </a:ext>
            </a:extLst>
          </p:cNvPr>
          <p:cNvSpPr>
            <a:spLocks noGrp="1"/>
          </p:cNvSpPr>
          <p:nvPr>
            <p:ph type="sldNum" sz="quarter" idx="12"/>
          </p:nvPr>
        </p:nvSpPr>
        <p:spPr/>
        <p:txBody>
          <a:bodyPr/>
          <a:lstStyle/>
          <a:p>
            <a:fld id="{A193C64B-2574-4D3D-B044-92D68AAEF81F}" type="slidenum">
              <a:rPr lang="en-IN" smtClean="0"/>
              <a:t>97</a:t>
            </a:fld>
            <a:endParaRPr lang="en-IN"/>
          </a:p>
        </p:txBody>
      </p:sp>
    </p:spTree>
    <p:extLst>
      <p:ext uri="{BB962C8B-B14F-4D97-AF65-F5344CB8AC3E}">
        <p14:creationId xmlns:p14="http://schemas.microsoft.com/office/powerpoint/2010/main" val="13215958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
        <p:nvSpPr>
          <p:cNvPr id="4" name="Date Placeholder 3">
            <a:extLst>
              <a:ext uri="{FF2B5EF4-FFF2-40B4-BE49-F238E27FC236}">
                <a16:creationId xmlns:a16="http://schemas.microsoft.com/office/drawing/2014/main" id="{33EC3090-9BC4-4C50-9EEC-4068547FBD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0DFB15-A57C-4A4B-B078-D81F453E5D8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B80500-55CE-444C-9693-B96A9D944730}"/>
              </a:ext>
            </a:extLst>
          </p:cNvPr>
          <p:cNvSpPr>
            <a:spLocks noGrp="1"/>
          </p:cNvSpPr>
          <p:nvPr>
            <p:ph type="sldNum" sz="quarter" idx="12"/>
          </p:nvPr>
        </p:nvSpPr>
        <p:spPr/>
        <p:txBody>
          <a:bodyPr/>
          <a:lstStyle/>
          <a:p>
            <a:fld id="{A193C64B-2574-4D3D-B044-92D68AAEF81F}" type="slidenum">
              <a:rPr lang="en-IN" smtClean="0"/>
              <a:t>98</a:t>
            </a:fld>
            <a:endParaRPr lang="en-IN"/>
          </a:p>
        </p:txBody>
      </p:sp>
    </p:spTree>
    <p:extLst>
      <p:ext uri="{BB962C8B-B14F-4D97-AF65-F5344CB8AC3E}">
        <p14:creationId xmlns:p14="http://schemas.microsoft.com/office/powerpoint/2010/main" val="19357011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endParaRPr lang="en-IN" dirty="0"/>
          </a:p>
        </p:txBody>
      </p:sp>
      <p:sp>
        <p:nvSpPr>
          <p:cNvPr id="4" name="Date Placeholder 3">
            <a:extLst>
              <a:ext uri="{FF2B5EF4-FFF2-40B4-BE49-F238E27FC236}">
                <a16:creationId xmlns:a16="http://schemas.microsoft.com/office/drawing/2014/main" id="{32E2B89E-0C5C-466B-A33F-52F3F214FE7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1265EA-14DE-4423-8177-86E63C6AA3B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0CE67A-7F67-4A2B-B589-C30C20B42ACA}"/>
              </a:ext>
            </a:extLst>
          </p:cNvPr>
          <p:cNvSpPr>
            <a:spLocks noGrp="1"/>
          </p:cNvSpPr>
          <p:nvPr>
            <p:ph type="sldNum" sz="quarter" idx="12"/>
          </p:nvPr>
        </p:nvSpPr>
        <p:spPr/>
        <p:txBody>
          <a:bodyPr/>
          <a:lstStyle/>
          <a:p>
            <a:fld id="{A193C64B-2574-4D3D-B044-92D68AAEF81F}" type="slidenum">
              <a:rPr lang="en-IN" smtClean="0"/>
              <a:t>99</a:t>
            </a:fld>
            <a:endParaRPr lang="en-IN"/>
          </a:p>
        </p:txBody>
      </p:sp>
    </p:spTree>
    <p:extLst>
      <p:ext uri="{BB962C8B-B14F-4D97-AF65-F5344CB8AC3E}">
        <p14:creationId xmlns:p14="http://schemas.microsoft.com/office/powerpoint/2010/main" val="40871722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3474</TotalTime>
  <Words>23089</Words>
  <Application>Microsoft Office PowerPoint</Application>
  <PresentationFormat>Widescreen</PresentationFormat>
  <Paragraphs>2550</Paragraphs>
  <Slides>355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355</vt:i4>
      </vt:variant>
    </vt:vector>
  </HeadingPairs>
  <TitlesOfParts>
    <vt:vector size="361" baseType="lpstr">
      <vt:lpstr>Arial</vt:lpstr>
      <vt:lpstr>Calibri</vt:lpstr>
      <vt:lpstr>Gill Sans MT</vt:lpstr>
      <vt:lpstr>Söhne</vt:lpstr>
      <vt:lpstr>Söhne Mono</vt:lpstr>
      <vt:lpstr>Gallery</vt:lpstr>
      <vt:lpstr>Playwright Automation using Javascript</vt:lpstr>
      <vt:lpstr>disclaimer</vt:lpstr>
      <vt:lpstr>Disclaimer</vt:lpstr>
      <vt:lpstr>Know your trainer</vt:lpstr>
      <vt:lpstr>About your instructor</vt:lpstr>
      <vt:lpstr>Setting the expectations</vt:lpstr>
      <vt:lpstr>Contents generated from </vt:lpstr>
      <vt:lpstr>Contents</vt:lpstr>
      <vt:lpstr>Course Contents</vt:lpstr>
      <vt:lpstr>Course Contents</vt:lpstr>
      <vt:lpstr>Course Contents </vt:lpstr>
      <vt:lpstr>Course contents</vt:lpstr>
      <vt:lpstr>Course contents</vt:lpstr>
      <vt:lpstr>List reporter</vt:lpstr>
      <vt:lpstr>Third Party Reporting</vt:lpstr>
      <vt:lpstr>PowerPoint Presentation</vt:lpstr>
      <vt:lpstr>Course contents</vt:lpstr>
      <vt:lpstr>Course contents</vt:lpstr>
      <vt:lpstr>Course contents</vt:lpstr>
      <vt:lpstr>Course contents - Student mgt project  </vt:lpstr>
      <vt:lpstr>What is playwright</vt:lpstr>
      <vt:lpstr>Introduction - Playwright</vt:lpstr>
      <vt:lpstr>What is Playwright</vt:lpstr>
      <vt:lpstr>Comparision –  Playwright /Selenium / Cypress</vt:lpstr>
      <vt:lpstr>Features</vt:lpstr>
      <vt:lpstr>Playwright Features</vt:lpstr>
      <vt:lpstr>Quiz Time</vt:lpstr>
      <vt:lpstr>Quiz</vt:lpstr>
      <vt:lpstr>Quiz</vt:lpstr>
      <vt:lpstr>Installation</vt:lpstr>
      <vt:lpstr>Installation </vt:lpstr>
      <vt:lpstr>Version Check and Upgrade</vt:lpstr>
      <vt:lpstr>System requirements​ </vt:lpstr>
      <vt:lpstr>Objects &amp; Utilities</vt:lpstr>
      <vt:lpstr>Objects &amp; Utilities</vt:lpstr>
      <vt:lpstr>Objects &amp; Utilities</vt:lpstr>
      <vt:lpstr>locator</vt:lpstr>
      <vt:lpstr>What is Locator</vt:lpstr>
      <vt:lpstr>XPath Expression: </vt:lpstr>
      <vt:lpstr>CSs Selectors</vt:lpstr>
      <vt:lpstr>Text Content: </vt:lpstr>
      <vt:lpstr>Attribute Value: </vt:lpstr>
      <vt:lpstr>Attribute selection</vt:lpstr>
      <vt:lpstr>Page.$ and page.$$ </vt:lpstr>
      <vt:lpstr>Code Examples</vt:lpstr>
      <vt:lpstr>Chaining – first, last, nth</vt:lpstr>
      <vt:lpstr>Chaining – first, last, nth</vt:lpstr>
      <vt:lpstr>Basic Commands</vt:lpstr>
      <vt:lpstr>Basic Commands </vt:lpstr>
      <vt:lpstr>Commands  </vt:lpstr>
      <vt:lpstr>Basic Commands</vt:lpstr>
      <vt:lpstr>Files structure</vt:lpstr>
      <vt:lpstr>Quiz Time</vt:lpstr>
      <vt:lpstr>Quiz</vt:lpstr>
      <vt:lpstr>Installed files &amp; Folders</vt:lpstr>
      <vt:lpstr>Hands On</vt:lpstr>
      <vt:lpstr>Sample First test script</vt:lpstr>
      <vt:lpstr>PowerPoint Presentation</vt:lpstr>
      <vt:lpstr>Test Case structure</vt:lpstr>
      <vt:lpstr>Important Blocks</vt:lpstr>
      <vt:lpstr>Setup Block</vt:lpstr>
      <vt:lpstr>Action Block: </vt:lpstr>
      <vt:lpstr>Assertion Block: </vt:lpstr>
      <vt:lpstr>Cleanup Block: </vt:lpstr>
      <vt:lpstr>Teardown Block (Optional): </vt:lpstr>
      <vt:lpstr>Test script structure </vt:lpstr>
      <vt:lpstr>Test Declaration</vt:lpstr>
      <vt:lpstr>Test Logic</vt:lpstr>
      <vt:lpstr>Assertions</vt:lpstr>
      <vt:lpstr>Hooks Setup and Teardown</vt:lpstr>
      <vt:lpstr>Environment Configuration</vt:lpstr>
      <vt:lpstr>Running Tests</vt:lpstr>
      <vt:lpstr>navigation</vt:lpstr>
      <vt:lpstr>Interactions </vt:lpstr>
      <vt:lpstr>Get By ….</vt:lpstr>
      <vt:lpstr>Basic actions </vt:lpstr>
      <vt:lpstr>Actionability Checks</vt:lpstr>
      <vt:lpstr>PowerPoint Presentation</vt:lpstr>
      <vt:lpstr>Assertions </vt:lpstr>
      <vt:lpstr>assertions</vt:lpstr>
      <vt:lpstr>Test Isolation </vt:lpstr>
      <vt:lpstr>One file, multiple browser instances</vt:lpstr>
      <vt:lpstr>Hooks </vt:lpstr>
      <vt:lpstr>Hooks</vt:lpstr>
      <vt:lpstr>Hooks</vt:lpstr>
      <vt:lpstr>Hooks</vt:lpstr>
      <vt:lpstr>Quiz Time</vt:lpstr>
      <vt:lpstr>Quiz </vt:lpstr>
      <vt:lpstr>Quiz </vt:lpstr>
      <vt:lpstr>Quiz</vt:lpstr>
      <vt:lpstr>Quiz</vt:lpstr>
      <vt:lpstr>Playwright API</vt:lpstr>
      <vt:lpstr>Playwright API</vt:lpstr>
      <vt:lpstr>Playwright API</vt:lpstr>
      <vt:lpstr>Playwright API</vt:lpstr>
      <vt:lpstr>Representation</vt:lpstr>
      <vt:lpstr>Browser Context</vt:lpstr>
      <vt:lpstr>Pages</vt:lpstr>
      <vt:lpstr>Elements</vt:lpstr>
      <vt:lpstr>Navigation Methods: </vt:lpstr>
      <vt:lpstr>Navigation Events</vt:lpstr>
      <vt:lpstr>Navigation Control: </vt:lpstr>
      <vt:lpstr>Navigating to URLs: </vt:lpstr>
      <vt:lpstr>PowerPoint Presentation</vt:lpstr>
      <vt:lpstr>Listening to Navigation Events:</vt:lpstr>
      <vt:lpstr>domcontentloaded</vt:lpstr>
      <vt:lpstr>error</vt:lpstr>
      <vt:lpstr>framenavigated</vt:lpstr>
      <vt:lpstr>Handling Page Load:</vt:lpstr>
      <vt:lpstr>Handling DOM Content Loaded:</vt:lpstr>
      <vt:lpstr>Handling Errors:</vt:lpstr>
      <vt:lpstr>Handling Frame Navigation:</vt:lpstr>
      <vt:lpstr>Interacting with elements</vt:lpstr>
      <vt:lpstr>Performing actions</vt:lpstr>
      <vt:lpstr>Performing Actions: </vt:lpstr>
      <vt:lpstr>Waiting for element</vt:lpstr>
      <vt:lpstr>Waiting for Element Availability:</vt:lpstr>
      <vt:lpstr>Retrieving info</vt:lpstr>
      <vt:lpstr>Retrieving Element Properties:</vt:lpstr>
      <vt:lpstr>Element state</vt:lpstr>
      <vt:lpstr>Handling Element State:</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waitForSelector():</vt:lpstr>
      <vt:lpstr>waitForXPath():</vt:lpstr>
      <vt:lpstr>waitForTimeout(): </vt:lpstr>
      <vt:lpstr>waitForFunction(): </vt:lpstr>
      <vt:lpstr>waitForLoadState():</vt:lpstr>
      <vt:lpstr>waitForEvent():</vt:lpstr>
      <vt:lpstr>Quiz Time</vt:lpstr>
      <vt:lpstr>Quiz -  Playwright API Overview:</vt:lpstr>
      <vt:lpstr>Quiz</vt:lpstr>
      <vt:lpstr>Quiz</vt:lpstr>
      <vt:lpstr>Quiz - Browser Contexts</vt:lpstr>
      <vt:lpstr>Quiz - Navigation:</vt:lpstr>
      <vt:lpstr>Quiz – load State</vt:lpstr>
      <vt:lpstr>Quiz - Loading Pages:</vt:lpstr>
      <vt:lpstr>Quiz – Load State</vt:lpstr>
      <vt:lpstr>Quiz - Handling Navigation Events:</vt:lpstr>
      <vt:lpstr>Quiz</vt:lpstr>
      <vt:lpstr>Quiz - Interacting with Elements:</vt:lpstr>
      <vt:lpstr>Quiz - Clicking, Typing, and Other User Actions:</vt:lpstr>
      <vt:lpstr>Quiz - Selecting Elements (Selectors Overview):</vt:lpstr>
      <vt:lpstr>Quiz - Waiting for Elements:</vt:lpstr>
      <vt:lpstr>Advanced Interactions and Assertions</vt:lpstr>
      <vt:lpstr>Advanced User Interactions</vt:lpstr>
      <vt:lpstr>File upload &amp; Download</vt:lpstr>
      <vt:lpstr>Drag-and-drop</vt:lpstr>
      <vt:lpstr>Drag &amp; Drop code</vt:lpstr>
      <vt:lpstr>Keyboard &amp; Mouse Events</vt:lpstr>
      <vt:lpstr>Keyboard &amp; mouse events</vt:lpstr>
      <vt:lpstr>Assertions &amp; Testing</vt:lpstr>
      <vt:lpstr>Assertions</vt:lpstr>
      <vt:lpstr>assertions</vt:lpstr>
      <vt:lpstr>assertions</vt:lpstr>
      <vt:lpstr>Choosing Library</vt:lpstr>
      <vt:lpstr>Reporting</vt:lpstr>
      <vt:lpstr>Test Reporting &amp; CI</vt:lpstr>
      <vt:lpstr>Third-Party Reporting Libraries: </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Structuring tests (describe, it blocks)</vt:lpstr>
      <vt:lpstr>Describe Block</vt:lpstr>
      <vt:lpstr>It block</vt:lpstr>
      <vt:lpstr>Nested Describe Blocks</vt:lpstr>
      <vt:lpstr>Before and After Hooks:</vt:lpstr>
      <vt:lpstr>Describe  &amp; It blocks with Hooks</vt:lpstr>
      <vt:lpstr>quiz</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Defining the Route Handler:</vt:lpstr>
      <vt:lpstr>Mocking responses</vt:lpstr>
      <vt:lpstr>Defining the Route Handler:</vt:lpstr>
      <vt:lpstr>Code – Mock resposne</vt:lpstr>
      <vt:lpstr>Quiz Handling Pop-ups and Dialogs:</vt:lpstr>
      <vt:lpstr>Quiz - Working with Frames and Iframes:</vt:lpstr>
      <vt:lpstr>Quiz - Network Interception and Mocking:</vt:lpstr>
      <vt:lpstr>Quiz - Intercepting Network Requests:</vt:lpstr>
      <vt:lpstr>Managing States and Testing Strategies</vt:lpstr>
      <vt:lpstr>Handling Authentication</vt:lpstr>
      <vt:lpstr>State Management: </vt:lpstr>
      <vt:lpstr>Clearing State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Quiz - Authentication and State Management: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POM</vt:lpstr>
      <vt:lpstr>POM class Example </vt:lpstr>
      <vt:lpstr>Purpose – Page object</vt:lpstr>
      <vt:lpstr>Components</vt:lpstr>
      <vt:lpstr>Implementation</vt:lpstr>
      <vt:lpstr>POM Login Class</vt:lpstr>
      <vt:lpstr>Pom Home Page class</vt:lpstr>
      <vt:lpstr>Actual Pom usage</vt:lpstr>
      <vt:lpstr>Dealing with flaky tests</vt:lpstr>
      <vt:lpstr>Identification of Flaky tests </vt:lpstr>
      <vt:lpstr>Root Cause Analysis: </vt:lpstr>
      <vt:lpstr>Mitigation Strategies: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Strict Countries for Accessibility</vt:lpstr>
      <vt:lpstr>Reporting</vt:lpstr>
      <vt:lpstr>Metrics and Reporting: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Reporting and Continuous Integration</vt:lpstr>
      <vt:lpstr>Reporting in Playwright: </vt:lpstr>
      <vt:lpstr>Continuous Integration (CI) with Playwright: </vt:lpstr>
      <vt:lpstr>Key Benefits of Reporting and CI in Playwright: </vt:lpstr>
      <vt:lpstr>Best Practices for Reporting and CI: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Quiz - Visual Regression Testing: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Launch options</vt:lpstr>
      <vt:lpstr>Context Options: </vt:lpstr>
      <vt:lpstr>permissions</vt:lpstr>
      <vt:lpstr>permissions</vt:lpstr>
      <vt:lpstr>permissions</vt:lpstr>
      <vt:lpstr>Permissions – playwright config</vt:lpstr>
      <vt:lpstr>Quiz  - Custom Browser Contexts and Devices: </vt:lpstr>
      <vt:lpstr>Quiz - Emulating Devices: </vt:lpstr>
      <vt:lpstr>Quiz - Custom Browser Options: </vt:lpstr>
      <vt:lpstr>DEbugging</vt:lpstr>
      <vt:lpstr>Debugging in Powershell</vt:lpstr>
      <vt:lpstr>Various debug options</vt:lpstr>
      <vt:lpstr>Various debug options</vt:lpstr>
      <vt:lpstr>Various debug options</vt:lpstr>
      <vt:lpstr>//Remove Debugging in power shell </vt:lpstr>
      <vt:lpstr>Passing Debug option</vt:lpstr>
      <vt:lpstr>Code Generator</vt:lpstr>
      <vt:lpstr>Code Generator Command</vt:lpstr>
      <vt:lpstr>Trace</vt:lpstr>
      <vt:lpstr>trace</vt:lpstr>
      <vt:lpstr>Trace online</vt:lpstr>
      <vt:lpstr>Run tests in VS Code </vt:lpstr>
      <vt:lpstr>Run test IN VS code</vt:lpstr>
      <vt:lpstr>Context options</vt:lpstr>
      <vt:lpstr>Context Option</vt:lpstr>
      <vt:lpstr>Devices</vt:lpstr>
      <vt:lpstr>Phones</vt:lpstr>
      <vt:lpstr>Tablets:</vt:lpstr>
      <vt:lpstr>Grep commands</vt:lpstr>
      <vt:lpstr>Grep commands</vt:lpstr>
      <vt:lpstr>Grep commands</vt:lpstr>
      <vt:lpstr>Grep commands</vt:lpstr>
      <vt:lpstr>Grep commands</vt:lpstr>
      <vt:lpstr>Example commands</vt:lpstr>
      <vt:lpstr>commands</vt:lpstr>
      <vt:lpstr>commands</vt:lpstr>
      <vt:lpstr>commands</vt:lpstr>
      <vt:lpstr>commands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1146</cp:revision>
  <dcterms:created xsi:type="dcterms:W3CDTF">2024-03-09T11:33:23Z</dcterms:created>
  <dcterms:modified xsi:type="dcterms:W3CDTF">2024-03-19T17:31:41Z</dcterms:modified>
</cp:coreProperties>
</file>