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0"/>
  </p:notesMasterIdLst>
  <p:handoutMasterIdLst>
    <p:handoutMasterId r:id="rId331"/>
  </p:handoutMasterIdLst>
  <p:sldIdLst>
    <p:sldId id="256" r:id="rId2"/>
    <p:sldId id="535" r:id="rId3"/>
    <p:sldId id="260" r:id="rId4"/>
    <p:sldId id="536" r:id="rId5"/>
    <p:sldId id="261" r:id="rId6"/>
    <p:sldId id="294" r:id="rId7"/>
    <p:sldId id="534" r:id="rId8"/>
    <p:sldId id="504" r:id="rId9"/>
    <p:sldId id="505" r:id="rId10"/>
    <p:sldId id="506" r:id="rId11"/>
    <p:sldId id="507" r:id="rId12"/>
    <p:sldId id="508" r:id="rId13"/>
    <p:sldId id="602" r:id="rId14"/>
    <p:sldId id="597" r:id="rId15"/>
    <p:sldId id="537" r:id="rId16"/>
    <p:sldId id="604" r:id="rId17"/>
    <p:sldId id="603" r:id="rId18"/>
    <p:sldId id="533" r:id="rId19"/>
    <p:sldId id="257" r:id="rId20"/>
    <p:sldId id="258" r:id="rId21"/>
    <p:sldId id="259" r:id="rId22"/>
    <p:sldId id="262" r:id="rId23"/>
    <p:sldId id="263" r:id="rId24"/>
    <p:sldId id="605" r:id="rId25"/>
    <p:sldId id="264" r:id="rId26"/>
    <p:sldId id="499" r:id="rId27"/>
    <p:sldId id="500" r:id="rId28"/>
    <p:sldId id="530" r:id="rId29"/>
    <p:sldId id="509" r:id="rId30"/>
    <p:sldId id="510" r:id="rId31"/>
    <p:sldId id="511" r:id="rId32"/>
    <p:sldId id="512" r:id="rId33"/>
    <p:sldId id="598" r:id="rId34"/>
    <p:sldId id="532" r:id="rId35"/>
    <p:sldId id="531" r:id="rId36"/>
    <p:sldId id="538" r:id="rId37"/>
    <p:sldId id="502" r:id="rId38"/>
    <p:sldId id="501" r:id="rId39"/>
    <p:sldId id="599" r:id="rId40"/>
    <p:sldId id="503" r:id="rId41"/>
    <p:sldId id="267" r:id="rId42"/>
    <p:sldId id="268" r:id="rId43"/>
    <p:sldId id="269" r:id="rId44"/>
    <p:sldId id="270" r:id="rId45"/>
    <p:sldId id="271" r:id="rId46"/>
    <p:sldId id="272" r:id="rId47"/>
    <p:sldId id="273" r:id="rId48"/>
    <p:sldId id="274" r:id="rId49"/>
    <p:sldId id="275" r:id="rId50"/>
    <p:sldId id="276" r:id="rId51"/>
    <p:sldId id="513" r:id="rId52"/>
    <p:sldId id="514" r:id="rId53"/>
    <p:sldId id="600" r:id="rId54"/>
    <p:sldId id="515" r:id="rId55"/>
    <p:sldId id="516" r:id="rId56"/>
    <p:sldId id="517" r:id="rId57"/>
    <p:sldId id="518" r:id="rId58"/>
    <p:sldId id="519" r:id="rId59"/>
    <p:sldId id="520" r:id="rId60"/>
    <p:sldId id="521" r:id="rId61"/>
    <p:sldId id="283" r:id="rId62"/>
    <p:sldId id="284" r:id="rId63"/>
    <p:sldId id="601" r:id="rId64"/>
    <p:sldId id="277" r:id="rId65"/>
    <p:sldId id="278" r:id="rId66"/>
    <p:sldId id="279" r:id="rId67"/>
    <p:sldId id="280" r:id="rId68"/>
    <p:sldId id="281" r:id="rId69"/>
    <p:sldId id="606" r:id="rId70"/>
    <p:sldId id="285" r:id="rId71"/>
    <p:sldId id="286" r:id="rId72"/>
    <p:sldId id="287" r:id="rId73"/>
    <p:sldId id="288" r:id="rId74"/>
    <p:sldId id="289" r:id="rId75"/>
    <p:sldId id="607" r:id="rId76"/>
    <p:sldId id="290" r:id="rId77"/>
    <p:sldId id="291" r:id="rId78"/>
    <p:sldId id="292" r:id="rId79"/>
    <p:sldId id="293" r:id="rId80"/>
    <p:sldId id="295" r:id="rId81"/>
    <p:sldId id="296" r:id="rId82"/>
    <p:sldId id="297" r:id="rId83"/>
    <p:sldId id="298" r:id="rId84"/>
    <p:sldId id="299" r:id="rId85"/>
    <p:sldId id="608" r:id="rId86"/>
    <p:sldId id="609" r:id="rId87"/>
    <p:sldId id="300" r:id="rId88"/>
    <p:sldId id="301" r:id="rId89"/>
    <p:sldId id="302" r:id="rId90"/>
    <p:sldId id="303" r:id="rId91"/>
    <p:sldId id="304" r:id="rId92"/>
    <p:sldId id="539" r:id="rId93"/>
    <p:sldId id="305" r:id="rId94"/>
    <p:sldId id="540" r:id="rId95"/>
    <p:sldId id="306" r:id="rId96"/>
    <p:sldId id="541" r:id="rId97"/>
    <p:sldId id="307" r:id="rId98"/>
    <p:sldId id="542" r:id="rId99"/>
    <p:sldId id="308" r:id="rId100"/>
    <p:sldId id="309" r:id="rId101"/>
    <p:sldId id="543" r:id="rId102"/>
    <p:sldId id="310" r:id="rId103"/>
    <p:sldId id="544" r:id="rId104"/>
    <p:sldId id="311" r:id="rId105"/>
    <p:sldId id="545" r:id="rId106"/>
    <p:sldId id="312" r:id="rId107"/>
    <p:sldId id="546" r:id="rId108"/>
    <p:sldId id="313" r:id="rId109"/>
    <p:sldId id="547" r:id="rId110"/>
    <p:sldId id="314" r:id="rId111"/>
    <p:sldId id="548" r:id="rId112"/>
    <p:sldId id="315" r:id="rId113"/>
    <p:sldId id="316" r:id="rId114"/>
    <p:sldId id="317" r:id="rId115"/>
    <p:sldId id="318" r:id="rId116"/>
    <p:sldId id="319" r:id="rId117"/>
    <p:sldId id="320" r:id="rId118"/>
    <p:sldId id="321" r:id="rId119"/>
    <p:sldId id="322" r:id="rId120"/>
    <p:sldId id="323" r:id="rId121"/>
    <p:sldId id="324" r:id="rId122"/>
    <p:sldId id="325" r:id="rId123"/>
    <p:sldId id="326" r:id="rId124"/>
    <p:sldId id="327" r:id="rId125"/>
    <p:sldId id="328" r:id="rId126"/>
    <p:sldId id="329" r:id="rId127"/>
    <p:sldId id="610" r:id="rId128"/>
    <p:sldId id="611" r:id="rId129"/>
    <p:sldId id="330" r:id="rId130"/>
    <p:sldId id="331" r:id="rId131"/>
    <p:sldId id="332" r:id="rId132"/>
    <p:sldId id="612" r:id="rId133"/>
    <p:sldId id="613" r:id="rId134"/>
    <p:sldId id="333" r:id="rId135"/>
    <p:sldId id="614" r:id="rId136"/>
    <p:sldId id="334" r:id="rId137"/>
    <p:sldId id="335" r:id="rId138"/>
    <p:sldId id="336" r:id="rId139"/>
    <p:sldId id="337" r:id="rId140"/>
    <p:sldId id="338" r:id="rId141"/>
    <p:sldId id="339" r:id="rId142"/>
    <p:sldId id="340" r:id="rId143"/>
    <p:sldId id="341" r:id="rId144"/>
    <p:sldId id="342" r:id="rId145"/>
    <p:sldId id="343" r:id="rId146"/>
    <p:sldId id="344" r:id="rId147"/>
    <p:sldId id="346" r:id="rId148"/>
    <p:sldId id="347" r:id="rId149"/>
    <p:sldId id="348" r:id="rId150"/>
    <p:sldId id="549" r:id="rId151"/>
    <p:sldId id="349" r:id="rId152"/>
    <p:sldId id="550" r:id="rId153"/>
    <p:sldId id="350" r:id="rId154"/>
    <p:sldId id="551" r:id="rId155"/>
    <p:sldId id="351" r:id="rId156"/>
    <p:sldId id="352" r:id="rId157"/>
    <p:sldId id="353" r:id="rId158"/>
    <p:sldId id="354" r:id="rId159"/>
    <p:sldId id="355" r:id="rId160"/>
    <p:sldId id="356" r:id="rId161"/>
    <p:sldId id="357" r:id="rId162"/>
    <p:sldId id="358" r:id="rId163"/>
    <p:sldId id="359" r:id="rId164"/>
    <p:sldId id="360" r:id="rId165"/>
    <p:sldId id="362" r:id="rId166"/>
    <p:sldId id="363" r:id="rId167"/>
    <p:sldId id="364" r:id="rId168"/>
    <p:sldId id="365" r:id="rId169"/>
    <p:sldId id="366" r:id="rId170"/>
    <p:sldId id="367" r:id="rId171"/>
    <p:sldId id="552" r:id="rId172"/>
    <p:sldId id="369" r:id="rId173"/>
    <p:sldId id="370" r:id="rId174"/>
    <p:sldId id="371" r:id="rId175"/>
    <p:sldId id="372" r:id="rId176"/>
    <p:sldId id="373" r:id="rId177"/>
    <p:sldId id="374" r:id="rId178"/>
    <p:sldId id="375" r:id="rId179"/>
    <p:sldId id="377" r:id="rId180"/>
    <p:sldId id="378" r:id="rId181"/>
    <p:sldId id="379" r:id="rId182"/>
    <p:sldId id="380" r:id="rId183"/>
    <p:sldId id="381" r:id="rId184"/>
    <p:sldId id="382" r:id="rId185"/>
    <p:sldId id="383" r:id="rId186"/>
    <p:sldId id="384" r:id="rId187"/>
    <p:sldId id="385" r:id="rId188"/>
    <p:sldId id="386" r:id="rId189"/>
    <p:sldId id="387" r:id="rId190"/>
    <p:sldId id="388" r:id="rId191"/>
    <p:sldId id="389" r:id="rId192"/>
    <p:sldId id="390" r:id="rId193"/>
    <p:sldId id="393" r:id="rId194"/>
    <p:sldId id="394" r:id="rId195"/>
    <p:sldId id="395" r:id="rId196"/>
    <p:sldId id="396" r:id="rId197"/>
    <p:sldId id="398" r:id="rId198"/>
    <p:sldId id="399" r:id="rId199"/>
    <p:sldId id="400" r:id="rId200"/>
    <p:sldId id="401" r:id="rId201"/>
    <p:sldId id="403" r:id="rId202"/>
    <p:sldId id="404" r:id="rId203"/>
    <p:sldId id="405" r:id="rId204"/>
    <p:sldId id="407" r:id="rId205"/>
    <p:sldId id="414" r:id="rId206"/>
    <p:sldId id="415" r:id="rId207"/>
    <p:sldId id="416" r:id="rId208"/>
    <p:sldId id="417" r:id="rId209"/>
    <p:sldId id="418" r:id="rId210"/>
    <p:sldId id="419" r:id="rId211"/>
    <p:sldId id="421" r:id="rId212"/>
    <p:sldId id="423" r:id="rId213"/>
    <p:sldId id="424" r:id="rId214"/>
    <p:sldId id="425" r:id="rId215"/>
    <p:sldId id="426" r:id="rId216"/>
    <p:sldId id="427" r:id="rId217"/>
    <p:sldId id="428" r:id="rId218"/>
    <p:sldId id="429" r:id="rId219"/>
    <p:sldId id="430" r:id="rId220"/>
    <p:sldId id="431" r:id="rId221"/>
    <p:sldId id="432" r:id="rId222"/>
    <p:sldId id="433" r:id="rId223"/>
    <p:sldId id="434" r:id="rId224"/>
    <p:sldId id="435" r:id="rId225"/>
    <p:sldId id="436" r:id="rId226"/>
    <p:sldId id="437" r:id="rId227"/>
    <p:sldId id="438" r:id="rId228"/>
    <p:sldId id="440" r:id="rId229"/>
    <p:sldId id="441" r:id="rId230"/>
    <p:sldId id="442" r:id="rId231"/>
    <p:sldId id="443" r:id="rId232"/>
    <p:sldId id="444" r:id="rId233"/>
    <p:sldId id="445" r:id="rId234"/>
    <p:sldId id="446" r:id="rId235"/>
    <p:sldId id="447" r:id="rId236"/>
    <p:sldId id="448" r:id="rId237"/>
    <p:sldId id="449" r:id="rId238"/>
    <p:sldId id="450" r:id="rId239"/>
    <p:sldId id="553" r:id="rId240"/>
    <p:sldId id="554" r:id="rId241"/>
    <p:sldId id="451" r:id="rId242"/>
    <p:sldId id="453" r:id="rId243"/>
    <p:sldId id="454" r:id="rId244"/>
    <p:sldId id="455" r:id="rId245"/>
    <p:sldId id="456" r:id="rId246"/>
    <p:sldId id="457" r:id="rId247"/>
    <p:sldId id="458" r:id="rId248"/>
    <p:sldId id="459" r:id="rId249"/>
    <p:sldId id="460" r:id="rId250"/>
    <p:sldId id="469" r:id="rId251"/>
    <p:sldId id="470" r:id="rId252"/>
    <p:sldId id="471" r:id="rId253"/>
    <p:sldId id="472" r:id="rId254"/>
    <p:sldId id="473" r:id="rId255"/>
    <p:sldId id="475" r:id="rId256"/>
    <p:sldId id="476" r:id="rId257"/>
    <p:sldId id="477" r:id="rId258"/>
    <p:sldId id="478" r:id="rId259"/>
    <p:sldId id="479" r:id="rId260"/>
    <p:sldId id="480" r:id="rId261"/>
    <p:sldId id="482" r:id="rId262"/>
    <p:sldId id="484" r:id="rId263"/>
    <p:sldId id="485" r:id="rId264"/>
    <p:sldId id="486" r:id="rId265"/>
    <p:sldId id="487" r:id="rId266"/>
    <p:sldId id="488" r:id="rId267"/>
    <p:sldId id="489" r:id="rId268"/>
    <p:sldId id="490" r:id="rId269"/>
    <p:sldId id="491" r:id="rId270"/>
    <p:sldId id="566" r:id="rId271"/>
    <p:sldId id="492" r:id="rId272"/>
    <p:sldId id="567" r:id="rId273"/>
    <p:sldId id="568" r:id="rId274"/>
    <p:sldId id="569" r:id="rId275"/>
    <p:sldId id="570" r:id="rId276"/>
    <p:sldId id="494" r:id="rId277"/>
    <p:sldId id="495" r:id="rId278"/>
    <p:sldId id="496" r:id="rId279"/>
    <p:sldId id="497" r:id="rId280"/>
    <p:sldId id="498" r:id="rId281"/>
    <p:sldId id="615" r:id="rId282"/>
    <p:sldId id="616" r:id="rId283"/>
    <p:sldId id="617" r:id="rId284"/>
    <p:sldId id="618" r:id="rId285"/>
    <p:sldId id="527" r:id="rId286"/>
    <p:sldId id="528" r:id="rId287"/>
    <p:sldId id="529" r:id="rId288"/>
    <p:sldId id="522" r:id="rId289"/>
    <p:sldId id="523" r:id="rId290"/>
    <p:sldId id="524" r:id="rId291"/>
    <p:sldId id="525" r:id="rId292"/>
    <p:sldId id="526" r:id="rId293"/>
    <p:sldId id="556" r:id="rId294"/>
    <p:sldId id="557" r:id="rId295"/>
    <p:sldId id="558" r:id="rId296"/>
    <p:sldId id="559" r:id="rId297"/>
    <p:sldId id="560" r:id="rId298"/>
    <p:sldId id="561" r:id="rId299"/>
    <p:sldId id="562" r:id="rId300"/>
    <p:sldId id="563" r:id="rId301"/>
    <p:sldId id="564" r:id="rId302"/>
    <p:sldId id="565" r:id="rId303"/>
    <p:sldId id="571" r:id="rId304"/>
    <p:sldId id="572" r:id="rId305"/>
    <p:sldId id="573" r:id="rId306"/>
    <p:sldId id="574" r:id="rId307"/>
    <p:sldId id="576" r:id="rId308"/>
    <p:sldId id="577" r:id="rId309"/>
    <p:sldId id="578" r:id="rId310"/>
    <p:sldId id="579" r:id="rId311"/>
    <p:sldId id="580" r:id="rId312"/>
    <p:sldId id="581" r:id="rId313"/>
    <p:sldId id="582" r:id="rId314"/>
    <p:sldId id="583" r:id="rId315"/>
    <p:sldId id="584" r:id="rId316"/>
    <p:sldId id="585" r:id="rId317"/>
    <p:sldId id="586" r:id="rId318"/>
    <p:sldId id="587" r:id="rId319"/>
    <p:sldId id="588" r:id="rId320"/>
    <p:sldId id="589" r:id="rId321"/>
    <p:sldId id="590" r:id="rId322"/>
    <p:sldId id="591" r:id="rId323"/>
    <p:sldId id="592" r:id="rId324"/>
    <p:sldId id="593" r:id="rId325"/>
    <p:sldId id="594" r:id="rId326"/>
    <p:sldId id="595" r:id="rId327"/>
    <p:sldId id="596" r:id="rId328"/>
    <p:sldId id="555" r:id="rId3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1680" y="10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tableStyles" Target="tableStyle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notesMaster" Target="notesMasters/notesMaster1.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handoutMaster" Target="handoutMasters/handoutMaster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viewProps" Target="view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theme" Target="theme/theme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18-03-2024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23625580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a:t>
            </a:r>
            <a:r>
              <a:rPr lang="en-US" dirty="0">
                <a:highlight>
                  <a:srgbClr val="FFFF00"/>
                </a:highlight>
              </a:rPr>
              <a:t>click() </a:t>
            </a:r>
            <a:r>
              <a:rPr lang="en-US" dirty="0"/>
              <a:t>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pPr lvl="1"/>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2986520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3833222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2457265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18419652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36312807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11</a:t>
            </a:fld>
            <a:endParaRPr lang="en-IN"/>
          </a:p>
        </p:txBody>
      </p:sp>
    </p:spTree>
    <p:extLst>
      <p:ext uri="{BB962C8B-B14F-4D97-AF65-F5344CB8AC3E}">
        <p14:creationId xmlns:p14="http://schemas.microsoft.com/office/powerpoint/2010/main" val="41680698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23364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1309336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2339781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37415296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39226321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3749764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9987088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118</a:t>
            </a:fld>
            <a:endParaRPr lang="en-IN"/>
          </a:p>
        </p:txBody>
      </p:sp>
    </p:spTree>
    <p:extLst>
      <p:ext uri="{BB962C8B-B14F-4D97-AF65-F5344CB8AC3E}">
        <p14:creationId xmlns:p14="http://schemas.microsoft.com/office/powerpoint/2010/main" val="35317422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8777942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D1B6233-947A-460D-9250-D3E38FDB31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F887C5-96F4-414B-A4B7-0183D064A1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5F08D54-4FF7-4720-B0D9-CF6294BCF2FD}"/>
              </a:ext>
            </a:extLst>
          </p:cNvPr>
          <p:cNvSpPr>
            <a:spLocks noGrp="1"/>
          </p:cNvSpPr>
          <p:nvPr>
            <p:ph type="sldNum" sz="quarter" idx="12"/>
          </p:nvPr>
        </p:nvSpPr>
        <p:spPr/>
        <p:txBody>
          <a:bodyPr/>
          <a:lstStyle/>
          <a:p>
            <a:fld id="{A193C64B-2574-4D3D-B044-92D68AAEF81F}" type="slidenum">
              <a:rPr lang="en-IN" smtClean="0"/>
              <a:t>120</a:t>
            </a:fld>
            <a:endParaRPr lang="en-IN"/>
          </a:p>
        </p:txBody>
      </p:sp>
    </p:spTree>
    <p:extLst>
      <p:ext uri="{BB962C8B-B14F-4D97-AF65-F5344CB8AC3E}">
        <p14:creationId xmlns:p14="http://schemas.microsoft.com/office/powerpoint/2010/main" val="3385558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13865066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122</a:t>
            </a:fld>
            <a:endParaRPr lang="en-IN"/>
          </a:p>
        </p:txBody>
      </p:sp>
    </p:spTree>
    <p:extLst>
      <p:ext uri="{BB962C8B-B14F-4D97-AF65-F5344CB8AC3E}">
        <p14:creationId xmlns:p14="http://schemas.microsoft.com/office/powerpoint/2010/main" val="17368106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15061753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124</a:t>
            </a:fld>
            <a:endParaRPr lang="en-IN"/>
          </a:p>
        </p:txBody>
      </p:sp>
    </p:spTree>
    <p:extLst>
      <p:ext uri="{BB962C8B-B14F-4D97-AF65-F5344CB8AC3E}">
        <p14:creationId xmlns:p14="http://schemas.microsoft.com/office/powerpoint/2010/main" val="27849881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12313564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5647187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127</a:t>
            </a:fld>
            <a:endParaRPr lang="en-IN"/>
          </a:p>
        </p:txBody>
      </p:sp>
    </p:spTree>
    <p:extLst>
      <p:ext uri="{BB962C8B-B14F-4D97-AF65-F5344CB8AC3E}">
        <p14:creationId xmlns:p14="http://schemas.microsoft.com/office/powerpoint/2010/main" val="4268141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9957069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129</a:t>
            </a:fld>
            <a:endParaRPr lang="en-IN"/>
          </a:p>
        </p:txBody>
      </p:sp>
    </p:spTree>
    <p:extLst>
      <p:ext uri="{BB962C8B-B14F-4D97-AF65-F5344CB8AC3E}">
        <p14:creationId xmlns:p14="http://schemas.microsoft.com/office/powerpoint/2010/main" val="29129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23766799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23549816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131</a:t>
            </a:fld>
            <a:endParaRPr lang="en-IN"/>
          </a:p>
        </p:txBody>
      </p:sp>
    </p:spTree>
    <p:extLst>
      <p:ext uri="{BB962C8B-B14F-4D97-AF65-F5344CB8AC3E}">
        <p14:creationId xmlns:p14="http://schemas.microsoft.com/office/powerpoint/2010/main" val="40655608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8635109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E8A-08B8-44BD-BF2A-8DA779E8366D}"/>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FD71398D-2418-4200-A613-82E41E9850F8}"/>
              </a:ext>
            </a:extLst>
          </p:cNvPr>
          <p:cNvSpPr>
            <a:spLocks noGrp="1"/>
          </p:cNvSpPr>
          <p:nvPr>
            <p:ph idx="1"/>
          </p:nvPr>
        </p:nvSpPr>
        <p:spPr/>
        <p:txBody>
          <a:bodyPr/>
          <a:lstStyle/>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a:p>
            <a:endParaRPr lang="en-IN" dirty="0"/>
          </a:p>
        </p:txBody>
      </p:sp>
      <p:sp>
        <p:nvSpPr>
          <p:cNvPr id="4" name="Date Placeholder 3">
            <a:extLst>
              <a:ext uri="{FF2B5EF4-FFF2-40B4-BE49-F238E27FC236}">
                <a16:creationId xmlns:a16="http://schemas.microsoft.com/office/drawing/2014/main" id="{E97523E8-5995-476E-96BC-8AA0B9DBE33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A0F74A-3B5E-495C-8C37-71A8AE3FE4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CA0E9-5075-48B5-B96C-10C6371AB2C8}"/>
              </a:ext>
            </a:extLst>
          </p:cNvPr>
          <p:cNvSpPr>
            <a:spLocks noGrp="1"/>
          </p:cNvSpPr>
          <p:nvPr>
            <p:ph type="sldNum" sz="quarter" idx="12"/>
          </p:nvPr>
        </p:nvSpPr>
        <p:spPr/>
        <p:txBody>
          <a:bodyPr/>
          <a:lstStyle/>
          <a:p>
            <a:fld id="{A193C64B-2574-4D3D-B044-92D68AAEF81F}" type="slidenum">
              <a:rPr lang="en-IN" smtClean="0"/>
              <a:t>133</a:t>
            </a:fld>
            <a:endParaRPr lang="en-IN"/>
          </a:p>
        </p:txBody>
      </p:sp>
    </p:spTree>
    <p:extLst>
      <p:ext uri="{BB962C8B-B14F-4D97-AF65-F5344CB8AC3E}">
        <p14:creationId xmlns:p14="http://schemas.microsoft.com/office/powerpoint/2010/main" val="28825148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p:txBody>
      </p:sp>
      <p:sp>
        <p:nvSpPr>
          <p:cNvPr id="4" name="Date Placeholder 3">
            <a:extLst>
              <a:ext uri="{FF2B5EF4-FFF2-40B4-BE49-F238E27FC236}">
                <a16:creationId xmlns:a16="http://schemas.microsoft.com/office/drawing/2014/main" id="{1C641ADC-F99D-4F8C-95E8-FE6C469380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F3B023-3CEC-40DE-9D19-913D07B960E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CC26D40-0419-42A4-88AC-CA1CF5434F7F}"/>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8981459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B1EE-B737-4FD8-88DC-D0BA74AE4A6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EED607CA-27DB-43EA-86FF-71482BCD3EFD}"/>
              </a:ext>
            </a:extLst>
          </p:cNvPr>
          <p:cNvSpPr>
            <a:spLocks noGrp="1"/>
          </p:cNvSpPr>
          <p:nvPr>
            <p:ph idx="1"/>
          </p:nvPr>
        </p:nvSpPr>
        <p:spPr/>
        <p:txBody>
          <a:bodyPr/>
          <a:lstStyle/>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a:p>
            <a:endParaRPr lang="en-IN" dirty="0"/>
          </a:p>
        </p:txBody>
      </p:sp>
      <p:sp>
        <p:nvSpPr>
          <p:cNvPr id="4" name="Date Placeholder 3">
            <a:extLst>
              <a:ext uri="{FF2B5EF4-FFF2-40B4-BE49-F238E27FC236}">
                <a16:creationId xmlns:a16="http://schemas.microsoft.com/office/drawing/2014/main" id="{21C7A885-45C6-4964-A84B-EDEAA6B1BD7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8B47A3-4B8B-4F6B-9907-968CF8352B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E72CD1A-AA78-4FA3-8F77-4EB55E1D87D5}"/>
              </a:ext>
            </a:extLst>
          </p:cNvPr>
          <p:cNvSpPr>
            <a:spLocks noGrp="1"/>
          </p:cNvSpPr>
          <p:nvPr>
            <p:ph type="sldNum" sz="quarter" idx="12"/>
          </p:nvPr>
        </p:nvSpPr>
        <p:spPr/>
        <p:txBody>
          <a:bodyPr/>
          <a:lstStyle/>
          <a:p>
            <a:fld id="{A193C64B-2574-4D3D-B044-92D68AAEF81F}" type="slidenum">
              <a:rPr lang="en-IN" smtClean="0"/>
              <a:t>135</a:t>
            </a:fld>
            <a:endParaRPr lang="en-IN"/>
          </a:p>
        </p:txBody>
      </p:sp>
    </p:spTree>
    <p:extLst>
      <p:ext uri="{BB962C8B-B14F-4D97-AF65-F5344CB8AC3E}">
        <p14:creationId xmlns:p14="http://schemas.microsoft.com/office/powerpoint/2010/main" val="29234400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30740300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137</a:t>
            </a:fld>
            <a:endParaRPr lang="en-IN"/>
          </a:p>
        </p:txBody>
      </p:sp>
    </p:spTree>
    <p:extLst>
      <p:ext uri="{BB962C8B-B14F-4D97-AF65-F5344CB8AC3E}">
        <p14:creationId xmlns:p14="http://schemas.microsoft.com/office/powerpoint/2010/main" val="214417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p:txBody>
      </p:sp>
      <p:sp>
        <p:nvSpPr>
          <p:cNvPr id="4" name="Date Placeholder 3">
            <a:extLst>
              <a:ext uri="{FF2B5EF4-FFF2-40B4-BE49-F238E27FC236}">
                <a16:creationId xmlns:a16="http://schemas.microsoft.com/office/drawing/2014/main" id="{A8D9A727-AC60-4CB7-B836-A36E93DDE0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077E39-8C1F-462E-B3A5-5105B9CE0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E77B13-FF6E-4BD6-AB49-CD0723BCBEDD}"/>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571584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304103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How to take screenshots </a:t>
            </a:r>
          </a:p>
          <a:p>
            <a:r>
              <a:rPr lang="en-US" sz="2600" dirty="0"/>
              <a:t>How to record videos </a:t>
            </a:r>
          </a:p>
          <a:p>
            <a:r>
              <a:rPr lang="en-US" sz="2600" dirty="0"/>
              <a:t>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40415357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p>
          <a:p>
            <a:r>
              <a:rPr lang="en-US" dirty="0"/>
              <a:t>These advanced interactions are crucial for accurately testing modern web applications that heavily rely on dynamic and interactive user interfaces. </a:t>
            </a:r>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21307210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a:bodyPr>
          <a:lstStyle/>
          <a:p>
            <a:r>
              <a:rPr lang="en-US" dirty="0"/>
              <a:t>File uploads and downloads in Playwright refer to the capability of interacting with file input elements to upload files</a:t>
            </a:r>
          </a:p>
          <a:p>
            <a:r>
              <a:rPr lang="en-US" dirty="0"/>
              <a:t>Playwright provides APIs to automate these interactions,</a:t>
            </a:r>
          </a:p>
          <a:p>
            <a:r>
              <a:rPr lang="en-US" dirty="0"/>
              <a:t>With Playwright, testers can automate file upload and download processes to ensure the reliability and functionality of web applications.</a:t>
            </a:r>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5649191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IN" dirty="0"/>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3062876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39489849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145</a:t>
            </a:fld>
            <a:endParaRPr lang="en-IN"/>
          </a:p>
        </p:txBody>
      </p:sp>
    </p:spTree>
    <p:extLst>
      <p:ext uri="{BB962C8B-B14F-4D97-AF65-F5344CB8AC3E}">
        <p14:creationId xmlns:p14="http://schemas.microsoft.com/office/powerpoint/2010/main" val="15842831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22864137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27620143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157012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28050358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33072801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151</a:t>
            </a:fld>
            <a:endParaRPr lang="en-IN"/>
          </a:p>
        </p:txBody>
      </p:sp>
    </p:spTree>
    <p:extLst>
      <p:ext uri="{BB962C8B-B14F-4D97-AF65-F5344CB8AC3E}">
        <p14:creationId xmlns:p14="http://schemas.microsoft.com/office/powerpoint/2010/main" val="36818576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25742934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22896347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32220537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41290395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25106047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421398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16</a:t>
            </a:fld>
            <a:endParaRPr lang="en-IN"/>
          </a:p>
        </p:txBody>
      </p:sp>
    </p:spTree>
    <p:extLst>
      <p:ext uri="{BB962C8B-B14F-4D97-AF65-F5344CB8AC3E}">
        <p14:creationId xmlns:p14="http://schemas.microsoft.com/office/powerpoint/2010/main" val="391287115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14504841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12136566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162</a:t>
            </a:fld>
            <a:endParaRPr lang="en-IN"/>
          </a:p>
        </p:txBody>
      </p:sp>
    </p:spTree>
    <p:extLst>
      <p:ext uri="{BB962C8B-B14F-4D97-AF65-F5344CB8AC3E}">
        <p14:creationId xmlns:p14="http://schemas.microsoft.com/office/powerpoint/2010/main" val="4586140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10175116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164</a:t>
            </a:fld>
            <a:endParaRPr lang="en-IN"/>
          </a:p>
        </p:txBody>
      </p:sp>
    </p:spTree>
    <p:extLst>
      <p:ext uri="{BB962C8B-B14F-4D97-AF65-F5344CB8AC3E}">
        <p14:creationId xmlns:p14="http://schemas.microsoft.com/office/powerpoint/2010/main" val="4013585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180621972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37194457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134071917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169</a:t>
            </a:fld>
            <a:endParaRPr lang="en-IN"/>
          </a:p>
        </p:txBody>
      </p:sp>
    </p:spTree>
    <p:extLst>
      <p:ext uri="{BB962C8B-B14F-4D97-AF65-F5344CB8AC3E}">
        <p14:creationId xmlns:p14="http://schemas.microsoft.com/office/powerpoint/2010/main" val="412878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b="1" u="sng" dirty="0"/>
              <a:t>Student mgt project </a:t>
            </a:r>
          </a:p>
          <a:p>
            <a:pPr lvl="1"/>
            <a:r>
              <a:rPr lang="en-US" dirty="0"/>
              <a:t>Add student</a:t>
            </a:r>
          </a:p>
          <a:p>
            <a:pPr lvl="1"/>
            <a:r>
              <a:rPr lang="en-US" dirty="0"/>
              <a:t>List student</a:t>
            </a:r>
          </a:p>
          <a:p>
            <a:pPr lvl="1"/>
            <a:r>
              <a:rPr lang="en-US" dirty="0"/>
              <a:t>Search</a:t>
            </a:r>
          </a:p>
          <a:p>
            <a:pPr lvl="1"/>
            <a:r>
              <a:rPr lang="en-US" dirty="0"/>
              <a:t>Pagination (Next and Previous page)</a:t>
            </a:r>
          </a:p>
          <a:p>
            <a:pPr lvl="1"/>
            <a:r>
              <a:rPr lang="en-US" dirty="0"/>
              <a:t>Remove the student record</a:t>
            </a:r>
          </a:p>
          <a:p>
            <a:pPr lvl="1"/>
            <a:r>
              <a:rPr lang="en-US" dirty="0"/>
              <a:t>Display any specific record </a:t>
            </a:r>
          </a:p>
          <a:p>
            <a:pPr lvl="1"/>
            <a:r>
              <a:rPr lang="en-US" dirty="0"/>
              <a:t>Count number of records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555026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79" y="1490133"/>
            <a:ext cx="9603275" cy="4436534"/>
          </a:xfrm>
        </p:spPr>
        <p:txBody>
          <a:bodyPr>
            <a:normAutofit fontScale="55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170</a:t>
            </a:fld>
            <a:endParaRPr lang="en-IN"/>
          </a:p>
        </p:txBody>
      </p:sp>
    </p:spTree>
    <p:extLst>
      <p:ext uri="{BB962C8B-B14F-4D97-AF65-F5344CB8AC3E}">
        <p14:creationId xmlns:p14="http://schemas.microsoft.com/office/powerpoint/2010/main" val="22777311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9411408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(&lt;SOME_LOCATOR&gt;).fill(“This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8338308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174</a:t>
            </a:fld>
            <a:endParaRPr lang="en-IN"/>
          </a:p>
        </p:txBody>
      </p:sp>
    </p:spTree>
    <p:extLst>
      <p:ext uri="{BB962C8B-B14F-4D97-AF65-F5344CB8AC3E}">
        <p14:creationId xmlns:p14="http://schemas.microsoft.com/office/powerpoint/2010/main" val="243232472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2110222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177</a:t>
            </a:fld>
            <a:endParaRPr lang="en-IN"/>
          </a:p>
        </p:txBody>
      </p:sp>
    </p:spTree>
    <p:extLst>
      <p:ext uri="{BB962C8B-B14F-4D97-AF65-F5344CB8AC3E}">
        <p14:creationId xmlns:p14="http://schemas.microsoft.com/office/powerpoint/2010/main" val="18715320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292666157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346230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36457843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412030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416974442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413017534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32930117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311981575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0508904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175509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19</a:t>
            </a:fld>
            <a:endParaRPr lang="en-IN"/>
          </a:p>
        </p:txBody>
      </p:sp>
    </p:spTree>
    <p:extLst>
      <p:ext uri="{BB962C8B-B14F-4D97-AF65-F5344CB8AC3E}">
        <p14:creationId xmlns:p14="http://schemas.microsoft.com/office/powerpoint/2010/main" val="170774244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4228502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4782770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192</a:t>
            </a:fld>
            <a:endParaRPr lang="en-IN"/>
          </a:p>
        </p:txBody>
      </p:sp>
    </p:spTree>
    <p:extLst>
      <p:ext uri="{BB962C8B-B14F-4D97-AF65-F5344CB8AC3E}">
        <p14:creationId xmlns:p14="http://schemas.microsoft.com/office/powerpoint/2010/main" val="19278405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193</a:t>
            </a:fld>
            <a:endParaRPr lang="en-IN"/>
          </a:p>
        </p:txBody>
      </p:sp>
    </p:spTree>
    <p:extLst>
      <p:ext uri="{BB962C8B-B14F-4D97-AF65-F5344CB8AC3E}">
        <p14:creationId xmlns:p14="http://schemas.microsoft.com/office/powerpoint/2010/main" val="193793854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13892727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29423562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382786292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198</a:t>
            </a:fld>
            <a:endParaRPr lang="en-IN"/>
          </a:p>
        </p:txBody>
      </p:sp>
    </p:spTree>
    <p:extLst>
      <p:ext uri="{BB962C8B-B14F-4D97-AF65-F5344CB8AC3E}">
        <p14:creationId xmlns:p14="http://schemas.microsoft.com/office/powerpoint/2010/main" val="228349910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192531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181900557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380534005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202</a:t>
            </a:fld>
            <a:endParaRPr lang="en-IN"/>
          </a:p>
        </p:txBody>
      </p:sp>
    </p:spTree>
    <p:extLst>
      <p:ext uri="{BB962C8B-B14F-4D97-AF65-F5344CB8AC3E}">
        <p14:creationId xmlns:p14="http://schemas.microsoft.com/office/powerpoint/2010/main" val="23218770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82376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26781415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355029019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29335948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16184620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209</a:t>
            </a:fld>
            <a:endParaRPr lang="en-IN"/>
          </a:p>
        </p:txBody>
      </p:sp>
    </p:spTree>
    <p:extLst>
      <p:ext uri="{BB962C8B-B14F-4D97-AF65-F5344CB8AC3E}">
        <p14:creationId xmlns:p14="http://schemas.microsoft.com/office/powerpoint/2010/main" val="74887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175579828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75599656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36397360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31461411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307812333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261860191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216</a:t>
            </a:fld>
            <a:endParaRPr lang="en-IN"/>
          </a:p>
        </p:txBody>
      </p:sp>
    </p:spTree>
    <p:extLst>
      <p:ext uri="{BB962C8B-B14F-4D97-AF65-F5344CB8AC3E}">
        <p14:creationId xmlns:p14="http://schemas.microsoft.com/office/powerpoint/2010/main" val="425236226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316828867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3914714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178724325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79568486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30042331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41829377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223</a:t>
            </a:fld>
            <a:endParaRPr lang="en-IN"/>
          </a:p>
        </p:txBody>
      </p:sp>
    </p:spTree>
    <p:extLst>
      <p:ext uri="{BB962C8B-B14F-4D97-AF65-F5344CB8AC3E}">
        <p14:creationId xmlns:p14="http://schemas.microsoft.com/office/powerpoint/2010/main" val="369113439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35258854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19808860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227</a:t>
            </a:fld>
            <a:endParaRPr lang="en-IN"/>
          </a:p>
        </p:txBody>
      </p:sp>
    </p:spTree>
    <p:extLst>
      <p:ext uri="{BB962C8B-B14F-4D97-AF65-F5344CB8AC3E}">
        <p14:creationId xmlns:p14="http://schemas.microsoft.com/office/powerpoint/2010/main" val="76013420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20343359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257087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149298316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26765970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185895250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288366965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66491762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235</a:t>
            </a:fld>
            <a:endParaRPr lang="en-IN"/>
          </a:p>
        </p:txBody>
      </p:sp>
    </p:spTree>
    <p:extLst>
      <p:ext uri="{BB962C8B-B14F-4D97-AF65-F5344CB8AC3E}">
        <p14:creationId xmlns:p14="http://schemas.microsoft.com/office/powerpoint/2010/main" val="39081446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0693240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18281717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31566034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81510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241</a:t>
            </a:fld>
            <a:endParaRPr lang="en-IN"/>
          </a:p>
        </p:txBody>
      </p:sp>
    </p:spTree>
    <p:extLst>
      <p:ext uri="{BB962C8B-B14F-4D97-AF65-F5344CB8AC3E}">
        <p14:creationId xmlns:p14="http://schemas.microsoft.com/office/powerpoint/2010/main" val="328389073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243</a:t>
            </a:fld>
            <a:endParaRPr lang="en-IN"/>
          </a:p>
        </p:txBody>
      </p:sp>
    </p:spTree>
    <p:extLst>
      <p:ext uri="{BB962C8B-B14F-4D97-AF65-F5344CB8AC3E}">
        <p14:creationId xmlns:p14="http://schemas.microsoft.com/office/powerpoint/2010/main" val="38237449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65436808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34030499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135712618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6860450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316969810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3003509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25</a:t>
            </a:fld>
            <a:endParaRPr lang="en-IN"/>
          </a:p>
        </p:txBody>
      </p:sp>
    </p:spTree>
    <p:extLst>
      <p:ext uri="{BB962C8B-B14F-4D97-AF65-F5344CB8AC3E}">
        <p14:creationId xmlns:p14="http://schemas.microsoft.com/office/powerpoint/2010/main" val="86567231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365833215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405634973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19115213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21907759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336647911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386950544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258</a:t>
            </a:fld>
            <a:endParaRPr lang="en-IN"/>
          </a:p>
        </p:txBody>
      </p:sp>
    </p:spTree>
    <p:extLst>
      <p:ext uri="{BB962C8B-B14F-4D97-AF65-F5344CB8AC3E}">
        <p14:creationId xmlns:p14="http://schemas.microsoft.com/office/powerpoint/2010/main" val="218305151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3459356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4133533366"/>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76006072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48940605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428460173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25599669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41668387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266</a:t>
            </a:fld>
            <a:endParaRPr lang="en-IN"/>
          </a:p>
        </p:txBody>
      </p:sp>
    </p:spTree>
    <p:extLst>
      <p:ext uri="{BB962C8B-B14F-4D97-AF65-F5344CB8AC3E}">
        <p14:creationId xmlns:p14="http://schemas.microsoft.com/office/powerpoint/2010/main" val="29617865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17232322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268</a:t>
            </a:fld>
            <a:endParaRPr lang="en-IN"/>
          </a:p>
        </p:txBody>
      </p:sp>
    </p:spTree>
    <p:extLst>
      <p:ext uri="{BB962C8B-B14F-4D97-AF65-F5344CB8AC3E}">
        <p14:creationId xmlns:p14="http://schemas.microsoft.com/office/powerpoint/2010/main" val="3479408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185175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86420231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92407402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253255751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225336572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11245029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23728261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128927909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276</a:t>
            </a:fld>
            <a:endParaRPr lang="en-IN"/>
          </a:p>
        </p:txBody>
      </p:sp>
    </p:spTree>
    <p:extLst>
      <p:ext uri="{BB962C8B-B14F-4D97-AF65-F5344CB8AC3E}">
        <p14:creationId xmlns:p14="http://schemas.microsoft.com/office/powerpoint/2010/main" val="114001359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425573055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367227190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292245423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281</a:t>
            </a:fld>
            <a:endParaRPr lang="en-IN"/>
          </a:p>
        </p:txBody>
      </p:sp>
    </p:spTree>
    <p:extLst>
      <p:ext uri="{BB962C8B-B14F-4D97-AF65-F5344CB8AC3E}">
        <p14:creationId xmlns:p14="http://schemas.microsoft.com/office/powerpoint/2010/main" val="100401987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299165095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6819884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110302665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922514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5396334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342010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lnSpcReduction="10000"/>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1"/>
            <a:endParaRPr lang="en-US" dirty="0"/>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('button# </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373068125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287462913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291</a:t>
            </a:fld>
            <a:endParaRPr lang="en-IN"/>
          </a:p>
        </p:txBody>
      </p:sp>
    </p:spTree>
    <p:extLst>
      <p:ext uri="{BB962C8B-B14F-4D97-AF65-F5344CB8AC3E}">
        <p14:creationId xmlns:p14="http://schemas.microsoft.com/office/powerpoint/2010/main" val="97519860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84046095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236479948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1008746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157284484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82763155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222896560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7135945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234797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template / website / any other source</a:t>
            </a:r>
          </a:p>
          <a:p>
            <a:r>
              <a:rPr lang="en-US" dirty="0"/>
              <a:t>We will discuss and do everything from scratch</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lnSpcReduction="10000"/>
          </a:bodyPr>
          <a:lstStyle/>
          <a:p>
            <a:r>
              <a:rPr lang="en-US" dirty="0"/>
              <a:t>&lt;input type="text"</a:t>
            </a:r>
            <a:r>
              <a:rPr lang="en-US" dirty="0">
                <a:solidFill>
                  <a:srgbClr val="FF0000"/>
                </a:solidFill>
              </a:rPr>
              <a:t> </a:t>
            </a:r>
            <a:r>
              <a:rPr lang="en-US" dirty="0">
                <a:solidFill>
                  <a:srgbClr val="FF0000"/>
                </a:solidFill>
                <a:highlight>
                  <a:srgbClr val="FFFF00"/>
                </a:highlight>
              </a:rPr>
              <a:t>id="username" </a:t>
            </a:r>
            <a:r>
              <a:rPr lang="en-US" dirty="0"/>
              <a:t>name="username"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 </a:t>
            </a:r>
            <a:r>
              <a:rPr lang="en-IN" sz="3200" dirty="0" err="1">
                <a:highlight>
                  <a:srgbClr val="FFFF00"/>
                </a:highlight>
              </a:rPr>
              <a:t>xpath</a:t>
            </a:r>
            <a:r>
              <a:rPr lang="en-IN" sz="3200" dirty="0">
                <a:highlight>
                  <a:srgbClr val="FFFF00"/>
                </a:highlight>
              </a:rPr>
              <a:t>: '</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228334152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18984894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323609789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34097190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229382643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35326615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305</a:t>
            </a:fld>
            <a:endParaRPr lang="en-IN"/>
          </a:p>
        </p:txBody>
      </p:sp>
    </p:spTree>
    <p:extLst>
      <p:ext uri="{BB962C8B-B14F-4D97-AF65-F5344CB8AC3E}">
        <p14:creationId xmlns:p14="http://schemas.microsoft.com/office/powerpoint/2010/main" val="96474402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196729232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320139514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252794064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402575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366250500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379441479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154254555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312</a:t>
            </a:fld>
            <a:endParaRPr lang="en-IN"/>
          </a:p>
        </p:txBody>
      </p:sp>
    </p:spTree>
    <p:extLst>
      <p:ext uri="{BB962C8B-B14F-4D97-AF65-F5344CB8AC3E}">
        <p14:creationId xmlns:p14="http://schemas.microsoft.com/office/powerpoint/2010/main" val="338042314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390781900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314</a:t>
            </a:fld>
            <a:endParaRPr lang="en-IN"/>
          </a:p>
        </p:txBody>
      </p:sp>
    </p:spTree>
    <p:extLst>
      <p:ext uri="{BB962C8B-B14F-4D97-AF65-F5344CB8AC3E}">
        <p14:creationId xmlns:p14="http://schemas.microsoft.com/office/powerpoint/2010/main" val="5020835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223826601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351438557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278760736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135148707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3659261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lnSpcReduction="10000"/>
          </a:bodyPr>
          <a:lstStyle/>
          <a:p>
            <a:r>
              <a:rPr lang="en-US" dirty="0"/>
              <a:t>&lt;input type="text" </a:t>
            </a:r>
            <a:r>
              <a:rPr lang="en-US" dirty="0">
                <a:highlight>
                  <a:srgbClr val="FFFF00"/>
                </a:highlight>
              </a:rPr>
              <a:t>name="username" </a:t>
            </a:r>
            <a:r>
              <a:rPr lang="en-US" dirty="0"/>
              <a:t>placeholder="Enter your username"&gt;</a:t>
            </a:r>
          </a:p>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32</a:t>
            </a:fld>
            <a:endParaRPr lang="en-IN"/>
          </a:p>
        </p:txBody>
      </p:sp>
    </p:spTree>
    <p:extLst>
      <p:ext uri="{BB962C8B-B14F-4D97-AF65-F5344CB8AC3E}">
        <p14:creationId xmlns:p14="http://schemas.microsoft.com/office/powerpoint/2010/main" val="353201557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5959462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331734556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59454129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268892475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356447191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60410145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247564003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1895213554"/>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lstStyle/>
          <a:p>
            <a:r>
              <a:rPr lang="en-US" dirty="0"/>
              <a:t>Page.$ and page.$$ is same as </a:t>
            </a:r>
            <a:r>
              <a:rPr lang="en-US" dirty="0" err="1"/>
              <a:t>page.locator</a:t>
            </a:r>
            <a:endParaRPr lang="en-US" dirty="0"/>
          </a:p>
          <a:p>
            <a:endParaRPr lang="en-US" dirty="0"/>
          </a:p>
          <a:p>
            <a:r>
              <a:rPr lang="en-US" dirty="0"/>
              <a:t>We can access the locators using page.$ and page.$$ also </a:t>
            </a:r>
          </a:p>
          <a:p>
            <a:endParaRPr lang="en-US" dirty="0"/>
          </a:p>
          <a:p>
            <a:r>
              <a:rPr lang="en-US" dirty="0"/>
              <a:t>page.$(“#</a:t>
            </a:r>
            <a:r>
              <a:rPr lang="en-US" dirty="0" err="1"/>
              <a:t>userid</a:t>
            </a:r>
            <a:r>
              <a:rPr lang="en-US" dirty="0"/>
              <a:t>”) =&gt; returns one element or null if not found</a:t>
            </a:r>
          </a:p>
          <a:p>
            <a:r>
              <a:rPr lang="en-US" dirty="0"/>
              <a:t>page.$(“.</a:t>
            </a:r>
            <a:r>
              <a:rPr lang="en-US" dirty="0" err="1"/>
              <a:t>userClass</a:t>
            </a:r>
            <a:r>
              <a:rPr lang="en-US" dirty="0"/>
              <a:t>”) =&gt; returns all elements , you can walk through as array elements</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1187393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a:t>
            </a: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35</a:t>
            </a:fld>
            <a:endParaRPr lang="en-IN"/>
          </a:p>
        </p:txBody>
      </p:sp>
    </p:spTree>
    <p:extLst>
      <p:ext uri="{BB962C8B-B14F-4D97-AF65-F5344CB8AC3E}">
        <p14:creationId xmlns:p14="http://schemas.microsoft.com/office/powerpoint/2010/main" val="102812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146519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2887309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91003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2622549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r>
              <a:rPr lang="en-US" sz="1800" dirty="0"/>
              <a:t>Play the above script</a:t>
            </a:r>
          </a:p>
          <a:p>
            <a:pPr marL="0" indent="0">
              <a:buNone/>
            </a:pPr>
            <a:r>
              <a:rPr lang="en-IN" sz="1800" dirty="0"/>
              <a:t>	</a:t>
            </a:r>
            <a:r>
              <a:rPr lang="en-IN" sz="1800" dirty="0" err="1">
                <a:solidFill>
                  <a:srgbClr val="FF0000"/>
                </a:solidFill>
              </a:rPr>
              <a:t>npx</a:t>
            </a:r>
            <a:r>
              <a:rPr lang="en-IN" sz="1800" dirty="0">
                <a:solidFill>
                  <a:srgbClr val="FF0000"/>
                </a:solidFill>
              </a:rPr>
              <a:t> playwright test</a:t>
            </a: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42</a:t>
            </a:fld>
            <a:endParaRPr lang="en-IN"/>
          </a:p>
        </p:txBody>
      </p:sp>
    </p:spTree>
    <p:extLst>
      <p:ext uri="{BB962C8B-B14F-4D97-AF65-F5344CB8AC3E}">
        <p14:creationId xmlns:p14="http://schemas.microsoft.com/office/powerpoint/2010/main" val="171270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113538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947226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2776652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1809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72893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396030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a:t>
            </a:r>
            <a:r>
              <a:rPr lang="en-IN" dirty="0" err="1"/>
              <a:t>localte</a:t>
            </a:r>
            <a:r>
              <a:rPr lang="en-IN" dirty="0"/>
              <a:t>,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5036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err="1"/>
              <a:t>Sampuran</a:t>
            </a:r>
            <a:r>
              <a:rPr lang="en-US" b="1" u="sng" dirty="0"/>
              <a:t> Atmaramani</a:t>
            </a:r>
          </a:p>
          <a:p>
            <a:endParaRPr lang="en-US" dirty="0"/>
          </a:p>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a:t>
            </a:r>
          </a:p>
          <a:p>
            <a:r>
              <a:rPr lang="en-US" dirty="0"/>
              <a:t>Udemy &amp; YouTube Instructor</a:t>
            </a:r>
          </a:p>
          <a:p>
            <a:r>
              <a:rPr lang="en-US" dirty="0"/>
              <a:t>Medium.com Tech Blogger – more than 90 Articles written till March 2024</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5</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
        <p:nvSpPr>
          <p:cNvPr id="4" name="Date Placeholder 3">
            <a:extLst>
              <a:ext uri="{FF2B5EF4-FFF2-40B4-BE49-F238E27FC236}">
                <a16:creationId xmlns:a16="http://schemas.microsoft.com/office/drawing/2014/main" id="{939059EF-21D8-4AAA-8F99-672C43EF7A8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78E1A1-F46C-4C25-99B3-7DF302A608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1BE823F-90C9-4A90-BA66-384F3774EBF2}"/>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3722833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51</a:t>
            </a:fld>
            <a:endParaRPr lang="en-IN"/>
          </a:p>
        </p:txBody>
      </p:sp>
    </p:spTree>
    <p:extLst>
      <p:ext uri="{BB962C8B-B14F-4D97-AF65-F5344CB8AC3E}">
        <p14:creationId xmlns:p14="http://schemas.microsoft.com/office/powerpoint/2010/main" val="1969551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164710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data-</a:t>
            </a:r>
            <a:r>
              <a:rPr lang="en-US" dirty="0" err="1"/>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53</a:t>
            </a:fld>
            <a:endParaRPr lang="en-IN"/>
          </a:p>
        </p:txBody>
      </p:sp>
    </p:spTree>
    <p:extLst>
      <p:ext uri="{BB962C8B-B14F-4D97-AF65-F5344CB8AC3E}">
        <p14:creationId xmlns:p14="http://schemas.microsoft.com/office/powerpoint/2010/main" val="1047697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638119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3467358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187520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57</a:t>
            </a:fld>
            <a:endParaRPr lang="en-IN"/>
          </a:p>
        </p:txBody>
      </p:sp>
    </p:spTree>
    <p:extLst>
      <p:ext uri="{BB962C8B-B14F-4D97-AF65-F5344CB8AC3E}">
        <p14:creationId xmlns:p14="http://schemas.microsoft.com/office/powerpoint/2010/main" val="2993114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243547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59</a:t>
            </a:fld>
            <a:endParaRPr lang="en-IN"/>
          </a:p>
        </p:txBody>
      </p:sp>
    </p:spTree>
    <p:extLst>
      <p:ext uri="{BB962C8B-B14F-4D97-AF65-F5344CB8AC3E}">
        <p14:creationId xmlns:p14="http://schemas.microsoft.com/office/powerpoint/2010/main" val="30362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1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898619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284747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652147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517495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7000931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142237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
        <p:nvSpPr>
          <p:cNvPr id="4" name="Date Placeholder 3">
            <a:extLst>
              <a:ext uri="{FF2B5EF4-FFF2-40B4-BE49-F238E27FC236}">
                <a16:creationId xmlns:a16="http://schemas.microsoft.com/office/drawing/2014/main" id="{356357EA-C2E2-4910-A7F7-FDE5C7A747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F8C6CF0-B452-4325-A056-37D13BE7C3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FE9F84-A66D-4018-BCAB-12644D73A46C}"/>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418116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360821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3703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75036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587826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931969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13215958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1935701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3302323" y="2016125"/>
            <a:ext cx="5901678" cy="3449638"/>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1948793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40871722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a:p>
            <a:r>
              <a:rPr lang="en-US" dirty="0" err="1">
                <a:highlight>
                  <a:srgbClr val="FFFF00"/>
                </a:highlight>
              </a:rPr>
              <a:t>page.waitForNavigation</a:t>
            </a:r>
            <a:r>
              <a:rPr lang="en-US" dirty="0">
                <a:highlight>
                  <a:srgbClr val="FFFF00"/>
                </a:highlight>
              </a:rPr>
              <a:t>(): </a:t>
            </a:r>
            <a:r>
              <a:rPr lang="en-US" dirty="0"/>
              <a:t>Waits for a navigation event to complete before continuing with the test.</a:t>
            </a:r>
            <a:endParaRPr lang="en-IN" dirty="0"/>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1856367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3652379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79</a:t>
            </a:fld>
            <a:endParaRPr lang="en-IN"/>
          </a:p>
        </p:txBody>
      </p:sp>
    </p:spTree>
    <p:extLst>
      <p:ext uri="{BB962C8B-B14F-4D97-AF65-F5344CB8AC3E}">
        <p14:creationId xmlns:p14="http://schemas.microsoft.com/office/powerpoint/2010/main" val="26333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Practical's / hands on should be done by all attendees</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3639712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err="1">
                <a:highlight>
                  <a:srgbClr val="FFFF00"/>
                </a:highlight>
              </a:rPr>
              <a:t>page.waitForNavigation</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10635980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40537588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
        <p:nvSpPr>
          <p:cNvPr id="4" name="Date Placeholder 3">
            <a:extLst>
              <a:ext uri="{FF2B5EF4-FFF2-40B4-BE49-F238E27FC236}">
                <a16:creationId xmlns:a16="http://schemas.microsoft.com/office/drawing/2014/main" id="{82BC1E40-DF80-4C4A-AEE3-03F7DA08AA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941567-8601-47EF-8023-2E89D332B2B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55A737-A9F3-48B1-B481-D2F4C968C5F6}"/>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24252545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901615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150584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494801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1301150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1669439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without waiting for stylesheets, images, and subframes 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4250022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271600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1592925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5844555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91</a:t>
            </a:fld>
            <a:endParaRPr lang="en-IN"/>
          </a:p>
        </p:txBody>
      </p:sp>
    </p:spTree>
    <p:extLst>
      <p:ext uri="{BB962C8B-B14F-4D97-AF65-F5344CB8AC3E}">
        <p14:creationId xmlns:p14="http://schemas.microsoft.com/office/powerpoint/2010/main" val="17670332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1601492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21498458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5172987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18105446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2313</TotalTime>
  <Words>21523</Words>
  <Application>Microsoft Office PowerPoint</Application>
  <PresentationFormat>Widescreen</PresentationFormat>
  <Paragraphs>2342</Paragraphs>
  <Slides>328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328</vt:i4>
      </vt:variant>
    </vt:vector>
  </HeadingPairs>
  <TitlesOfParts>
    <vt:vector size="334" baseType="lpstr">
      <vt:lpstr>Arial</vt:lpstr>
      <vt:lpstr>Calibri</vt:lpstr>
      <vt:lpstr>Gill Sans MT</vt:lpstr>
      <vt:lpstr>Söhne</vt:lpstr>
      <vt:lpstr>Söhne Mono</vt:lpstr>
      <vt:lpstr>Gallery</vt:lpstr>
      <vt:lpstr>Playwright Automation using Javascript</vt:lpstr>
      <vt:lpstr>disclaimer</vt:lpstr>
      <vt:lpstr>Disclaimer</vt:lpstr>
      <vt:lpstr>Know your trainer</vt:lpstr>
      <vt:lpstr>About your instructor</vt:lpstr>
      <vt:lpstr>Setting the expectations</vt:lpstr>
      <vt:lpstr>Contents</vt:lpstr>
      <vt:lpstr>Course Contents</vt:lpstr>
      <vt:lpstr>Course Contents</vt:lpstr>
      <vt:lpstr>Course Contents </vt:lpstr>
      <vt:lpstr>Course contents</vt:lpstr>
      <vt:lpstr>Course contents</vt:lpstr>
      <vt:lpstr>Third Party Reporting</vt:lpstr>
      <vt:lpstr>Course contents</vt:lpstr>
      <vt:lpstr>Course contents</vt:lpstr>
      <vt:lpstr>Course contents</vt:lpstr>
      <vt:lpstr>Course contents</vt:lpstr>
      <vt:lpstr>What is playwright</vt:lpstr>
      <vt:lpstr>Introduction - Playwright</vt:lpstr>
      <vt:lpstr>What is Playwright</vt:lpstr>
      <vt:lpstr>Comparision –  Playwright /Selenium / Cypress</vt:lpstr>
      <vt:lpstr>Features</vt:lpstr>
      <vt:lpstr>Playwright Features</vt:lpstr>
      <vt:lpstr>Installation</vt:lpstr>
      <vt:lpstr>Installation </vt:lpstr>
      <vt:lpstr>Version Check and Upgrade</vt:lpstr>
      <vt:lpstr>System requirements​ </vt:lpstr>
      <vt:lpstr>locator</vt:lpstr>
      <vt:lpstr>What is Locator</vt:lpstr>
      <vt:lpstr>XPath Expression: </vt:lpstr>
      <vt:lpstr>Text Content: </vt:lpstr>
      <vt:lpstr>Attribute Value: </vt:lpstr>
      <vt:lpstr>Page.$ and page.$$ </vt:lpstr>
      <vt:lpstr>Chaining – first, last, nth</vt:lpstr>
      <vt:lpstr>Chaining – first, last, nth</vt:lpstr>
      <vt:lpstr>Commands</vt:lpstr>
      <vt:lpstr>Commands </vt:lpstr>
      <vt:lpstr>Commands  </vt:lpstr>
      <vt:lpstr>Files structure</vt:lpstr>
      <vt:lpstr>Installed files &amp; Folders</vt:lpstr>
      <vt:lpstr>Hands On</vt:lpstr>
      <vt:lpstr>Sample First test script</vt:lpstr>
      <vt:lpstr>PowerPoint Presentation</vt:lpstr>
      <vt:lpstr>Test script structure </vt:lpstr>
      <vt:lpstr>Test Declaration</vt:lpstr>
      <vt:lpstr>Test Logic</vt:lpstr>
      <vt:lpstr>Assertions</vt:lpstr>
      <vt:lpstr>Hooks Setup and Teardown</vt:lpstr>
      <vt:lpstr>Environment Configuration</vt:lpstr>
      <vt:lpstr>Running Tests</vt:lpstr>
      <vt:lpstr>navigation</vt:lpstr>
      <vt:lpstr>Interactions </vt:lpstr>
      <vt:lpstr>Get By ….</vt:lpstr>
      <vt:lpstr>Basic actions </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Quiz</vt:lpstr>
      <vt:lpstr>Playwright API</vt:lpstr>
      <vt:lpstr>Playwright API</vt:lpstr>
      <vt:lpstr>Playwright API</vt:lpstr>
      <vt:lpstr>Playwright API</vt:lpstr>
      <vt:lpstr>Browser Context</vt:lpstr>
      <vt:lpstr>Pages</vt:lpstr>
      <vt:lpstr>Representation</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vt:lpstr>
      <vt:lpstr>Quiz</vt:lpstr>
      <vt:lpstr>Quiz - Browser Contexts</vt:lpstr>
      <vt:lpstr>Quiz - Navigation:</vt:lpstr>
      <vt:lpstr>Quiz - Loading Pages:</vt:lpstr>
      <vt:lpstr>Quiz – load State</vt:lpstr>
      <vt:lpstr>Quiz – Load State</vt:lpstr>
      <vt:lpstr>Quiz - Handling Navigation Events:</vt:lpstr>
      <vt:lpstr>Quiz</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Purpose – Page object</vt:lpstr>
      <vt:lpstr>Components</vt:lpstr>
      <vt:lpstr>Implementation</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915</cp:revision>
  <dcterms:created xsi:type="dcterms:W3CDTF">2024-03-09T11:33:23Z</dcterms:created>
  <dcterms:modified xsi:type="dcterms:W3CDTF">2024-03-18T07:10:34Z</dcterms:modified>
</cp:coreProperties>
</file>