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57"/>
  </p:notesMasterIdLst>
  <p:handoutMasterIdLst>
    <p:handoutMasterId r:id="rId358"/>
  </p:handoutMasterIdLst>
  <p:sldIdLst>
    <p:sldId id="256" r:id="rId2"/>
    <p:sldId id="535" r:id="rId3"/>
    <p:sldId id="260" r:id="rId4"/>
    <p:sldId id="536" r:id="rId5"/>
    <p:sldId id="261" r:id="rId6"/>
    <p:sldId id="294" r:id="rId7"/>
    <p:sldId id="624" r:id="rId8"/>
    <p:sldId id="534" r:id="rId9"/>
    <p:sldId id="504" r:id="rId10"/>
    <p:sldId id="505" r:id="rId11"/>
    <p:sldId id="506" r:id="rId12"/>
    <p:sldId id="507" r:id="rId13"/>
    <p:sldId id="508" r:id="rId14"/>
    <p:sldId id="638" r:id="rId15"/>
    <p:sldId id="602" r:id="rId16"/>
    <p:sldId id="639" r:id="rId17"/>
    <p:sldId id="597" r:id="rId18"/>
    <p:sldId id="537" r:id="rId19"/>
    <p:sldId id="604" r:id="rId20"/>
    <p:sldId id="603" r:id="rId21"/>
    <p:sldId id="533" r:id="rId22"/>
    <p:sldId id="257" r:id="rId23"/>
    <p:sldId id="258" r:id="rId24"/>
    <p:sldId id="259" r:id="rId25"/>
    <p:sldId id="262" r:id="rId26"/>
    <p:sldId id="263" r:id="rId27"/>
    <p:sldId id="642" r:id="rId28"/>
    <p:sldId id="643" r:id="rId29"/>
    <p:sldId id="644" r:id="rId30"/>
    <p:sldId id="605" r:id="rId31"/>
    <p:sldId id="264" r:id="rId32"/>
    <p:sldId id="499" r:id="rId33"/>
    <p:sldId id="500" r:id="rId34"/>
    <p:sldId id="625" r:id="rId35"/>
    <p:sldId id="626" r:id="rId36"/>
    <p:sldId id="627" r:id="rId37"/>
    <p:sldId id="530" r:id="rId38"/>
    <p:sldId id="509" r:id="rId39"/>
    <p:sldId id="510" r:id="rId40"/>
    <p:sldId id="628" r:id="rId41"/>
    <p:sldId id="511" r:id="rId42"/>
    <p:sldId id="512" r:id="rId43"/>
    <p:sldId id="629" r:id="rId44"/>
    <p:sldId id="598" r:id="rId45"/>
    <p:sldId id="630" r:id="rId46"/>
    <p:sldId id="532" r:id="rId47"/>
    <p:sldId id="531" r:id="rId48"/>
    <p:sldId id="538" r:id="rId49"/>
    <p:sldId id="502" r:id="rId50"/>
    <p:sldId id="501" r:id="rId51"/>
    <p:sldId id="623" r:id="rId52"/>
    <p:sldId id="599" r:id="rId53"/>
    <p:sldId id="645" r:id="rId54"/>
    <p:sldId id="646" r:id="rId55"/>
    <p:sldId id="503" r:id="rId56"/>
    <p:sldId id="267" r:id="rId57"/>
    <p:sldId id="268" r:id="rId58"/>
    <p:sldId id="269" r:id="rId59"/>
    <p:sldId id="631" r:id="rId60"/>
    <p:sldId id="637" r:id="rId61"/>
    <p:sldId id="632" r:id="rId62"/>
    <p:sldId id="633" r:id="rId63"/>
    <p:sldId id="634" r:id="rId64"/>
    <p:sldId id="635" r:id="rId65"/>
    <p:sldId id="636" r:id="rId66"/>
    <p:sldId id="270" r:id="rId67"/>
    <p:sldId id="271" r:id="rId68"/>
    <p:sldId id="272" r:id="rId69"/>
    <p:sldId id="273" r:id="rId70"/>
    <p:sldId id="274" r:id="rId71"/>
    <p:sldId id="275" r:id="rId72"/>
    <p:sldId id="276" r:id="rId73"/>
    <p:sldId id="513" r:id="rId74"/>
    <p:sldId id="514" r:id="rId75"/>
    <p:sldId id="600" r:id="rId76"/>
    <p:sldId id="515" r:id="rId77"/>
    <p:sldId id="641" r:id="rId78"/>
    <p:sldId id="640" r:id="rId79"/>
    <p:sldId id="516" r:id="rId80"/>
    <p:sldId id="517" r:id="rId81"/>
    <p:sldId id="518" r:id="rId82"/>
    <p:sldId id="519" r:id="rId83"/>
    <p:sldId id="520" r:id="rId84"/>
    <p:sldId id="521" r:id="rId85"/>
    <p:sldId id="283" r:id="rId86"/>
    <p:sldId id="284" r:id="rId87"/>
    <p:sldId id="601" r:id="rId88"/>
    <p:sldId id="277" r:id="rId89"/>
    <p:sldId id="278" r:id="rId90"/>
    <p:sldId id="279" r:id="rId91"/>
    <p:sldId id="281" r:id="rId92"/>
    <p:sldId id="606" r:id="rId93"/>
    <p:sldId id="285" r:id="rId94"/>
    <p:sldId id="286" r:id="rId95"/>
    <p:sldId id="287" r:id="rId96"/>
    <p:sldId id="607" r:id="rId97"/>
    <p:sldId id="288" r:id="rId98"/>
    <p:sldId id="289" r:id="rId99"/>
    <p:sldId id="290" r:id="rId100"/>
    <p:sldId id="291" r:id="rId101"/>
    <p:sldId id="292" r:id="rId102"/>
    <p:sldId id="293" r:id="rId103"/>
    <p:sldId id="295" r:id="rId104"/>
    <p:sldId id="296" r:id="rId105"/>
    <p:sldId id="297" r:id="rId106"/>
    <p:sldId id="298" r:id="rId107"/>
    <p:sldId id="299" r:id="rId108"/>
    <p:sldId id="608" r:id="rId109"/>
    <p:sldId id="609" r:id="rId110"/>
    <p:sldId id="300" r:id="rId111"/>
    <p:sldId id="301" r:id="rId112"/>
    <p:sldId id="302" r:id="rId113"/>
    <p:sldId id="303" r:id="rId114"/>
    <p:sldId id="304" r:id="rId115"/>
    <p:sldId id="539" r:id="rId116"/>
    <p:sldId id="305" r:id="rId117"/>
    <p:sldId id="540" r:id="rId118"/>
    <p:sldId id="306" r:id="rId119"/>
    <p:sldId id="541" r:id="rId120"/>
    <p:sldId id="307" r:id="rId121"/>
    <p:sldId id="542" r:id="rId122"/>
    <p:sldId id="308" r:id="rId123"/>
    <p:sldId id="309" r:id="rId124"/>
    <p:sldId id="543" r:id="rId125"/>
    <p:sldId id="310" r:id="rId126"/>
    <p:sldId id="544" r:id="rId127"/>
    <p:sldId id="311" r:id="rId128"/>
    <p:sldId id="545" r:id="rId129"/>
    <p:sldId id="312" r:id="rId130"/>
    <p:sldId id="546" r:id="rId131"/>
    <p:sldId id="313" r:id="rId132"/>
    <p:sldId id="547" r:id="rId133"/>
    <p:sldId id="314" r:id="rId134"/>
    <p:sldId id="548" r:id="rId135"/>
    <p:sldId id="315" r:id="rId136"/>
    <p:sldId id="316" r:id="rId137"/>
    <p:sldId id="317" r:id="rId138"/>
    <p:sldId id="318" r:id="rId139"/>
    <p:sldId id="319" r:id="rId140"/>
    <p:sldId id="320" r:id="rId141"/>
    <p:sldId id="321" r:id="rId142"/>
    <p:sldId id="322" r:id="rId143"/>
    <p:sldId id="323" r:id="rId144"/>
    <p:sldId id="324" r:id="rId145"/>
    <p:sldId id="325" r:id="rId146"/>
    <p:sldId id="326" r:id="rId147"/>
    <p:sldId id="327" r:id="rId148"/>
    <p:sldId id="328" r:id="rId149"/>
    <p:sldId id="329" r:id="rId150"/>
    <p:sldId id="610" r:id="rId151"/>
    <p:sldId id="611" r:id="rId152"/>
    <p:sldId id="330" r:id="rId153"/>
    <p:sldId id="331" r:id="rId154"/>
    <p:sldId id="332" r:id="rId155"/>
    <p:sldId id="612" r:id="rId156"/>
    <p:sldId id="613" r:id="rId157"/>
    <p:sldId id="333" r:id="rId158"/>
    <p:sldId id="614" r:id="rId159"/>
    <p:sldId id="334" r:id="rId160"/>
    <p:sldId id="335" r:id="rId161"/>
    <p:sldId id="336" r:id="rId162"/>
    <p:sldId id="337" r:id="rId163"/>
    <p:sldId id="338" r:id="rId164"/>
    <p:sldId id="339" r:id="rId165"/>
    <p:sldId id="340" r:id="rId166"/>
    <p:sldId id="341" r:id="rId167"/>
    <p:sldId id="342" r:id="rId168"/>
    <p:sldId id="343" r:id="rId169"/>
    <p:sldId id="344" r:id="rId170"/>
    <p:sldId id="346" r:id="rId171"/>
    <p:sldId id="347" r:id="rId172"/>
    <p:sldId id="348" r:id="rId173"/>
    <p:sldId id="549" r:id="rId174"/>
    <p:sldId id="349" r:id="rId175"/>
    <p:sldId id="550" r:id="rId176"/>
    <p:sldId id="350" r:id="rId177"/>
    <p:sldId id="551" r:id="rId178"/>
    <p:sldId id="351" r:id="rId179"/>
    <p:sldId id="352" r:id="rId180"/>
    <p:sldId id="353" r:id="rId181"/>
    <p:sldId id="354" r:id="rId182"/>
    <p:sldId id="355" r:id="rId183"/>
    <p:sldId id="356" r:id="rId184"/>
    <p:sldId id="357" r:id="rId185"/>
    <p:sldId id="358" r:id="rId186"/>
    <p:sldId id="359" r:id="rId187"/>
    <p:sldId id="360" r:id="rId188"/>
    <p:sldId id="362" r:id="rId189"/>
    <p:sldId id="363" r:id="rId190"/>
    <p:sldId id="364" r:id="rId191"/>
    <p:sldId id="365" r:id="rId192"/>
    <p:sldId id="366" r:id="rId193"/>
    <p:sldId id="367" r:id="rId194"/>
    <p:sldId id="552" r:id="rId195"/>
    <p:sldId id="369" r:id="rId196"/>
    <p:sldId id="370" r:id="rId197"/>
    <p:sldId id="371" r:id="rId198"/>
    <p:sldId id="372" r:id="rId199"/>
    <p:sldId id="373" r:id="rId200"/>
    <p:sldId id="374" r:id="rId201"/>
    <p:sldId id="375" r:id="rId202"/>
    <p:sldId id="377" r:id="rId203"/>
    <p:sldId id="378" r:id="rId204"/>
    <p:sldId id="379" r:id="rId205"/>
    <p:sldId id="380" r:id="rId206"/>
    <p:sldId id="381" r:id="rId207"/>
    <p:sldId id="382" r:id="rId208"/>
    <p:sldId id="383" r:id="rId209"/>
    <p:sldId id="384" r:id="rId210"/>
    <p:sldId id="385" r:id="rId211"/>
    <p:sldId id="386" r:id="rId212"/>
    <p:sldId id="387" r:id="rId213"/>
    <p:sldId id="388" r:id="rId214"/>
    <p:sldId id="389" r:id="rId215"/>
    <p:sldId id="390" r:id="rId216"/>
    <p:sldId id="393" r:id="rId217"/>
    <p:sldId id="394" r:id="rId218"/>
    <p:sldId id="395" r:id="rId219"/>
    <p:sldId id="396" r:id="rId220"/>
    <p:sldId id="398" r:id="rId221"/>
    <p:sldId id="399" r:id="rId222"/>
    <p:sldId id="400" r:id="rId223"/>
    <p:sldId id="401" r:id="rId224"/>
    <p:sldId id="403" r:id="rId225"/>
    <p:sldId id="404" r:id="rId226"/>
    <p:sldId id="405" r:id="rId227"/>
    <p:sldId id="407" r:id="rId228"/>
    <p:sldId id="414" r:id="rId229"/>
    <p:sldId id="415" r:id="rId230"/>
    <p:sldId id="416" r:id="rId231"/>
    <p:sldId id="417" r:id="rId232"/>
    <p:sldId id="418" r:id="rId233"/>
    <p:sldId id="419" r:id="rId234"/>
    <p:sldId id="421" r:id="rId235"/>
    <p:sldId id="423" r:id="rId236"/>
    <p:sldId id="424" r:id="rId237"/>
    <p:sldId id="425" r:id="rId238"/>
    <p:sldId id="426" r:id="rId239"/>
    <p:sldId id="427" r:id="rId240"/>
    <p:sldId id="428" r:id="rId241"/>
    <p:sldId id="429" r:id="rId242"/>
    <p:sldId id="430" r:id="rId243"/>
    <p:sldId id="431" r:id="rId244"/>
    <p:sldId id="619" r:id="rId245"/>
    <p:sldId id="432" r:id="rId246"/>
    <p:sldId id="433" r:id="rId247"/>
    <p:sldId id="434" r:id="rId248"/>
    <p:sldId id="620" r:id="rId249"/>
    <p:sldId id="621" r:id="rId250"/>
    <p:sldId id="622" r:id="rId251"/>
    <p:sldId id="435" r:id="rId252"/>
    <p:sldId id="436" r:id="rId253"/>
    <p:sldId id="437" r:id="rId254"/>
    <p:sldId id="438" r:id="rId255"/>
    <p:sldId id="440" r:id="rId256"/>
    <p:sldId id="441" r:id="rId257"/>
    <p:sldId id="442" r:id="rId258"/>
    <p:sldId id="443" r:id="rId259"/>
    <p:sldId id="444" r:id="rId260"/>
    <p:sldId id="445" r:id="rId261"/>
    <p:sldId id="446" r:id="rId262"/>
    <p:sldId id="447" r:id="rId263"/>
    <p:sldId id="448" r:id="rId264"/>
    <p:sldId id="449" r:id="rId265"/>
    <p:sldId id="450" r:id="rId266"/>
    <p:sldId id="553" r:id="rId267"/>
    <p:sldId id="554" r:id="rId268"/>
    <p:sldId id="451" r:id="rId269"/>
    <p:sldId id="453" r:id="rId270"/>
    <p:sldId id="454" r:id="rId271"/>
    <p:sldId id="455" r:id="rId272"/>
    <p:sldId id="456" r:id="rId273"/>
    <p:sldId id="457" r:id="rId274"/>
    <p:sldId id="458" r:id="rId275"/>
    <p:sldId id="459" r:id="rId276"/>
    <p:sldId id="460" r:id="rId277"/>
    <p:sldId id="469" r:id="rId278"/>
    <p:sldId id="470" r:id="rId279"/>
    <p:sldId id="471" r:id="rId280"/>
    <p:sldId id="472" r:id="rId281"/>
    <p:sldId id="473" r:id="rId282"/>
    <p:sldId id="475" r:id="rId283"/>
    <p:sldId id="476" r:id="rId284"/>
    <p:sldId id="477" r:id="rId285"/>
    <p:sldId id="478" r:id="rId286"/>
    <p:sldId id="479" r:id="rId287"/>
    <p:sldId id="480" r:id="rId288"/>
    <p:sldId id="482" r:id="rId289"/>
    <p:sldId id="484" r:id="rId290"/>
    <p:sldId id="485" r:id="rId291"/>
    <p:sldId id="486" r:id="rId292"/>
    <p:sldId id="487" r:id="rId293"/>
    <p:sldId id="488" r:id="rId294"/>
    <p:sldId id="489" r:id="rId295"/>
    <p:sldId id="490" r:id="rId296"/>
    <p:sldId id="491" r:id="rId297"/>
    <p:sldId id="566" r:id="rId298"/>
    <p:sldId id="492" r:id="rId299"/>
    <p:sldId id="567" r:id="rId300"/>
    <p:sldId id="568" r:id="rId301"/>
    <p:sldId id="569" r:id="rId302"/>
    <p:sldId id="570" r:id="rId303"/>
    <p:sldId id="494" r:id="rId304"/>
    <p:sldId id="495" r:id="rId305"/>
    <p:sldId id="496" r:id="rId306"/>
    <p:sldId id="497" r:id="rId307"/>
    <p:sldId id="498" r:id="rId308"/>
    <p:sldId id="615" r:id="rId309"/>
    <p:sldId id="616" r:id="rId310"/>
    <p:sldId id="617" r:id="rId311"/>
    <p:sldId id="618" r:id="rId312"/>
    <p:sldId id="527" r:id="rId313"/>
    <p:sldId id="528" r:id="rId314"/>
    <p:sldId id="529" r:id="rId315"/>
    <p:sldId id="522" r:id="rId316"/>
    <p:sldId id="523" r:id="rId317"/>
    <p:sldId id="524" r:id="rId318"/>
    <p:sldId id="525" r:id="rId319"/>
    <p:sldId id="526" r:id="rId320"/>
    <p:sldId id="556" r:id="rId321"/>
    <p:sldId id="557" r:id="rId322"/>
    <p:sldId id="558" r:id="rId323"/>
    <p:sldId id="559" r:id="rId324"/>
    <p:sldId id="560" r:id="rId325"/>
    <p:sldId id="561" r:id="rId326"/>
    <p:sldId id="562" r:id="rId327"/>
    <p:sldId id="563" r:id="rId328"/>
    <p:sldId id="564" r:id="rId329"/>
    <p:sldId id="565" r:id="rId330"/>
    <p:sldId id="571" r:id="rId331"/>
    <p:sldId id="572" r:id="rId332"/>
    <p:sldId id="573" r:id="rId333"/>
    <p:sldId id="574" r:id="rId334"/>
    <p:sldId id="576" r:id="rId335"/>
    <p:sldId id="577" r:id="rId336"/>
    <p:sldId id="578" r:id="rId337"/>
    <p:sldId id="579" r:id="rId338"/>
    <p:sldId id="580" r:id="rId339"/>
    <p:sldId id="581" r:id="rId340"/>
    <p:sldId id="582" r:id="rId341"/>
    <p:sldId id="583" r:id="rId342"/>
    <p:sldId id="584" r:id="rId343"/>
    <p:sldId id="585" r:id="rId344"/>
    <p:sldId id="586" r:id="rId345"/>
    <p:sldId id="587" r:id="rId346"/>
    <p:sldId id="588" r:id="rId347"/>
    <p:sldId id="589" r:id="rId348"/>
    <p:sldId id="590" r:id="rId349"/>
    <p:sldId id="591" r:id="rId350"/>
    <p:sldId id="592" r:id="rId351"/>
    <p:sldId id="593" r:id="rId352"/>
    <p:sldId id="594" r:id="rId353"/>
    <p:sldId id="595" r:id="rId354"/>
    <p:sldId id="596" r:id="rId355"/>
    <p:sldId id="555" r:id="rId3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notesMaster" Target="notesMasters/notesMaster1.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presProps" Target="presProps.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viewProps" Target="viewProps.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339" Type="http://schemas.openxmlformats.org/officeDocument/2006/relationships/slide" Target="slides/slide338.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350" Type="http://schemas.openxmlformats.org/officeDocument/2006/relationships/slide" Target="slides/slide349.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361" Type="http://schemas.openxmlformats.org/officeDocument/2006/relationships/theme" Target="theme/theme1.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slide" Target="slides/slide350.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362" Type="http://schemas.openxmlformats.org/officeDocument/2006/relationships/tableStyles" Target="tableStyles.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slide" Target="slides/slide351.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handoutMaster" Target="handoutMasters/handoutMaster1.xml"/><Relationship Id="rId162" Type="http://schemas.openxmlformats.org/officeDocument/2006/relationships/slide" Target="slides/slide161.xml"/><Relationship Id="rId218" Type="http://schemas.openxmlformats.org/officeDocument/2006/relationships/slide" Target="slides/slide217.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173" Type="http://schemas.openxmlformats.org/officeDocument/2006/relationships/slide" Target="slides/slide172.xml"/><Relationship Id="rId229" Type="http://schemas.openxmlformats.org/officeDocument/2006/relationships/slide" Target="slides/slide228.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69D27ED-E04E-4BA3-BBD5-FCC0EDF803A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A8FC2F47-DC05-4732-99CC-1487DD306D2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9C67E3-49AF-4FCA-BA17-63E4CC830293}" type="datetimeFigureOut">
              <a:rPr lang="en-IN" smtClean="0"/>
              <a:t>19-03-2024</a:t>
            </a:fld>
            <a:endParaRPr lang="en-IN"/>
          </a:p>
        </p:txBody>
      </p:sp>
      <p:sp>
        <p:nvSpPr>
          <p:cNvPr id="4" name="Footer Placeholder 3">
            <a:extLst>
              <a:ext uri="{FF2B5EF4-FFF2-40B4-BE49-F238E27FC236}">
                <a16:creationId xmlns:a16="http://schemas.microsoft.com/office/drawing/2014/main" id="{782D8B95-3F13-4732-BD10-D2CED996103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Created by Sampurna A. Playwright Automation Tool JS</a:t>
            </a:r>
            <a:endParaRPr lang="en-IN"/>
          </a:p>
        </p:txBody>
      </p:sp>
      <p:sp>
        <p:nvSpPr>
          <p:cNvPr id="5" name="Slide Number Placeholder 4">
            <a:extLst>
              <a:ext uri="{FF2B5EF4-FFF2-40B4-BE49-F238E27FC236}">
                <a16:creationId xmlns:a16="http://schemas.microsoft.com/office/drawing/2014/main" id="{5C528E3F-957C-4C80-B369-FCA5642D30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E290E25-D859-44A3-AB88-38AFA8EEBABC}" type="slidenum">
              <a:rPr lang="en-IN" smtClean="0"/>
              <a:t>‹#›</a:t>
            </a:fld>
            <a:endParaRPr lang="en-IN"/>
          </a:p>
        </p:txBody>
      </p:sp>
    </p:spTree>
    <p:extLst>
      <p:ext uri="{BB962C8B-B14F-4D97-AF65-F5344CB8AC3E}">
        <p14:creationId xmlns:p14="http://schemas.microsoft.com/office/powerpoint/2010/main" val="134750988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BEDC69-1C33-425E-8824-A43D5B55DC1D}" type="datetimeFigureOut">
              <a:rPr lang="en-IN" smtClean="0"/>
              <a:t>19-03-2024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Created by Sampurna A. Playwright Automation Tool JS</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D9E12E-7ECF-4305-AD14-BA28CB363C84}" type="slidenum">
              <a:rPr lang="en-IN" smtClean="0"/>
              <a:t>‹#›</a:t>
            </a:fld>
            <a:endParaRPr lang="en-IN"/>
          </a:p>
        </p:txBody>
      </p:sp>
    </p:spTree>
    <p:extLst>
      <p:ext uri="{BB962C8B-B14F-4D97-AF65-F5344CB8AC3E}">
        <p14:creationId xmlns:p14="http://schemas.microsoft.com/office/powerpoint/2010/main" val="239660115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Monday, 18 March 2024</a:t>
            </a:r>
            <a:endParaRPr lang="en-IN"/>
          </a:p>
        </p:txBody>
      </p:sp>
      <p:sp>
        <p:nvSpPr>
          <p:cNvPr id="5" name="Footer Placeholder 4"/>
          <p:cNvSpPr>
            <a:spLocks noGrp="1"/>
          </p:cNvSpPr>
          <p:nvPr>
            <p:ph type="ftr" sz="quarter" idx="11"/>
          </p:nvPr>
        </p:nvSpPr>
        <p:spPr>
          <a:xfrm>
            <a:off x="2416500" y="329307"/>
            <a:ext cx="4973915" cy="309201"/>
          </a:xfrm>
        </p:spPr>
        <p:txBody>
          <a:bodyPr/>
          <a:lstStyle/>
          <a:p>
            <a:r>
              <a:rPr lang="en-US"/>
              <a:t>Created By Sampurna A. Playwright Automation tool using JS</a:t>
            </a:r>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A193C64B-2574-4D3D-B044-92D68AAEF81F}"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82552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Monday, 18 March 2024</a:t>
            </a:r>
            <a:endParaRPr lang="en-IN"/>
          </a:p>
        </p:txBody>
      </p:sp>
      <p:sp>
        <p:nvSpPr>
          <p:cNvPr id="5" name="Footer Placeholder 4"/>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p:cNvSpPr>
            <a:spLocks noGrp="1"/>
          </p:cNvSpPr>
          <p:nvPr>
            <p:ph type="sldNum" sz="quarter" idx="12"/>
          </p:nvPr>
        </p:nvSpPr>
        <p:spPr/>
        <p:txBody>
          <a:bodyPr/>
          <a:lstStyle/>
          <a:p>
            <a:fld id="{A193C64B-2574-4D3D-B044-92D68AAEF81F}"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22702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Monday, 18 March 2024</a:t>
            </a:r>
            <a:endParaRPr lang="en-IN"/>
          </a:p>
        </p:txBody>
      </p:sp>
      <p:sp>
        <p:nvSpPr>
          <p:cNvPr id="5" name="Footer Placeholder 4"/>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p:cNvSpPr>
            <a:spLocks noGrp="1"/>
          </p:cNvSpPr>
          <p:nvPr>
            <p:ph type="sldNum" sz="quarter" idx="12"/>
          </p:nvPr>
        </p:nvSpPr>
        <p:spPr/>
        <p:txBody>
          <a:bodyPr/>
          <a:lstStyle/>
          <a:p>
            <a:fld id="{A193C64B-2574-4D3D-B044-92D68AAEF81F}"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91357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Monday, 18 March 2024</a:t>
            </a:r>
            <a:endParaRPr lang="en-IN"/>
          </a:p>
        </p:txBody>
      </p:sp>
      <p:sp>
        <p:nvSpPr>
          <p:cNvPr id="5" name="Footer Placeholder 4"/>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p:cNvSpPr>
            <a:spLocks noGrp="1"/>
          </p:cNvSpPr>
          <p:nvPr>
            <p:ph type="sldNum" sz="quarter" idx="12"/>
          </p:nvPr>
        </p:nvSpPr>
        <p:spPr/>
        <p:txBody>
          <a:bodyPr/>
          <a:lstStyle/>
          <a:p>
            <a:fld id="{A193C64B-2574-4D3D-B044-92D68AAEF81F}"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8780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Monday, 18 March 2024</a:t>
            </a:r>
            <a:endParaRPr lang="en-IN"/>
          </a:p>
        </p:txBody>
      </p:sp>
      <p:sp>
        <p:nvSpPr>
          <p:cNvPr id="5" name="Footer Placeholder 4"/>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p:cNvSpPr>
            <a:spLocks noGrp="1"/>
          </p:cNvSpPr>
          <p:nvPr>
            <p:ph type="sldNum" sz="quarter" idx="12"/>
          </p:nvPr>
        </p:nvSpPr>
        <p:spPr/>
        <p:txBody>
          <a:bodyPr/>
          <a:lstStyle/>
          <a:p>
            <a:fld id="{A193C64B-2574-4D3D-B044-92D68AAEF81F}"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17067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Monday, 18 March 2024</a:t>
            </a:r>
            <a:endParaRPr lang="en-IN"/>
          </a:p>
        </p:txBody>
      </p:sp>
      <p:sp>
        <p:nvSpPr>
          <p:cNvPr id="6" name="Footer Placeholder 5"/>
          <p:cNvSpPr>
            <a:spLocks noGrp="1"/>
          </p:cNvSpPr>
          <p:nvPr>
            <p:ph type="ftr" sz="quarter" idx="11"/>
          </p:nvPr>
        </p:nvSpPr>
        <p:spPr/>
        <p:txBody>
          <a:bodyPr/>
          <a:lstStyle/>
          <a:p>
            <a:r>
              <a:rPr lang="en-US"/>
              <a:t>Created By Sampurna A. Playwright Automation tool using JS</a:t>
            </a:r>
            <a:endParaRPr lang="en-IN"/>
          </a:p>
        </p:txBody>
      </p:sp>
      <p:sp>
        <p:nvSpPr>
          <p:cNvPr id="7" name="Slide Number Placeholder 6"/>
          <p:cNvSpPr>
            <a:spLocks noGrp="1"/>
          </p:cNvSpPr>
          <p:nvPr>
            <p:ph type="sldNum" sz="quarter" idx="12"/>
          </p:nvPr>
        </p:nvSpPr>
        <p:spPr/>
        <p:txBody>
          <a:bodyPr/>
          <a:lstStyle/>
          <a:p>
            <a:fld id="{A193C64B-2574-4D3D-B044-92D68AAEF81F}"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64380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Monday, 18 March 2024</a:t>
            </a:r>
            <a:endParaRPr lang="en-IN"/>
          </a:p>
        </p:txBody>
      </p:sp>
      <p:sp>
        <p:nvSpPr>
          <p:cNvPr id="8" name="Footer Placeholder 7"/>
          <p:cNvSpPr>
            <a:spLocks noGrp="1"/>
          </p:cNvSpPr>
          <p:nvPr>
            <p:ph type="ftr" sz="quarter" idx="11"/>
          </p:nvPr>
        </p:nvSpPr>
        <p:spPr/>
        <p:txBody>
          <a:bodyPr/>
          <a:lstStyle/>
          <a:p>
            <a:r>
              <a:rPr lang="en-US"/>
              <a:t>Created By Sampurna A. Playwright Automation tool using JS</a:t>
            </a:r>
            <a:endParaRPr lang="en-IN"/>
          </a:p>
        </p:txBody>
      </p:sp>
      <p:sp>
        <p:nvSpPr>
          <p:cNvPr id="9" name="Slide Number Placeholder 8"/>
          <p:cNvSpPr>
            <a:spLocks noGrp="1"/>
          </p:cNvSpPr>
          <p:nvPr>
            <p:ph type="sldNum" sz="quarter" idx="12"/>
          </p:nvPr>
        </p:nvSpPr>
        <p:spPr/>
        <p:txBody>
          <a:bodyPr/>
          <a:lstStyle/>
          <a:p>
            <a:fld id="{A193C64B-2574-4D3D-B044-92D68AAEF81F}"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5451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Monday, 18 March 2024</a:t>
            </a:r>
            <a:endParaRPr lang="en-IN"/>
          </a:p>
        </p:txBody>
      </p:sp>
      <p:sp>
        <p:nvSpPr>
          <p:cNvPr id="4" name="Footer Placeholder 3"/>
          <p:cNvSpPr>
            <a:spLocks noGrp="1"/>
          </p:cNvSpPr>
          <p:nvPr>
            <p:ph type="ftr" sz="quarter" idx="11"/>
          </p:nvPr>
        </p:nvSpPr>
        <p:spPr/>
        <p:txBody>
          <a:bodyPr/>
          <a:lstStyle/>
          <a:p>
            <a:r>
              <a:rPr lang="en-US"/>
              <a:t>Created By Sampurna A. Playwright Automation tool using JS</a:t>
            </a:r>
            <a:endParaRPr lang="en-IN"/>
          </a:p>
        </p:txBody>
      </p:sp>
      <p:sp>
        <p:nvSpPr>
          <p:cNvPr id="5" name="Slide Number Placeholder 4"/>
          <p:cNvSpPr>
            <a:spLocks noGrp="1"/>
          </p:cNvSpPr>
          <p:nvPr>
            <p:ph type="sldNum" sz="quarter" idx="12"/>
          </p:nvPr>
        </p:nvSpPr>
        <p:spPr/>
        <p:txBody>
          <a:bodyPr/>
          <a:lstStyle/>
          <a:p>
            <a:fld id="{A193C64B-2574-4D3D-B044-92D68AAEF81F}"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92782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Monday, 18 March 2024</a:t>
            </a:r>
            <a:endParaRPr lang="en-IN"/>
          </a:p>
        </p:txBody>
      </p:sp>
      <p:sp>
        <p:nvSpPr>
          <p:cNvPr id="3" name="Footer Placeholder 2"/>
          <p:cNvSpPr>
            <a:spLocks noGrp="1"/>
          </p:cNvSpPr>
          <p:nvPr>
            <p:ph type="ftr" sz="quarter" idx="11"/>
          </p:nvPr>
        </p:nvSpPr>
        <p:spPr/>
        <p:txBody>
          <a:bodyPr/>
          <a:lstStyle/>
          <a:p>
            <a:r>
              <a:rPr lang="en-US"/>
              <a:t>Created By Sampurna A. Playwright Automation tool using JS</a:t>
            </a:r>
            <a:endParaRPr lang="en-IN"/>
          </a:p>
        </p:txBody>
      </p:sp>
      <p:sp>
        <p:nvSpPr>
          <p:cNvPr id="4" name="Slide Number Placeholder 3"/>
          <p:cNvSpPr>
            <a:spLocks noGrp="1"/>
          </p:cNvSpPr>
          <p:nvPr>
            <p:ph type="sldNum" sz="quarter" idx="12"/>
          </p:nvPr>
        </p:nvSpPr>
        <p:spPr/>
        <p:txBody>
          <a:bodyPr/>
          <a:lstStyle/>
          <a:p>
            <a:fld id="{A193C64B-2574-4D3D-B044-92D68AAEF81F}" type="slidenum">
              <a:rPr lang="en-IN" smtClean="0"/>
              <a:t>‹#›</a:t>
            </a:fld>
            <a:endParaRPr lang="en-IN"/>
          </a:p>
        </p:txBody>
      </p:sp>
    </p:spTree>
    <p:extLst>
      <p:ext uri="{BB962C8B-B14F-4D97-AF65-F5344CB8AC3E}">
        <p14:creationId xmlns:p14="http://schemas.microsoft.com/office/powerpoint/2010/main" val="1580162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Monday, 18 March 2024</a:t>
            </a:r>
            <a:endParaRPr lang="en-IN"/>
          </a:p>
        </p:txBody>
      </p:sp>
      <p:sp>
        <p:nvSpPr>
          <p:cNvPr id="6" name="Footer Placeholder 5"/>
          <p:cNvSpPr>
            <a:spLocks noGrp="1"/>
          </p:cNvSpPr>
          <p:nvPr>
            <p:ph type="ftr" sz="quarter" idx="11"/>
          </p:nvPr>
        </p:nvSpPr>
        <p:spPr/>
        <p:txBody>
          <a:bodyPr/>
          <a:lstStyle/>
          <a:p>
            <a:r>
              <a:rPr lang="en-US"/>
              <a:t>Created By Sampurna A. Playwright Automation tool using JS</a:t>
            </a:r>
            <a:endParaRPr lang="en-IN"/>
          </a:p>
        </p:txBody>
      </p:sp>
      <p:sp>
        <p:nvSpPr>
          <p:cNvPr id="7" name="Slide Number Placeholder 6"/>
          <p:cNvSpPr>
            <a:spLocks noGrp="1"/>
          </p:cNvSpPr>
          <p:nvPr>
            <p:ph type="sldNum" sz="quarter" idx="12"/>
          </p:nvPr>
        </p:nvSpPr>
        <p:spPr/>
        <p:txBody>
          <a:bodyPr/>
          <a:lstStyle/>
          <a:p>
            <a:fld id="{A193C64B-2574-4D3D-B044-92D68AAEF81F}"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2360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Monday, 18 March 2024</a:t>
            </a:r>
            <a:endParaRPr lang="en-IN"/>
          </a:p>
        </p:txBody>
      </p:sp>
      <p:sp>
        <p:nvSpPr>
          <p:cNvPr id="6" name="Footer Placeholder 5"/>
          <p:cNvSpPr>
            <a:spLocks noGrp="1"/>
          </p:cNvSpPr>
          <p:nvPr>
            <p:ph type="ftr" sz="quarter" idx="11"/>
          </p:nvPr>
        </p:nvSpPr>
        <p:spPr>
          <a:xfrm>
            <a:off x="1447382" y="318640"/>
            <a:ext cx="5541004" cy="320931"/>
          </a:xfrm>
        </p:spPr>
        <p:txBody>
          <a:bodyPr/>
          <a:lstStyle/>
          <a:p>
            <a:r>
              <a:rPr lang="en-US"/>
              <a:t>Created By Sampurna A. Playwright Automation tool using JS</a:t>
            </a:r>
            <a:endParaRPr lang="en-IN"/>
          </a:p>
        </p:txBody>
      </p:sp>
      <p:sp>
        <p:nvSpPr>
          <p:cNvPr id="7" name="Slide Number Placeholder 6"/>
          <p:cNvSpPr>
            <a:spLocks noGrp="1"/>
          </p:cNvSpPr>
          <p:nvPr>
            <p:ph type="sldNum" sz="quarter" idx="12"/>
          </p:nvPr>
        </p:nvSpPr>
        <p:spPr/>
        <p:txBody>
          <a:bodyPr/>
          <a:lstStyle/>
          <a:p>
            <a:fld id="{A193C64B-2574-4D3D-B044-92D68AAEF81F}"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6866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Monday, 18 March 2024</a:t>
            </a:r>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Created By Sampurna A. Playwright Automation tool using JS</a:t>
            </a:r>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193C64B-2574-4D3D-B044-92D68AAEF81F}"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7900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hdr="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github.com/jonasclaes/playwright-testmo-reporter" TargetMode="External"/><Relationship Id="rId3" Type="http://schemas.openxmlformats.org/officeDocument/2006/relationships/hyperlink" Target="https://argos-ci.com/docs/playwright" TargetMode="External"/><Relationship Id="rId7" Type="http://schemas.openxmlformats.org/officeDocument/2006/relationships/hyperlink" Target="https://serenity-js.org/handbook/test-runners/playwright-test" TargetMode="External"/><Relationship Id="rId2" Type="http://schemas.openxmlformats.org/officeDocument/2006/relationships/hyperlink" Target="https://www.npmjs.com/package/allure-playwright" TargetMode="External"/><Relationship Id="rId1" Type="http://schemas.openxmlformats.org/officeDocument/2006/relationships/slideLayout" Target="../slideLayouts/slideLayout2.xml"/><Relationship Id="rId6" Type="http://schemas.openxmlformats.org/officeDocument/2006/relationships/hyperlink" Target="https://github.com/reportportal/agent-js-playwright" TargetMode="External"/><Relationship Id="rId11" Type="http://schemas.openxmlformats.org/officeDocument/2006/relationships/image" Target="../media/image6.png"/><Relationship Id="rId5" Type="http://schemas.openxmlformats.org/officeDocument/2006/relationships/hyperlink" Target="https://github.com/cenfun/monocart-reporter" TargetMode="External"/><Relationship Id="rId10" Type="http://schemas.openxmlformats.org/officeDocument/2006/relationships/hyperlink" Target="https://www.tesults.com/docs/playwright" TargetMode="External"/><Relationship Id="rId4" Type="http://schemas.openxmlformats.org/officeDocument/2006/relationships/hyperlink" Target="https://www.npmjs.com/package/@currents/playwright" TargetMode="External"/><Relationship Id="rId9" Type="http://schemas.openxmlformats.org/officeDocument/2006/relationships/hyperlink" Target="https://github.com/testomatio/reporter/blob/master/docs/frameworks.md#playwright" TargetMode="Externa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8" Type="http://schemas.openxmlformats.org/officeDocument/2006/relationships/hyperlink" Target="https://playwright.dev/docs/api/class-locatorassertions#locator-assertions-to-have-text" TargetMode="External"/><Relationship Id="rId3" Type="http://schemas.openxmlformats.org/officeDocument/2006/relationships/hyperlink" Target="https://playwright.dev/docs/api/class-locatorassertions#locator-assertions-to-be-enabled" TargetMode="External"/><Relationship Id="rId7" Type="http://schemas.openxmlformats.org/officeDocument/2006/relationships/hyperlink" Target="https://playwright.dev/docs/api/class-locatorassertions#locator-assertions-to-have-count" TargetMode="External"/><Relationship Id="rId2" Type="http://schemas.openxmlformats.org/officeDocument/2006/relationships/hyperlink" Target="https://playwright.dev/docs/api/class-locatorassertions#locator-assertions-to-be-checked" TargetMode="External"/><Relationship Id="rId1" Type="http://schemas.openxmlformats.org/officeDocument/2006/relationships/slideLayout" Target="../slideLayouts/slideLayout2.xml"/><Relationship Id="rId6" Type="http://schemas.openxmlformats.org/officeDocument/2006/relationships/hyperlink" Target="https://playwright.dev/docs/api/class-locatorassertions#locator-assertions-to-have-attribute" TargetMode="External"/><Relationship Id="rId11" Type="http://schemas.openxmlformats.org/officeDocument/2006/relationships/hyperlink" Target="https://playwright.dev/docs/api/class-pageassertions#page-assertions-to-have-url" TargetMode="External"/><Relationship Id="rId5" Type="http://schemas.openxmlformats.org/officeDocument/2006/relationships/hyperlink" Target="https://playwright.dev/docs/api/class-locatorassertions#locator-assertions-to-contain-text" TargetMode="External"/><Relationship Id="rId10" Type="http://schemas.openxmlformats.org/officeDocument/2006/relationships/hyperlink" Target="https://playwright.dev/docs/api/class-pageassertions#page-assertions-to-have-title" TargetMode="External"/><Relationship Id="rId4" Type="http://schemas.openxmlformats.org/officeDocument/2006/relationships/hyperlink" Target="https://playwright.dev/docs/api/class-locatorassertions#locator-assertions-to-be-visible" TargetMode="External"/><Relationship Id="rId9" Type="http://schemas.openxmlformats.org/officeDocument/2006/relationships/hyperlink" Target="https://playwright.dev/docs/api/class-locatorassertions#locator-assertions-to-have-value" TargetMode="Externa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trace.playwright.dev/" TargetMode="External"/><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playwright.dev/docs/intro#system-requirements" TargetMode="External"/><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https://playwright.dev/docs/locators"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8" Type="http://schemas.openxmlformats.org/officeDocument/2006/relationships/hyperlink" Target="https://playwright.dev/docs/api/class-locator#locator-press" TargetMode="External"/><Relationship Id="rId3" Type="http://schemas.openxmlformats.org/officeDocument/2006/relationships/hyperlink" Target="https://playwright.dev/docs/api/class-locator#locator-click" TargetMode="External"/><Relationship Id="rId7" Type="http://schemas.openxmlformats.org/officeDocument/2006/relationships/hyperlink" Target="https://playwright.dev/docs/api/class-locator#locator-focus" TargetMode="External"/><Relationship Id="rId2" Type="http://schemas.openxmlformats.org/officeDocument/2006/relationships/hyperlink" Target="https://playwright.dev/docs/api/class-locator#locator-check" TargetMode="External"/><Relationship Id="rId1" Type="http://schemas.openxmlformats.org/officeDocument/2006/relationships/slideLayout" Target="../slideLayouts/slideLayout2.xml"/><Relationship Id="rId6" Type="http://schemas.openxmlformats.org/officeDocument/2006/relationships/hyperlink" Target="https://playwright.dev/docs/api/class-locator#locator-fill" TargetMode="External"/><Relationship Id="rId5" Type="http://schemas.openxmlformats.org/officeDocument/2006/relationships/hyperlink" Target="https://playwright.dev/docs/api/class-locator#locator-hover" TargetMode="External"/><Relationship Id="rId10" Type="http://schemas.openxmlformats.org/officeDocument/2006/relationships/hyperlink" Target="https://playwright.dev/docs/api/class-locator#locator-select-option" TargetMode="External"/><Relationship Id="rId4" Type="http://schemas.openxmlformats.org/officeDocument/2006/relationships/hyperlink" Target="https://playwright.dev/docs/api/class-locator#locator-uncheck" TargetMode="External"/><Relationship Id="rId9" Type="http://schemas.openxmlformats.org/officeDocument/2006/relationships/hyperlink" Target="https://playwright.dev/docs/api/class-locator#locator-set-input-files"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8" Type="http://schemas.openxmlformats.org/officeDocument/2006/relationships/hyperlink" Target="https://playwright.dev/docs/api/class-locatorassertions#locator-assertions-to-have-text" TargetMode="External"/><Relationship Id="rId3" Type="http://schemas.openxmlformats.org/officeDocument/2006/relationships/hyperlink" Target="https://playwright.dev/docs/api/class-locatorassertions#locator-assertions-to-be-enabled" TargetMode="External"/><Relationship Id="rId7" Type="http://schemas.openxmlformats.org/officeDocument/2006/relationships/hyperlink" Target="https://playwright.dev/docs/api/class-locatorassertions#locator-assertions-to-have-count" TargetMode="External"/><Relationship Id="rId2" Type="http://schemas.openxmlformats.org/officeDocument/2006/relationships/hyperlink" Target="https://playwright.dev/docs/api/class-locatorassertions#locator-assertions-to-be-checked" TargetMode="External"/><Relationship Id="rId1" Type="http://schemas.openxmlformats.org/officeDocument/2006/relationships/slideLayout" Target="../slideLayouts/slideLayout2.xml"/><Relationship Id="rId6" Type="http://schemas.openxmlformats.org/officeDocument/2006/relationships/hyperlink" Target="https://playwright.dev/docs/api/class-locatorassertions#locator-assertions-to-have-attribute" TargetMode="External"/><Relationship Id="rId11" Type="http://schemas.openxmlformats.org/officeDocument/2006/relationships/hyperlink" Target="https://playwright.dev/docs/api/class-pageassertions#page-assertions-to-have-url" TargetMode="External"/><Relationship Id="rId5" Type="http://schemas.openxmlformats.org/officeDocument/2006/relationships/hyperlink" Target="https://playwright.dev/docs/api/class-locatorassertions#locator-assertions-to-contain-text" TargetMode="External"/><Relationship Id="rId10" Type="http://schemas.openxmlformats.org/officeDocument/2006/relationships/hyperlink" Target="https://playwright.dev/docs/api/class-pageassertions#page-assertions-to-have-title" TargetMode="External"/><Relationship Id="rId4" Type="http://schemas.openxmlformats.org/officeDocument/2006/relationships/hyperlink" Target="https://playwright.dev/docs/api/class-locatorassertions#locator-assertions-to-be-visible" TargetMode="External"/><Relationship Id="rId9" Type="http://schemas.openxmlformats.org/officeDocument/2006/relationships/hyperlink" Target="https://playwright.dev/docs/api/class-locatorassertions#locator-assertions-to-have-value" TargetMode="External"/></Relationships>
</file>

<file path=ppt/slides/_rels/slide81.xml.rels><?xml version="1.0" encoding="UTF-8" standalone="yes"?>
<Relationships xmlns="http://schemas.openxmlformats.org/package/2006/relationships"><Relationship Id="rId2" Type="http://schemas.openxmlformats.org/officeDocument/2006/relationships/hyperlink" Target="https://playwright.dev/docs/browser-contexts"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7098D-B301-43A2-8F4E-27AD7B90D527}"/>
              </a:ext>
            </a:extLst>
          </p:cNvPr>
          <p:cNvSpPr>
            <a:spLocks noGrp="1"/>
          </p:cNvSpPr>
          <p:nvPr>
            <p:ph type="ctrTitle"/>
          </p:nvPr>
        </p:nvSpPr>
        <p:spPr/>
        <p:txBody>
          <a:bodyPr>
            <a:normAutofit fontScale="90000"/>
          </a:bodyPr>
          <a:lstStyle/>
          <a:p>
            <a:r>
              <a:rPr lang="en-US" dirty="0"/>
              <a:t>Playwright Automation using </a:t>
            </a:r>
            <a:r>
              <a:rPr lang="en-US" dirty="0" err="1"/>
              <a:t>Javascript</a:t>
            </a:r>
            <a:endParaRPr lang="en-IN" dirty="0"/>
          </a:p>
        </p:txBody>
      </p:sp>
      <p:sp>
        <p:nvSpPr>
          <p:cNvPr id="3" name="Subtitle 2">
            <a:extLst>
              <a:ext uri="{FF2B5EF4-FFF2-40B4-BE49-F238E27FC236}">
                <a16:creationId xmlns:a16="http://schemas.microsoft.com/office/drawing/2014/main" id="{9E8B6743-BD2C-47F7-A19F-6126D11C616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976467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F0336-FA21-4158-A544-9D84267FA51B}"/>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4D1757B2-551A-4B7B-9743-3BCFA462159E}"/>
              </a:ext>
            </a:extLst>
          </p:cNvPr>
          <p:cNvSpPr>
            <a:spLocks noGrp="1"/>
          </p:cNvSpPr>
          <p:nvPr>
            <p:ph idx="1"/>
          </p:nvPr>
        </p:nvSpPr>
        <p:spPr/>
        <p:txBody>
          <a:bodyPr>
            <a:noAutofit/>
          </a:bodyPr>
          <a:lstStyle/>
          <a:p>
            <a:r>
              <a:rPr lang="en-US" sz="2800" dirty="0"/>
              <a:t>Running whole test file </a:t>
            </a:r>
          </a:p>
          <a:p>
            <a:r>
              <a:rPr lang="en-US" sz="2800" dirty="0"/>
              <a:t>Running playwright in headed and headless mode (with and without browser)</a:t>
            </a:r>
          </a:p>
          <a:p>
            <a:r>
              <a:rPr lang="en-US" sz="2800" dirty="0"/>
              <a:t>Running playwright in different viewport like mobile OR IPAD </a:t>
            </a:r>
            <a:r>
              <a:rPr lang="en-US" sz="2800" dirty="0" err="1"/>
              <a:t>etc</a:t>
            </a:r>
            <a:endParaRPr lang="en-US" sz="2800" dirty="0"/>
          </a:p>
        </p:txBody>
      </p:sp>
      <p:sp>
        <p:nvSpPr>
          <p:cNvPr id="4" name="Date Placeholder 3">
            <a:extLst>
              <a:ext uri="{FF2B5EF4-FFF2-40B4-BE49-F238E27FC236}">
                <a16:creationId xmlns:a16="http://schemas.microsoft.com/office/drawing/2014/main" id="{B5511911-B0E6-4479-9F4E-187A3179AE0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A844CA8-E873-400D-A90B-DDE77A70DA7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AFAA560-0A44-4D5E-A661-F963D9DFCEA7}"/>
              </a:ext>
            </a:extLst>
          </p:cNvPr>
          <p:cNvSpPr>
            <a:spLocks noGrp="1"/>
          </p:cNvSpPr>
          <p:nvPr>
            <p:ph type="sldNum" sz="quarter" idx="12"/>
          </p:nvPr>
        </p:nvSpPr>
        <p:spPr/>
        <p:txBody>
          <a:bodyPr/>
          <a:lstStyle/>
          <a:p>
            <a:fld id="{A193C64B-2574-4D3D-B044-92D68AAEF81F}" type="slidenum">
              <a:rPr lang="en-IN" smtClean="0"/>
              <a:t>10</a:t>
            </a:fld>
            <a:endParaRPr lang="en-IN"/>
          </a:p>
        </p:txBody>
      </p:sp>
    </p:spTree>
    <p:extLst>
      <p:ext uri="{BB962C8B-B14F-4D97-AF65-F5344CB8AC3E}">
        <p14:creationId xmlns:p14="http://schemas.microsoft.com/office/powerpoint/2010/main" val="159292572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BBDDD-ECCD-4323-8B1D-2BAD4A9D75DC}"/>
              </a:ext>
            </a:extLst>
          </p:cNvPr>
          <p:cNvSpPr>
            <a:spLocks noGrp="1"/>
          </p:cNvSpPr>
          <p:nvPr>
            <p:ph type="title"/>
          </p:nvPr>
        </p:nvSpPr>
        <p:spPr/>
        <p:txBody>
          <a:bodyPr/>
          <a:lstStyle/>
          <a:p>
            <a:r>
              <a:rPr lang="en-US" dirty="0"/>
              <a:t>Navigation Methods:</a:t>
            </a:r>
            <a:br>
              <a:rPr lang="en-US" dirty="0"/>
            </a:br>
            <a:endParaRPr lang="en-IN" dirty="0"/>
          </a:p>
        </p:txBody>
      </p:sp>
      <p:sp>
        <p:nvSpPr>
          <p:cNvPr id="3" name="Content Placeholder 2">
            <a:extLst>
              <a:ext uri="{FF2B5EF4-FFF2-40B4-BE49-F238E27FC236}">
                <a16:creationId xmlns:a16="http://schemas.microsoft.com/office/drawing/2014/main" id="{EDC1152A-B985-4355-866F-3F4B4AAF8C2D}"/>
              </a:ext>
            </a:extLst>
          </p:cNvPr>
          <p:cNvSpPr>
            <a:spLocks noGrp="1"/>
          </p:cNvSpPr>
          <p:nvPr>
            <p:ph idx="1"/>
          </p:nvPr>
        </p:nvSpPr>
        <p:spPr/>
        <p:txBody>
          <a:bodyPr>
            <a:normAutofit/>
          </a:bodyPr>
          <a:lstStyle/>
          <a:p>
            <a:r>
              <a:rPr lang="en-US" dirty="0"/>
              <a:t>Playwright provides several methods for navigating between pages:</a:t>
            </a:r>
          </a:p>
          <a:p>
            <a:r>
              <a:rPr lang="en-US" dirty="0" err="1">
                <a:highlight>
                  <a:srgbClr val="FFFF00"/>
                </a:highlight>
              </a:rPr>
              <a:t>page.goto</a:t>
            </a:r>
            <a:r>
              <a:rPr lang="en-US" dirty="0">
                <a:highlight>
                  <a:srgbClr val="FFFF00"/>
                </a:highlight>
              </a:rPr>
              <a:t>(</a:t>
            </a:r>
            <a:r>
              <a:rPr lang="en-US" dirty="0" err="1">
                <a:highlight>
                  <a:srgbClr val="FFFF00"/>
                </a:highlight>
              </a:rPr>
              <a:t>url</a:t>
            </a:r>
            <a:r>
              <a:rPr lang="en-US" dirty="0">
                <a:highlight>
                  <a:srgbClr val="FFFF00"/>
                </a:highlight>
              </a:rPr>
              <a:t>): </a:t>
            </a:r>
            <a:r>
              <a:rPr lang="en-US" dirty="0"/>
              <a:t>Navigates to the specified URL. You can optionally provide navigation options such as timeout, </a:t>
            </a:r>
            <a:r>
              <a:rPr lang="en-US" dirty="0" err="1"/>
              <a:t>waitUntil</a:t>
            </a:r>
            <a:r>
              <a:rPr lang="en-US" dirty="0"/>
              <a:t>, and </a:t>
            </a:r>
            <a:r>
              <a:rPr lang="en-US" dirty="0" err="1"/>
              <a:t>referer</a:t>
            </a:r>
            <a:r>
              <a:rPr lang="en-US" dirty="0"/>
              <a:t>.</a:t>
            </a:r>
          </a:p>
          <a:p>
            <a:r>
              <a:rPr lang="en-US" dirty="0" err="1">
                <a:highlight>
                  <a:srgbClr val="FFFF00"/>
                </a:highlight>
              </a:rPr>
              <a:t>page.goBack</a:t>
            </a:r>
            <a:r>
              <a:rPr lang="en-US" dirty="0">
                <a:highlight>
                  <a:srgbClr val="FFFF00"/>
                </a:highlight>
              </a:rPr>
              <a:t>(): </a:t>
            </a:r>
            <a:r>
              <a:rPr lang="en-US" dirty="0"/>
              <a:t>Navigates to the previous page in the browser history.</a:t>
            </a:r>
          </a:p>
          <a:p>
            <a:r>
              <a:rPr lang="en-US" dirty="0" err="1">
                <a:highlight>
                  <a:srgbClr val="FFFF00"/>
                </a:highlight>
              </a:rPr>
              <a:t>page.goForward</a:t>
            </a:r>
            <a:r>
              <a:rPr lang="en-US" dirty="0">
                <a:highlight>
                  <a:srgbClr val="FFFF00"/>
                </a:highlight>
              </a:rPr>
              <a:t>(): </a:t>
            </a:r>
            <a:r>
              <a:rPr lang="en-US" dirty="0"/>
              <a:t>Navigates to the next page in the browser history.</a:t>
            </a:r>
          </a:p>
          <a:p>
            <a:r>
              <a:rPr lang="en-US" dirty="0" err="1">
                <a:highlight>
                  <a:srgbClr val="FFFF00"/>
                </a:highlight>
              </a:rPr>
              <a:t>page.reload</a:t>
            </a:r>
            <a:r>
              <a:rPr lang="en-US" dirty="0">
                <a:highlight>
                  <a:srgbClr val="FFFF00"/>
                </a:highlight>
              </a:rPr>
              <a:t>(): </a:t>
            </a:r>
            <a:r>
              <a:rPr lang="en-US" dirty="0"/>
              <a:t>Reloads the current page.</a:t>
            </a:r>
          </a:p>
        </p:txBody>
      </p:sp>
      <p:sp>
        <p:nvSpPr>
          <p:cNvPr id="4" name="Date Placeholder 3">
            <a:extLst>
              <a:ext uri="{FF2B5EF4-FFF2-40B4-BE49-F238E27FC236}">
                <a16:creationId xmlns:a16="http://schemas.microsoft.com/office/drawing/2014/main" id="{563D319D-EBB3-454B-934F-DFDCF3342E0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10C67F4-F127-4E59-9D72-54EBC4D01A5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6B7C1C6-2AD3-4292-98FA-E1A55DD21BF7}"/>
              </a:ext>
            </a:extLst>
          </p:cNvPr>
          <p:cNvSpPr>
            <a:spLocks noGrp="1"/>
          </p:cNvSpPr>
          <p:nvPr>
            <p:ph type="sldNum" sz="quarter" idx="12"/>
          </p:nvPr>
        </p:nvSpPr>
        <p:spPr/>
        <p:txBody>
          <a:bodyPr/>
          <a:lstStyle/>
          <a:p>
            <a:fld id="{A193C64B-2574-4D3D-B044-92D68AAEF81F}" type="slidenum">
              <a:rPr lang="en-IN" smtClean="0"/>
              <a:t>100</a:t>
            </a:fld>
            <a:endParaRPr lang="en-IN"/>
          </a:p>
        </p:txBody>
      </p:sp>
    </p:spTree>
    <p:extLst>
      <p:ext uri="{BB962C8B-B14F-4D97-AF65-F5344CB8AC3E}">
        <p14:creationId xmlns:p14="http://schemas.microsoft.com/office/powerpoint/2010/main" val="185636707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1CF01-84B1-4870-8B53-0BAA8F4C0283}"/>
              </a:ext>
            </a:extLst>
          </p:cNvPr>
          <p:cNvSpPr>
            <a:spLocks noGrp="1"/>
          </p:cNvSpPr>
          <p:nvPr>
            <p:ph type="title"/>
          </p:nvPr>
        </p:nvSpPr>
        <p:spPr/>
        <p:txBody>
          <a:bodyPr/>
          <a:lstStyle/>
          <a:p>
            <a:r>
              <a:rPr lang="en-US" dirty="0"/>
              <a:t>Navigation Events</a:t>
            </a:r>
            <a:endParaRPr lang="en-IN" dirty="0"/>
          </a:p>
        </p:txBody>
      </p:sp>
      <p:sp>
        <p:nvSpPr>
          <p:cNvPr id="3" name="Content Placeholder 2">
            <a:extLst>
              <a:ext uri="{FF2B5EF4-FFF2-40B4-BE49-F238E27FC236}">
                <a16:creationId xmlns:a16="http://schemas.microsoft.com/office/drawing/2014/main" id="{FFBE66E8-48F6-4FFF-A4EE-B9B9AB89A7B6}"/>
              </a:ext>
            </a:extLst>
          </p:cNvPr>
          <p:cNvSpPr>
            <a:spLocks noGrp="1"/>
          </p:cNvSpPr>
          <p:nvPr>
            <p:ph idx="1"/>
          </p:nvPr>
        </p:nvSpPr>
        <p:spPr/>
        <p:txBody>
          <a:bodyPr>
            <a:normAutofit lnSpcReduction="10000"/>
          </a:bodyPr>
          <a:lstStyle/>
          <a:p>
            <a:r>
              <a:rPr lang="en-US" dirty="0"/>
              <a:t>Playwright emits various navigation-related events that you can listen for and handle in your tests:</a:t>
            </a:r>
          </a:p>
          <a:p>
            <a:r>
              <a:rPr lang="en-US" dirty="0" err="1">
                <a:highlight>
                  <a:srgbClr val="FFFF00"/>
                </a:highlight>
              </a:rPr>
              <a:t>page.on</a:t>
            </a:r>
            <a:r>
              <a:rPr lang="en-US" dirty="0">
                <a:highlight>
                  <a:srgbClr val="FFFF00"/>
                </a:highlight>
              </a:rPr>
              <a:t>('navigation', </a:t>
            </a:r>
            <a:r>
              <a:rPr lang="en-US" dirty="0" err="1">
                <a:highlight>
                  <a:srgbClr val="FFFF00"/>
                </a:highlight>
              </a:rPr>
              <a:t>handlerFn</a:t>
            </a:r>
            <a:r>
              <a:rPr lang="en-US" dirty="0">
                <a:highlight>
                  <a:srgbClr val="FFFF00"/>
                </a:highlight>
              </a:rPr>
              <a:t>): </a:t>
            </a:r>
            <a:r>
              <a:rPr lang="en-US" dirty="0"/>
              <a:t>Fired when the page navigates to a new URL.</a:t>
            </a:r>
          </a:p>
          <a:p>
            <a:r>
              <a:rPr lang="en-US" dirty="0" err="1">
                <a:highlight>
                  <a:srgbClr val="FFFF00"/>
                </a:highlight>
              </a:rPr>
              <a:t>page.on</a:t>
            </a:r>
            <a:r>
              <a:rPr lang="en-US" dirty="0">
                <a:highlight>
                  <a:srgbClr val="FFFF00"/>
                </a:highlight>
              </a:rPr>
              <a:t>('load', </a:t>
            </a:r>
            <a:r>
              <a:rPr lang="en-US" dirty="0" err="1">
                <a:highlight>
                  <a:srgbClr val="FFFF00"/>
                </a:highlight>
              </a:rPr>
              <a:t>handlerFn</a:t>
            </a:r>
            <a:r>
              <a:rPr lang="en-US" dirty="0">
                <a:highlight>
                  <a:srgbClr val="FFFF00"/>
                </a:highlight>
              </a:rPr>
              <a:t>): </a:t>
            </a:r>
            <a:r>
              <a:rPr lang="en-US" dirty="0"/>
              <a:t>Fired when the page's load event is triggered, indicating that all resources have finished loading.</a:t>
            </a:r>
          </a:p>
          <a:p>
            <a:r>
              <a:rPr lang="en-US" dirty="0" err="1">
                <a:highlight>
                  <a:srgbClr val="FFFF00"/>
                </a:highlight>
              </a:rPr>
              <a:t>page.on</a:t>
            </a:r>
            <a:r>
              <a:rPr lang="en-US" dirty="0">
                <a:highlight>
                  <a:srgbClr val="FFFF00"/>
                </a:highlight>
              </a:rPr>
              <a:t>('</a:t>
            </a:r>
            <a:r>
              <a:rPr lang="en-US" dirty="0" err="1">
                <a:highlight>
                  <a:srgbClr val="FFFF00"/>
                </a:highlight>
              </a:rPr>
              <a:t>domcontentloaded</a:t>
            </a:r>
            <a:r>
              <a:rPr lang="en-US" dirty="0">
                <a:highlight>
                  <a:srgbClr val="FFFF00"/>
                </a:highlight>
              </a:rPr>
              <a:t>', </a:t>
            </a:r>
            <a:r>
              <a:rPr lang="en-US" dirty="0" err="1">
                <a:highlight>
                  <a:srgbClr val="FFFF00"/>
                </a:highlight>
              </a:rPr>
              <a:t>handlerFn</a:t>
            </a:r>
            <a:r>
              <a:rPr lang="en-US" dirty="0">
                <a:highlight>
                  <a:srgbClr val="FFFF00"/>
                </a:highlight>
              </a:rPr>
              <a:t>): </a:t>
            </a:r>
            <a:r>
              <a:rPr lang="en-US" dirty="0"/>
              <a:t>Fired when the DOM content of the page is fully loaded, but not necessarily all resources like images or scripts.</a:t>
            </a:r>
          </a:p>
          <a:p>
            <a:r>
              <a:rPr lang="en-US" dirty="0" err="1">
                <a:highlight>
                  <a:srgbClr val="FFFF00"/>
                </a:highlight>
              </a:rPr>
              <a:t>page.on</a:t>
            </a:r>
            <a:r>
              <a:rPr lang="en-US" dirty="0">
                <a:highlight>
                  <a:srgbClr val="FFFF00"/>
                </a:highlight>
              </a:rPr>
              <a:t>('</a:t>
            </a:r>
            <a:r>
              <a:rPr lang="en-US" dirty="0" err="1">
                <a:highlight>
                  <a:srgbClr val="FFFF00"/>
                </a:highlight>
              </a:rPr>
              <a:t>frameattached</a:t>
            </a:r>
            <a:r>
              <a:rPr lang="en-US" dirty="0">
                <a:highlight>
                  <a:srgbClr val="FFFF00"/>
                </a:highlight>
              </a:rPr>
              <a:t>', </a:t>
            </a:r>
            <a:r>
              <a:rPr lang="en-US" dirty="0" err="1">
                <a:highlight>
                  <a:srgbClr val="FFFF00"/>
                </a:highlight>
              </a:rPr>
              <a:t>handlerFn</a:t>
            </a:r>
            <a:r>
              <a:rPr lang="en-US" dirty="0">
                <a:highlight>
                  <a:srgbClr val="FFFF00"/>
                </a:highlight>
              </a:rPr>
              <a:t>): </a:t>
            </a:r>
            <a:r>
              <a:rPr lang="en-US" dirty="0"/>
              <a:t>Fired when a new frame is attached to the page.</a:t>
            </a:r>
            <a:endParaRPr lang="en-IN" dirty="0"/>
          </a:p>
        </p:txBody>
      </p:sp>
      <p:sp>
        <p:nvSpPr>
          <p:cNvPr id="4" name="Date Placeholder 3">
            <a:extLst>
              <a:ext uri="{FF2B5EF4-FFF2-40B4-BE49-F238E27FC236}">
                <a16:creationId xmlns:a16="http://schemas.microsoft.com/office/drawing/2014/main" id="{8D278340-803A-487F-ACC3-E2DF3A28021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CC7BB6A-A035-4242-9589-EA78D816980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DAF423B-940C-4888-9E96-B1BFA0555B0D}"/>
              </a:ext>
            </a:extLst>
          </p:cNvPr>
          <p:cNvSpPr>
            <a:spLocks noGrp="1"/>
          </p:cNvSpPr>
          <p:nvPr>
            <p:ph type="sldNum" sz="quarter" idx="12"/>
          </p:nvPr>
        </p:nvSpPr>
        <p:spPr/>
        <p:txBody>
          <a:bodyPr/>
          <a:lstStyle/>
          <a:p>
            <a:fld id="{A193C64B-2574-4D3D-B044-92D68AAEF81F}" type="slidenum">
              <a:rPr lang="en-IN" smtClean="0"/>
              <a:t>101</a:t>
            </a:fld>
            <a:endParaRPr lang="en-IN"/>
          </a:p>
        </p:txBody>
      </p:sp>
    </p:spTree>
    <p:extLst>
      <p:ext uri="{BB962C8B-B14F-4D97-AF65-F5344CB8AC3E}">
        <p14:creationId xmlns:p14="http://schemas.microsoft.com/office/powerpoint/2010/main" val="365237982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A66F5-2747-483A-8259-A5859FB5531A}"/>
              </a:ext>
            </a:extLst>
          </p:cNvPr>
          <p:cNvSpPr>
            <a:spLocks noGrp="1"/>
          </p:cNvSpPr>
          <p:nvPr>
            <p:ph type="title"/>
          </p:nvPr>
        </p:nvSpPr>
        <p:spPr/>
        <p:txBody>
          <a:bodyPr/>
          <a:lstStyle/>
          <a:p>
            <a:r>
              <a:rPr lang="en-US" dirty="0"/>
              <a:t>Navigation Control:</a:t>
            </a:r>
            <a:br>
              <a:rPr lang="en-US" dirty="0"/>
            </a:br>
            <a:endParaRPr lang="en-IN" dirty="0"/>
          </a:p>
        </p:txBody>
      </p:sp>
      <p:sp>
        <p:nvSpPr>
          <p:cNvPr id="3" name="Content Placeholder 2">
            <a:extLst>
              <a:ext uri="{FF2B5EF4-FFF2-40B4-BE49-F238E27FC236}">
                <a16:creationId xmlns:a16="http://schemas.microsoft.com/office/drawing/2014/main" id="{5BF0B2E7-6B47-49E0-95D1-5C11465AC5C7}"/>
              </a:ext>
            </a:extLst>
          </p:cNvPr>
          <p:cNvSpPr>
            <a:spLocks noGrp="1"/>
          </p:cNvSpPr>
          <p:nvPr>
            <p:ph idx="1"/>
          </p:nvPr>
        </p:nvSpPr>
        <p:spPr/>
        <p:txBody>
          <a:bodyPr/>
          <a:lstStyle/>
          <a:p>
            <a:r>
              <a:rPr lang="en-US" dirty="0"/>
              <a:t>You can control navigation behavior using various options and settings:</a:t>
            </a:r>
          </a:p>
          <a:p>
            <a:r>
              <a:rPr lang="en-US" dirty="0">
                <a:highlight>
                  <a:srgbClr val="FFFF00"/>
                </a:highlight>
              </a:rPr>
              <a:t>timeout</a:t>
            </a:r>
            <a:r>
              <a:rPr lang="en-US" dirty="0"/>
              <a:t>: Specifies the maximum time to wait for navigation to complete before throwing an error.</a:t>
            </a:r>
          </a:p>
          <a:p>
            <a:r>
              <a:rPr lang="en-US" dirty="0" err="1">
                <a:highlight>
                  <a:srgbClr val="FFFF00"/>
                </a:highlight>
              </a:rPr>
              <a:t>waitUntil</a:t>
            </a:r>
            <a:r>
              <a:rPr lang="en-US" dirty="0"/>
              <a:t>: Defines when to consider navigation successful, such as when the page's load event fires or when the DOM content is loaded.</a:t>
            </a:r>
          </a:p>
          <a:p>
            <a:r>
              <a:rPr lang="en-US" dirty="0" err="1">
                <a:highlight>
                  <a:srgbClr val="FFFF00"/>
                </a:highlight>
              </a:rPr>
              <a:t>referer</a:t>
            </a:r>
            <a:r>
              <a:rPr lang="en-US" dirty="0"/>
              <a:t>: Sets the </a:t>
            </a:r>
            <a:r>
              <a:rPr lang="en-US" dirty="0" err="1"/>
              <a:t>Referer</a:t>
            </a:r>
            <a:r>
              <a:rPr lang="en-US" dirty="0"/>
              <a:t> HTTP header for the navigation request.</a:t>
            </a:r>
            <a:endParaRPr lang="en-IN" dirty="0"/>
          </a:p>
        </p:txBody>
      </p:sp>
      <p:sp>
        <p:nvSpPr>
          <p:cNvPr id="4" name="Date Placeholder 3">
            <a:extLst>
              <a:ext uri="{FF2B5EF4-FFF2-40B4-BE49-F238E27FC236}">
                <a16:creationId xmlns:a16="http://schemas.microsoft.com/office/drawing/2014/main" id="{C9993F79-5A5E-4159-8B0C-AE7BF42247C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BD10159-DFDA-4B42-9782-2ADA7BD6F59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EAD14BF-24F5-4059-BC28-5B50ABB0C72D}"/>
              </a:ext>
            </a:extLst>
          </p:cNvPr>
          <p:cNvSpPr>
            <a:spLocks noGrp="1"/>
          </p:cNvSpPr>
          <p:nvPr>
            <p:ph type="sldNum" sz="quarter" idx="12"/>
          </p:nvPr>
        </p:nvSpPr>
        <p:spPr/>
        <p:txBody>
          <a:bodyPr/>
          <a:lstStyle/>
          <a:p>
            <a:fld id="{A193C64B-2574-4D3D-B044-92D68AAEF81F}" type="slidenum">
              <a:rPr lang="en-IN" smtClean="0"/>
              <a:t>102</a:t>
            </a:fld>
            <a:endParaRPr lang="en-IN"/>
          </a:p>
        </p:txBody>
      </p:sp>
    </p:spTree>
    <p:extLst>
      <p:ext uri="{BB962C8B-B14F-4D97-AF65-F5344CB8AC3E}">
        <p14:creationId xmlns:p14="http://schemas.microsoft.com/office/powerpoint/2010/main" val="263331204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F9397-E232-4FF3-A57D-2A0D99189447}"/>
              </a:ext>
            </a:extLst>
          </p:cNvPr>
          <p:cNvSpPr>
            <a:spLocks noGrp="1"/>
          </p:cNvSpPr>
          <p:nvPr>
            <p:ph type="title"/>
          </p:nvPr>
        </p:nvSpPr>
        <p:spPr/>
        <p:txBody>
          <a:bodyPr/>
          <a:lstStyle/>
          <a:p>
            <a:r>
              <a:rPr lang="en-US" dirty="0"/>
              <a:t>Navigating to URLs: </a:t>
            </a:r>
            <a:endParaRPr lang="en-IN" dirty="0"/>
          </a:p>
        </p:txBody>
      </p:sp>
      <p:sp>
        <p:nvSpPr>
          <p:cNvPr id="3" name="Content Placeholder 2">
            <a:extLst>
              <a:ext uri="{FF2B5EF4-FFF2-40B4-BE49-F238E27FC236}">
                <a16:creationId xmlns:a16="http://schemas.microsoft.com/office/drawing/2014/main" id="{2BD7EB30-83B0-48F0-8CB4-791EDE9D9B88}"/>
              </a:ext>
            </a:extLst>
          </p:cNvPr>
          <p:cNvSpPr>
            <a:spLocks noGrp="1"/>
          </p:cNvSpPr>
          <p:nvPr>
            <p:ph idx="1"/>
          </p:nvPr>
        </p:nvSpPr>
        <p:spPr/>
        <p:txBody>
          <a:bodyPr>
            <a:normAutofit/>
          </a:bodyPr>
          <a:lstStyle/>
          <a:p>
            <a:r>
              <a:rPr lang="en-US" dirty="0"/>
              <a:t>Playwright allows you to navigate to specific URLs using the </a:t>
            </a:r>
            <a:r>
              <a:rPr lang="en-US" dirty="0" err="1">
                <a:highlight>
                  <a:srgbClr val="FFFF00"/>
                </a:highlight>
              </a:rPr>
              <a:t>page.goto</a:t>
            </a:r>
            <a:r>
              <a:rPr lang="en-US" dirty="0">
                <a:highlight>
                  <a:srgbClr val="FFFF00"/>
                </a:highlight>
              </a:rPr>
              <a:t>(</a:t>
            </a:r>
            <a:r>
              <a:rPr lang="en-US" dirty="0" err="1">
                <a:highlight>
                  <a:srgbClr val="FFFF00"/>
                </a:highlight>
              </a:rPr>
              <a:t>url</a:t>
            </a:r>
            <a:r>
              <a:rPr lang="en-US" dirty="0">
                <a:highlight>
                  <a:srgbClr val="FFFF00"/>
                </a:highlight>
              </a:rPr>
              <a:t>[, options]) </a:t>
            </a:r>
            <a:r>
              <a:rPr lang="en-US" dirty="0"/>
              <a:t>method. You can provide the URL as the first argument and optionally specify navigation options such as </a:t>
            </a:r>
            <a:r>
              <a:rPr lang="en-US" b="1" dirty="0"/>
              <a:t>timeout</a:t>
            </a:r>
            <a:r>
              <a:rPr lang="en-US" dirty="0"/>
              <a:t>, </a:t>
            </a:r>
            <a:r>
              <a:rPr lang="en-US" b="1" dirty="0" err="1"/>
              <a:t>waitUntil</a:t>
            </a:r>
            <a:r>
              <a:rPr lang="en-US" dirty="0"/>
              <a:t>, and </a:t>
            </a:r>
            <a:r>
              <a:rPr lang="en-US" b="1" dirty="0" err="1"/>
              <a:t>referer</a:t>
            </a:r>
            <a:r>
              <a:rPr lang="en-US" dirty="0"/>
              <a:t>.</a:t>
            </a:r>
          </a:p>
          <a:p>
            <a:r>
              <a:rPr lang="en-US" b="1" u="sng" dirty="0"/>
              <a:t>Waiting for Navigation:</a:t>
            </a:r>
          </a:p>
          <a:p>
            <a:r>
              <a:rPr lang="en-US" dirty="0"/>
              <a:t>After initiating a navigation, you can wait for the page to complete loading using the </a:t>
            </a:r>
            <a:r>
              <a:rPr lang="en-US" dirty="0">
                <a:highlight>
                  <a:srgbClr val="FFFF00"/>
                </a:highlight>
              </a:rPr>
              <a:t>page.</a:t>
            </a:r>
            <a:r>
              <a:rPr lang="en-IN" dirty="0">
                <a:highlight>
                  <a:srgbClr val="FFFF00"/>
                </a:highlight>
              </a:rPr>
              <a:t> </a:t>
            </a:r>
            <a:r>
              <a:rPr lang="en-IN" dirty="0" err="1">
                <a:highlight>
                  <a:srgbClr val="FFFF00"/>
                </a:highlight>
              </a:rPr>
              <a:t>page.waitForURL</a:t>
            </a:r>
            <a:r>
              <a:rPr lang="en-US" dirty="0">
                <a:highlight>
                  <a:srgbClr val="FFFF00"/>
                </a:highlight>
              </a:rPr>
              <a:t>([options]) </a:t>
            </a:r>
            <a:r>
              <a:rPr lang="en-US" dirty="0"/>
              <a:t>method. This method allows you to wait until the navigation is complete, and the page has stabilized before proceeding with further actions.</a:t>
            </a:r>
          </a:p>
          <a:p>
            <a:endParaRPr lang="en-US" dirty="0"/>
          </a:p>
          <a:p>
            <a:endParaRPr lang="en-IN" dirty="0"/>
          </a:p>
        </p:txBody>
      </p:sp>
      <p:sp>
        <p:nvSpPr>
          <p:cNvPr id="4" name="Date Placeholder 3">
            <a:extLst>
              <a:ext uri="{FF2B5EF4-FFF2-40B4-BE49-F238E27FC236}">
                <a16:creationId xmlns:a16="http://schemas.microsoft.com/office/drawing/2014/main" id="{B94494C5-AD95-4FDF-8392-0658EC9A201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35E76D5-A3C5-41F3-88E0-EC95315A79E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72F475A-A219-4449-83E8-915617C24198}"/>
              </a:ext>
            </a:extLst>
          </p:cNvPr>
          <p:cNvSpPr>
            <a:spLocks noGrp="1"/>
          </p:cNvSpPr>
          <p:nvPr>
            <p:ph type="sldNum" sz="quarter" idx="12"/>
          </p:nvPr>
        </p:nvSpPr>
        <p:spPr/>
        <p:txBody>
          <a:bodyPr/>
          <a:lstStyle/>
          <a:p>
            <a:fld id="{A193C64B-2574-4D3D-B044-92D68AAEF81F}" type="slidenum">
              <a:rPr lang="en-IN" smtClean="0"/>
              <a:t>103</a:t>
            </a:fld>
            <a:endParaRPr lang="en-IN"/>
          </a:p>
        </p:txBody>
      </p:sp>
    </p:spTree>
    <p:extLst>
      <p:ext uri="{BB962C8B-B14F-4D97-AF65-F5344CB8AC3E}">
        <p14:creationId xmlns:p14="http://schemas.microsoft.com/office/powerpoint/2010/main" val="106359806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0E3CC-AC1C-4651-9982-4F60913C13F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7B79760-F0B6-41CA-87BF-05E7ACAB7525}"/>
              </a:ext>
            </a:extLst>
          </p:cNvPr>
          <p:cNvSpPr>
            <a:spLocks noGrp="1"/>
          </p:cNvSpPr>
          <p:nvPr>
            <p:ph idx="1"/>
          </p:nvPr>
        </p:nvSpPr>
        <p:spPr/>
        <p:txBody>
          <a:bodyPr>
            <a:normAutofit fontScale="62500" lnSpcReduction="20000"/>
          </a:bodyPr>
          <a:lstStyle/>
          <a:p>
            <a:r>
              <a:rPr lang="en-US" b="1" u="sng" dirty="0"/>
              <a:t>Waiting for Page content</a:t>
            </a:r>
          </a:p>
          <a:p>
            <a:r>
              <a:rPr lang="en-US" dirty="0"/>
              <a:t>Sometimes, you may need to wait for specific content to appear on the page before continuing with your tests. Playwright provides methods like </a:t>
            </a:r>
            <a:r>
              <a:rPr lang="en-US" b="1" dirty="0" err="1"/>
              <a:t>page.waitForSelector</a:t>
            </a:r>
            <a:r>
              <a:rPr lang="en-US" b="1" dirty="0"/>
              <a:t>(selector[, options]) </a:t>
            </a:r>
            <a:r>
              <a:rPr lang="en-US" dirty="0"/>
              <a:t>and </a:t>
            </a:r>
            <a:r>
              <a:rPr lang="en-US" b="1" dirty="0" err="1"/>
              <a:t>page.waitForFunction</a:t>
            </a:r>
            <a:r>
              <a:rPr lang="en-US" b="1" dirty="0"/>
              <a:t>(predicate[, options])</a:t>
            </a:r>
            <a:r>
              <a:rPr lang="en-US" dirty="0"/>
              <a:t> to wait for elements or conditions to become visible or satisfied.</a:t>
            </a:r>
          </a:p>
          <a:p>
            <a:r>
              <a:rPr lang="en-US" b="1" dirty="0"/>
              <a:t>Handling Navigation Events:</a:t>
            </a:r>
          </a:p>
          <a:p>
            <a:endParaRPr lang="en-US" dirty="0"/>
          </a:p>
          <a:p>
            <a:r>
              <a:rPr lang="en-US" dirty="0"/>
              <a:t>Playwright emits various navigation-related events that you can listen for and handle in your tests. For example, you can use the </a:t>
            </a:r>
            <a:r>
              <a:rPr lang="en-US" dirty="0" err="1"/>
              <a:t>page.on</a:t>
            </a:r>
            <a:r>
              <a:rPr lang="en-US" dirty="0"/>
              <a:t>(</a:t>
            </a:r>
            <a:r>
              <a:rPr lang="en-US" dirty="0">
                <a:highlight>
                  <a:srgbClr val="FFFF00"/>
                </a:highlight>
              </a:rPr>
              <a:t>'load</a:t>
            </a:r>
            <a:r>
              <a:rPr lang="en-US" dirty="0"/>
              <a:t>', handler) event to detect when the page's load event is triggered, indicating that all resources have finished loading.</a:t>
            </a:r>
          </a:p>
          <a:p>
            <a:r>
              <a:rPr lang="en-US" b="1" dirty="0"/>
              <a:t>Reload and Navigation History:</a:t>
            </a:r>
          </a:p>
          <a:p>
            <a:endParaRPr lang="en-US" dirty="0"/>
          </a:p>
          <a:p>
            <a:r>
              <a:rPr lang="en-US" dirty="0"/>
              <a:t>Playwright also allows you to reload the current page using the </a:t>
            </a:r>
            <a:r>
              <a:rPr lang="en-US" dirty="0" err="1">
                <a:highlight>
                  <a:srgbClr val="FFFF00"/>
                </a:highlight>
              </a:rPr>
              <a:t>page.reload</a:t>
            </a:r>
            <a:r>
              <a:rPr lang="en-US" dirty="0">
                <a:highlight>
                  <a:srgbClr val="FFFF00"/>
                </a:highlight>
              </a:rPr>
              <a:t>([options]) </a:t>
            </a:r>
            <a:r>
              <a:rPr lang="en-US" dirty="0"/>
              <a:t>method. Additionally, you can navigate backward and forward in the browser's navigation history using the </a:t>
            </a:r>
            <a:r>
              <a:rPr lang="en-US" dirty="0" err="1">
                <a:highlight>
                  <a:srgbClr val="FFFF00"/>
                </a:highlight>
              </a:rPr>
              <a:t>page.goBack</a:t>
            </a:r>
            <a:r>
              <a:rPr lang="en-US" dirty="0">
                <a:highlight>
                  <a:srgbClr val="FFFF00"/>
                </a:highlight>
              </a:rPr>
              <a:t>([options]) </a:t>
            </a:r>
            <a:r>
              <a:rPr lang="en-US" dirty="0"/>
              <a:t>and </a:t>
            </a:r>
            <a:r>
              <a:rPr lang="en-US" dirty="0" err="1">
                <a:highlight>
                  <a:srgbClr val="FFFF00"/>
                </a:highlight>
              </a:rPr>
              <a:t>page.goForward</a:t>
            </a:r>
            <a:r>
              <a:rPr lang="en-US" dirty="0">
                <a:highlight>
                  <a:srgbClr val="FFFF00"/>
                </a:highlight>
              </a:rPr>
              <a:t>([options]) </a:t>
            </a:r>
            <a:r>
              <a:rPr lang="en-US" dirty="0"/>
              <a:t>methods, respectively.</a:t>
            </a:r>
            <a:endParaRPr lang="en-IN" b="1" u="sng" dirty="0"/>
          </a:p>
        </p:txBody>
      </p:sp>
      <p:sp>
        <p:nvSpPr>
          <p:cNvPr id="4" name="Date Placeholder 3">
            <a:extLst>
              <a:ext uri="{FF2B5EF4-FFF2-40B4-BE49-F238E27FC236}">
                <a16:creationId xmlns:a16="http://schemas.microsoft.com/office/drawing/2014/main" id="{2E528FFB-7435-4DE7-8E8D-1B91734C852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59BAAFA-837D-4A15-941E-918DDB9EF38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F2EFE24-AC34-4D0A-AF4A-81ABE48DF291}"/>
              </a:ext>
            </a:extLst>
          </p:cNvPr>
          <p:cNvSpPr>
            <a:spLocks noGrp="1"/>
          </p:cNvSpPr>
          <p:nvPr>
            <p:ph type="sldNum" sz="quarter" idx="12"/>
          </p:nvPr>
        </p:nvSpPr>
        <p:spPr/>
        <p:txBody>
          <a:bodyPr/>
          <a:lstStyle/>
          <a:p>
            <a:fld id="{A193C64B-2574-4D3D-B044-92D68AAEF81F}" type="slidenum">
              <a:rPr lang="en-IN" smtClean="0"/>
              <a:t>104</a:t>
            </a:fld>
            <a:endParaRPr lang="en-IN"/>
          </a:p>
        </p:txBody>
      </p:sp>
    </p:spTree>
    <p:extLst>
      <p:ext uri="{BB962C8B-B14F-4D97-AF65-F5344CB8AC3E}">
        <p14:creationId xmlns:p14="http://schemas.microsoft.com/office/powerpoint/2010/main" val="405375887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0E3CC-AC1C-4651-9982-4F60913C13F6}"/>
              </a:ext>
            </a:extLst>
          </p:cNvPr>
          <p:cNvSpPr>
            <a:spLocks noGrp="1"/>
          </p:cNvSpPr>
          <p:nvPr>
            <p:ph type="title"/>
          </p:nvPr>
        </p:nvSpPr>
        <p:spPr/>
        <p:txBody>
          <a:bodyPr/>
          <a:lstStyle/>
          <a:p>
            <a:r>
              <a:rPr lang="en-US" dirty="0"/>
              <a:t>Handling Navigation events </a:t>
            </a:r>
            <a:endParaRPr lang="en-IN" dirty="0"/>
          </a:p>
        </p:txBody>
      </p:sp>
      <p:sp>
        <p:nvSpPr>
          <p:cNvPr id="3" name="Content Placeholder 2">
            <a:extLst>
              <a:ext uri="{FF2B5EF4-FFF2-40B4-BE49-F238E27FC236}">
                <a16:creationId xmlns:a16="http://schemas.microsoft.com/office/drawing/2014/main" id="{37B79760-F0B6-41CA-87BF-05E7ACAB7525}"/>
              </a:ext>
            </a:extLst>
          </p:cNvPr>
          <p:cNvSpPr>
            <a:spLocks noGrp="1"/>
          </p:cNvSpPr>
          <p:nvPr>
            <p:ph idx="1"/>
          </p:nvPr>
        </p:nvSpPr>
        <p:spPr/>
        <p:txBody>
          <a:bodyPr>
            <a:normAutofit/>
          </a:bodyPr>
          <a:lstStyle/>
          <a:p>
            <a:br>
              <a:rPr lang="en-US" dirty="0"/>
            </a:br>
            <a:r>
              <a:rPr lang="en-US" dirty="0"/>
              <a:t>Handling navigation events in Playwright allows you to react to various actions related to page navigation, such as when a page starts loading, finishes loading, or encounters an error during navigation. Here's how you can handle navigation events in Playwright:</a:t>
            </a:r>
            <a:endParaRPr lang="en-IN" b="1" u="sng" dirty="0"/>
          </a:p>
        </p:txBody>
      </p:sp>
      <p:sp>
        <p:nvSpPr>
          <p:cNvPr id="4" name="Date Placeholder 3">
            <a:extLst>
              <a:ext uri="{FF2B5EF4-FFF2-40B4-BE49-F238E27FC236}">
                <a16:creationId xmlns:a16="http://schemas.microsoft.com/office/drawing/2014/main" id="{82BC1E40-DF80-4C4A-AEE3-03F7DA08AAA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6941567-8601-47EF-8023-2E89D332B2B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655A737-A9F3-48B1-B481-D2F4C968C5F6}"/>
              </a:ext>
            </a:extLst>
          </p:cNvPr>
          <p:cNvSpPr>
            <a:spLocks noGrp="1"/>
          </p:cNvSpPr>
          <p:nvPr>
            <p:ph type="sldNum" sz="quarter" idx="12"/>
          </p:nvPr>
        </p:nvSpPr>
        <p:spPr/>
        <p:txBody>
          <a:bodyPr/>
          <a:lstStyle/>
          <a:p>
            <a:fld id="{A193C64B-2574-4D3D-B044-92D68AAEF81F}" type="slidenum">
              <a:rPr lang="en-IN" smtClean="0"/>
              <a:t>105</a:t>
            </a:fld>
            <a:endParaRPr lang="en-IN"/>
          </a:p>
        </p:txBody>
      </p:sp>
    </p:spTree>
    <p:extLst>
      <p:ext uri="{BB962C8B-B14F-4D97-AF65-F5344CB8AC3E}">
        <p14:creationId xmlns:p14="http://schemas.microsoft.com/office/powerpoint/2010/main" val="242525455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1AC8A-0E41-4AED-ADED-562BF7EE4972}"/>
              </a:ext>
            </a:extLst>
          </p:cNvPr>
          <p:cNvSpPr>
            <a:spLocks noGrp="1"/>
          </p:cNvSpPr>
          <p:nvPr>
            <p:ph type="title"/>
          </p:nvPr>
        </p:nvSpPr>
        <p:spPr/>
        <p:txBody>
          <a:bodyPr/>
          <a:lstStyle/>
          <a:p>
            <a:r>
              <a:rPr lang="en-US" dirty="0"/>
              <a:t>Listening to Navigation Events:</a:t>
            </a:r>
            <a:endParaRPr lang="en-IN" dirty="0"/>
          </a:p>
        </p:txBody>
      </p:sp>
      <p:sp>
        <p:nvSpPr>
          <p:cNvPr id="3" name="Content Placeholder 2">
            <a:extLst>
              <a:ext uri="{FF2B5EF4-FFF2-40B4-BE49-F238E27FC236}">
                <a16:creationId xmlns:a16="http://schemas.microsoft.com/office/drawing/2014/main" id="{86415B3E-2E29-484C-9631-C08454F73876}"/>
              </a:ext>
            </a:extLst>
          </p:cNvPr>
          <p:cNvSpPr>
            <a:spLocks noGrp="1"/>
          </p:cNvSpPr>
          <p:nvPr>
            <p:ph idx="1"/>
          </p:nvPr>
        </p:nvSpPr>
        <p:spPr/>
        <p:txBody>
          <a:bodyPr>
            <a:normAutofit lnSpcReduction="10000"/>
          </a:bodyPr>
          <a:lstStyle/>
          <a:p>
            <a:endParaRPr lang="en-US" dirty="0"/>
          </a:p>
          <a:p>
            <a:r>
              <a:rPr lang="en-US" dirty="0"/>
              <a:t>Playwright provides the </a:t>
            </a:r>
            <a:r>
              <a:rPr lang="en-US" dirty="0" err="1">
                <a:highlight>
                  <a:srgbClr val="FFFF00"/>
                </a:highlight>
              </a:rPr>
              <a:t>page.on</a:t>
            </a:r>
            <a:r>
              <a:rPr lang="en-US" dirty="0">
                <a:highlight>
                  <a:srgbClr val="FFFF00"/>
                </a:highlight>
              </a:rPr>
              <a:t>(event, handler) </a:t>
            </a:r>
            <a:r>
              <a:rPr lang="en-US" dirty="0"/>
              <a:t>method to listen for navigation events. You can use this method to register event listeners for events such as </a:t>
            </a:r>
            <a:r>
              <a:rPr lang="en-US" b="1" dirty="0"/>
              <a:t>load</a:t>
            </a:r>
            <a:r>
              <a:rPr lang="en-US" dirty="0"/>
              <a:t>, </a:t>
            </a:r>
            <a:r>
              <a:rPr lang="en-US" b="1" dirty="0" err="1"/>
              <a:t>domcontentloaded</a:t>
            </a:r>
            <a:r>
              <a:rPr lang="en-US" dirty="0"/>
              <a:t>, </a:t>
            </a:r>
            <a:r>
              <a:rPr lang="en-US" b="1" dirty="0"/>
              <a:t>error</a:t>
            </a:r>
            <a:r>
              <a:rPr lang="en-US" dirty="0"/>
              <a:t>, </a:t>
            </a:r>
            <a:r>
              <a:rPr lang="en-US" b="1" dirty="0" err="1"/>
              <a:t>framenavigated</a:t>
            </a:r>
            <a:r>
              <a:rPr lang="en-US" dirty="0"/>
              <a:t>, etc.</a:t>
            </a:r>
          </a:p>
          <a:p>
            <a:r>
              <a:rPr lang="en-IN" dirty="0"/>
              <a:t>// Listen for the 'load' event</a:t>
            </a:r>
          </a:p>
          <a:p>
            <a:r>
              <a:rPr lang="en-IN" dirty="0" err="1"/>
              <a:t>page.on</a:t>
            </a:r>
            <a:r>
              <a:rPr lang="en-IN" dirty="0"/>
              <a:t>('load', () =&gt; {</a:t>
            </a:r>
          </a:p>
          <a:p>
            <a:r>
              <a:rPr lang="en-IN" dirty="0"/>
              <a:t>    console.log('Page loaded successfully');</a:t>
            </a:r>
          </a:p>
          <a:p>
            <a:r>
              <a:rPr lang="en-IN" dirty="0"/>
              <a:t>});</a:t>
            </a:r>
          </a:p>
          <a:p>
            <a:endParaRPr lang="en-IN" dirty="0"/>
          </a:p>
          <a:p>
            <a:endParaRPr lang="en-IN" dirty="0"/>
          </a:p>
        </p:txBody>
      </p:sp>
      <p:sp>
        <p:nvSpPr>
          <p:cNvPr id="4" name="Date Placeholder 3">
            <a:extLst>
              <a:ext uri="{FF2B5EF4-FFF2-40B4-BE49-F238E27FC236}">
                <a16:creationId xmlns:a16="http://schemas.microsoft.com/office/drawing/2014/main" id="{40DF9CBF-C15C-4217-A5B7-A74DA36F4F3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30888F1-B78C-4AFA-AC06-A9B194B6AB1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D43070B-DF8C-4C85-A8F0-6E0765B36F17}"/>
              </a:ext>
            </a:extLst>
          </p:cNvPr>
          <p:cNvSpPr>
            <a:spLocks noGrp="1"/>
          </p:cNvSpPr>
          <p:nvPr>
            <p:ph type="sldNum" sz="quarter" idx="12"/>
          </p:nvPr>
        </p:nvSpPr>
        <p:spPr/>
        <p:txBody>
          <a:bodyPr/>
          <a:lstStyle/>
          <a:p>
            <a:fld id="{A193C64B-2574-4D3D-B044-92D68AAEF81F}" type="slidenum">
              <a:rPr lang="en-IN" smtClean="0"/>
              <a:t>106</a:t>
            </a:fld>
            <a:endParaRPr lang="en-IN"/>
          </a:p>
        </p:txBody>
      </p:sp>
    </p:spTree>
    <p:extLst>
      <p:ext uri="{BB962C8B-B14F-4D97-AF65-F5344CB8AC3E}">
        <p14:creationId xmlns:p14="http://schemas.microsoft.com/office/powerpoint/2010/main" val="90161533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FACFF-A0A7-422B-94A0-0A1EAAF58EFC}"/>
              </a:ext>
            </a:extLst>
          </p:cNvPr>
          <p:cNvSpPr>
            <a:spLocks noGrp="1"/>
          </p:cNvSpPr>
          <p:nvPr>
            <p:ph type="title"/>
          </p:nvPr>
        </p:nvSpPr>
        <p:spPr/>
        <p:txBody>
          <a:bodyPr/>
          <a:lstStyle/>
          <a:p>
            <a:r>
              <a:rPr lang="en-IN" b="1" dirty="0" err="1"/>
              <a:t>domcontentloaded</a:t>
            </a:r>
            <a:endParaRPr lang="en-IN" dirty="0"/>
          </a:p>
        </p:txBody>
      </p:sp>
      <p:sp>
        <p:nvSpPr>
          <p:cNvPr id="3" name="Content Placeholder 2">
            <a:extLst>
              <a:ext uri="{FF2B5EF4-FFF2-40B4-BE49-F238E27FC236}">
                <a16:creationId xmlns:a16="http://schemas.microsoft.com/office/drawing/2014/main" id="{D6454E9D-6FAE-4B37-9EF7-B1AD5BC3A0FF}"/>
              </a:ext>
            </a:extLst>
          </p:cNvPr>
          <p:cNvSpPr>
            <a:spLocks noGrp="1"/>
          </p:cNvSpPr>
          <p:nvPr>
            <p:ph idx="1"/>
          </p:nvPr>
        </p:nvSpPr>
        <p:spPr/>
        <p:txBody>
          <a:bodyPr>
            <a:normAutofit/>
          </a:bodyPr>
          <a:lstStyle/>
          <a:p>
            <a:r>
              <a:rPr lang="en-IN" dirty="0"/>
              <a:t>// Listen for the </a:t>
            </a:r>
            <a:r>
              <a:rPr lang="en-IN" b="1" dirty="0"/>
              <a:t>'</a:t>
            </a:r>
            <a:r>
              <a:rPr lang="en-IN" b="1" dirty="0" err="1"/>
              <a:t>domcontentloaded</a:t>
            </a:r>
            <a:r>
              <a:rPr lang="en-IN" dirty="0"/>
              <a:t>' event</a:t>
            </a:r>
          </a:p>
          <a:p>
            <a:r>
              <a:rPr lang="en-IN" dirty="0" err="1"/>
              <a:t>page.on</a:t>
            </a:r>
            <a:r>
              <a:rPr lang="en-IN" dirty="0"/>
              <a:t>(</a:t>
            </a:r>
            <a:r>
              <a:rPr lang="en-IN" b="1" dirty="0"/>
              <a:t>'</a:t>
            </a:r>
            <a:r>
              <a:rPr lang="en-IN" b="1" dirty="0" err="1"/>
              <a:t>domcontentloaded</a:t>
            </a:r>
            <a:r>
              <a:rPr lang="en-IN" dirty="0"/>
              <a:t>', () =&gt; {</a:t>
            </a:r>
          </a:p>
          <a:p>
            <a:r>
              <a:rPr lang="en-IN" dirty="0"/>
              <a:t>    console.log('DOM content loaded');</a:t>
            </a:r>
          </a:p>
          <a:p>
            <a:r>
              <a:rPr lang="en-IN" dirty="0"/>
              <a:t>});</a:t>
            </a:r>
          </a:p>
        </p:txBody>
      </p:sp>
      <p:sp>
        <p:nvSpPr>
          <p:cNvPr id="4" name="Date Placeholder 3">
            <a:extLst>
              <a:ext uri="{FF2B5EF4-FFF2-40B4-BE49-F238E27FC236}">
                <a16:creationId xmlns:a16="http://schemas.microsoft.com/office/drawing/2014/main" id="{3DD87810-4345-40DD-987B-8720DE5AF13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530D1FD-8C63-4DDC-9638-CF72C0B7AD2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9CABFF4-4639-4AAA-999B-0F108C12C82D}"/>
              </a:ext>
            </a:extLst>
          </p:cNvPr>
          <p:cNvSpPr>
            <a:spLocks noGrp="1"/>
          </p:cNvSpPr>
          <p:nvPr>
            <p:ph type="sldNum" sz="quarter" idx="12"/>
          </p:nvPr>
        </p:nvSpPr>
        <p:spPr/>
        <p:txBody>
          <a:bodyPr/>
          <a:lstStyle/>
          <a:p>
            <a:fld id="{A193C64B-2574-4D3D-B044-92D68AAEF81F}" type="slidenum">
              <a:rPr lang="en-IN" smtClean="0"/>
              <a:t>107</a:t>
            </a:fld>
            <a:endParaRPr lang="en-IN"/>
          </a:p>
        </p:txBody>
      </p:sp>
    </p:spTree>
    <p:extLst>
      <p:ext uri="{BB962C8B-B14F-4D97-AF65-F5344CB8AC3E}">
        <p14:creationId xmlns:p14="http://schemas.microsoft.com/office/powerpoint/2010/main" val="15058466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FACFF-A0A7-422B-94A0-0A1EAAF58EFC}"/>
              </a:ext>
            </a:extLst>
          </p:cNvPr>
          <p:cNvSpPr>
            <a:spLocks noGrp="1"/>
          </p:cNvSpPr>
          <p:nvPr>
            <p:ph type="title"/>
          </p:nvPr>
        </p:nvSpPr>
        <p:spPr/>
        <p:txBody>
          <a:bodyPr/>
          <a:lstStyle/>
          <a:p>
            <a:r>
              <a:rPr lang="en-IN" b="1" dirty="0"/>
              <a:t>error</a:t>
            </a:r>
            <a:endParaRPr lang="en-IN" dirty="0"/>
          </a:p>
        </p:txBody>
      </p:sp>
      <p:sp>
        <p:nvSpPr>
          <p:cNvPr id="3" name="Content Placeholder 2">
            <a:extLst>
              <a:ext uri="{FF2B5EF4-FFF2-40B4-BE49-F238E27FC236}">
                <a16:creationId xmlns:a16="http://schemas.microsoft.com/office/drawing/2014/main" id="{D6454E9D-6FAE-4B37-9EF7-B1AD5BC3A0FF}"/>
              </a:ext>
            </a:extLst>
          </p:cNvPr>
          <p:cNvSpPr>
            <a:spLocks noGrp="1"/>
          </p:cNvSpPr>
          <p:nvPr>
            <p:ph idx="1"/>
          </p:nvPr>
        </p:nvSpPr>
        <p:spPr/>
        <p:txBody>
          <a:bodyPr>
            <a:normAutofit/>
          </a:bodyPr>
          <a:lstStyle/>
          <a:p>
            <a:r>
              <a:rPr lang="en-IN" dirty="0"/>
              <a:t>// Listen for the </a:t>
            </a:r>
            <a:r>
              <a:rPr lang="en-IN" b="1" dirty="0"/>
              <a:t>'error</a:t>
            </a:r>
            <a:r>
              <a:rPr lang="en-IN" dirty="0"/>
              <a:t>' event</a:t>
            </a:r>
          </a:p>
          <a:p>
            <a:r>
              <a:rPr lang="en-IN" dirty="0" err="1"/>
              <a:t>page.on</a:t>
            </a:r>
            <a:r>
              <a:rPr lang="en-IN" dirty="0"/>
              <a:t>(</a:t>
            </a:r>
            <a:r>
              <a:rPr lang="en-IN" b="1" dirty="0"/>
              <a:t>'error</a:t>
            </a:r>
            <a:r>
              <a:rPr lang="en-IN" dirty="0"/>
              <a:t>', (err) =&gt; {</a:t>
            </a:r>
          </a:p>
          <a:p>
            <a:r>
              <a:rPr lang="en-IN" dirty="0"/>
              <a:t>    </a:t>
            </a:r>
            <a:r>
              <a:rPr lang="en-IN" dirty="0" err="1"/>
              <a:t>console.error</a:t>
            </a:r>
            <a:r>
              <a:rPr lang="en-IN" dirty="0"/>
              <a:t>('Navigation error:', err);</a:t>
            </a:r>
          </a:p>
          <a:p>
            <a:r>
              <a:rPr lang="en-IN" dirty="0"/>
              <a:t>});</a:t>
            </a:r>
          </a:p>
          <a:p>
            <a:endParaRPr lang="en-IN" dirty="0"/>
          </a:p>
        </p:txBody>
      </p:sp>
      <p:sp>
        <p:nvSpPr>
          <p:cNvPr id="4" name="Date Placeholder 3">
            <a:extLst>
              <a:ext uri="{FF2B5EF4-FFF2-40B4-BE49-F238E27FC236}">
                <a16:creationId xmlns:a16="http://schemas.microsoft.com/office/drawing/2014/main" id="{0AE45B18-F566-4DD4-9850-A8453D7D67F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260976D-EEE0-4A73-8E05-3AB5332E731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3061DE1-3220-4F30-B185-54B26E5A917F}"/>
              </a:ext>
            </a:extLst>
          </p:cNvPr>
          <p:cNvSpPr>
            <a:spLocks noGrp="1"/>
          </p:cNvSpPr>
          <p:nvPr>
            <p:ph type="sldNum" sz="quarter" idx="12"/>
          </p:nvPr>
        </p:nvSpPr>
        <p:spPr/>
        <p:txBody>
          <a:bodyPr/>
          <a:lstStyle/>
          <a:p>
            <a:fld id="{A193C64B-2574-4D3D-B044-92D68AAEF81F}" type="slidenum">
              <a:rPr lang="en-IN" smtClean="0"/>
              <a:t>108</a:t>
            </a:fld>
            <a:endParaRPr lang="en-IN"/>
          </a:p>
        </p:txBody>
      </p:sp>
    </p:spTree>
    <p:extLst>
      <p:ext uri="{BB962C8B-B14F-4D97-AF65-F5344CB8AC3E}">
        <p14:creationId xmlns:p14="http://schemas.microsoft.com/office/powerpoint/2010/main" val="249480190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E1C84-CE78-48DB-B605-6F465678C997}"/>
              </a:ext>
            </a:extLst>
          </p:cNvPr>
          <p:cNvSpPr>
            <a:spLocks noGrp="1"/>
          </p:cNvSpPr>
          <p:nvPr>
            <p:ph type="title"/>
          </p:nvPr>
        </p:nvSpPr>
        <p:spPr/>
        <p:txBody>
          <a:bodyPr/>
          <a:lstStyle/>
          <a:p>
            <a:r>
              <a:rPr lang="en-IN" b="1" dirty="0" err="1"/>
              <a:t>framenavigated</a:t>
            </a:r>
            <a:endParaRPr lang="en-IN" dirty="0"/>
          </a:p>
        </p:txBody>
      </p:sp>
      <p:sp>
        <p:nvSpPr>
          <p:cNvPr id="3" name="Content Placeholder 2">
            <a:extLst>
              <a:ext uri="{FF2B5EF4-FFF2-40B4-BE49-F238E27FC236}">
                <a16:creationId xmlns:a16="http://schemas.microsoft.com/office/drawing/2014/main" id="{4D8B39BF-E1DF-459B-A098-BCA1B439D5B7}"/>
              </a:ext>
            </a:extLst>
          </p:cNvPr>
          <p:cNvSpPr>
            <a:spLocks noGrp="1"/>
          </p:cNvSpPr>
          <p:nvPr>
            <p:ph idx="1"/>
          </p:nvPr>
        </p:nvSpPr>
        <p:spPr/>
        <p:txBody>
          <a:bodyPr/>
          <a:lstStyle/>
          <a:p>
            <a:r>
              <a:rPr lang="en-IN" dirty="0"/>
              <a:t>// Listen for the </a:t>
            </a:r>
            <a:r>
              <a:rPr lang="en-IN" b="1" dirty="0"/>
              <a:t>'</a:t>
            </a:r>
            <a:r>
              <a:rPr lang="en-IN" b="1" dirty="0" err="1"/>
              <a:t>framenavigated</a:t>
            </a:r>
            <a:r>
              <a:rPr lang="en-IN" dirty="0"/>
              <a:t>' event</a:t>
            </a:r>
          </a:p>
          <a:p>
            <a:r>
              <a:rPr lang="en-IN" dirty="0" err="1"/>
              <a:t>page.on</a:t>
            </a:r>
            <a:r>
              <a:rPr lang="en-IN" dirty="0"/>
              <a:t>(</a:t>
            </a:r>
            <a:r>
              <a:rPr lang="en-IN" b="1" dirty="0"/>
              <a:t>'</a:t>
            </a:r>
            <a:r>
              <a:rPr lang="en-IN" b="1" dirty="0" err="1"/>
              <a:t>framenavigated</a:t>
            </a:r>
            <a:r>
              <a:rPr lang="en-IN" dirty="0"/>
              <a:t>', (frame) =&gt; {</a:t>
            </a:r>
          </a:p>
          <a:p>
            <a:r>
              <a:rPr lang="en-IN" dirty="0"/>
              <a:t>    console.log('Frame navigated:', frame.url());</a:t>
            </a:r>
          </a:p>
          <a:p>
            <a:r>
              <a:rPr lang="en-IN" dirty="0"/>
              <a:t>});</a:t>
            </a:r>
          </a:p>
        </p:txBody>
      </p:sp>
      <p:sp>
        <p:nvSpPr>
          <p:cNvPr id="4" name="Date Placeholder 3">
            <a:extLst>
              <a:ext uri="{FF2B5EF4-FFF2-40B4-BE49-F238E27FC236}">
                <a16:creationId xmlns:a16="http://schemas.microsoft.com/office/drawing/2014/main" id="{2FC01EFC-F862-4BEF-A96C-8D05406B01C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DF022B1-B297-4DBC-9D64-80AAB5C6A1E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5A4341A-CC1B-4108-8C04-8DA89A791B79}"/>
              </a:ext>
            </a:extLst>
          </p:cNvPr>
          <p:cNvSpPr>
            <a:spLocks noGrp="1"/>
          </p:cNvSpPr>
          <p:nvPr>
            <p:ph type="sldNum" sz="quarter" idx="12"/>
          </p:nvPr>
        </p:nvSpPr>
        <p:spPr/>
        <p:txBody>
          <a:bodyPr/>
          <a:lstStyle/>
          <a:p>
            <a:fld id="{A193C64B-2574-4D3D-B044-92D68AAEF81F}" type="slidenum">
              <a:rPr lang="en-IN" smtClean="0"/>
              <a:t>109</a:t>
            </a:fld>
            <a:endParaRPr lang="en-IN"/>
          </a:p>
        </p:txBody>
      </p:sp>
    </p:spTree>
    <p:extLst>
      <p:ext uri="{BB962C8B-B14F-4D97-AF65-F5344CB8AC3E}">
        <p14:creationId xmlns:p14="http://schemas.microsoft.com/office/powerpoint/2010/main" val="1301150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27F0-3C18-462D-87D5-D63A079911CD}"/>
              </a:ext>
            </a:extLst>
          </p:cNvPr>
          <p:cNvSpPr>
            <a:spLocks noGrp="1"/>
          </p:cNvSpPr>
          <p:nvPr>
            <p:ph type="title"/>
          </p:nvPr>
        </p:nvSpPr>
        <p:spPr/>
        <p:txBody>
          <a:bodyPr/>
          <a:lstStyle/>
          <a:p>
            <a:r>
              <a:rPr lang="en-US" dirty="0"/>
              <a:t>Course Contents </a:t>
            </a:r>
            <a:endParaRPr lang="en-IN" dirty="0"/>
          </a:p>
        </p:txBody>
      </p:sp>
      <p:sp>
        <p:nvSpPr>
          <p:cNvPr id="3" name="Content Placeholder 2">
            <a:extLst>
              <a:ext uri="{FF2B5EF4-FFF2-40B4-BE49-F238E27FC236}">
                <a16:creationId xmlns:a16="http://schemas.microsoft.com/office/drawing/2014/main" id="{AAA4617D-72CE-4356-9235-1E1ABC1BABC5}"/>
              </a:ext>
            </a:extLst>
          </p:cNvPr>
          <p:cNvSpPr>
            <a:spLocks noGrp="1"/>
          </p:cNvSpPr>
          <p:nvPr>
            <p:ph idx="1"/>
          </p:nvPr>
        </p:nvSpPr>
        <p:spPr/>
        <p:txBody>
          <a:bodyPr/>
          <a:lstStyle/>
          <a:p>
            <a:r>
              <a:rPr lang="en-US" sz="2800" dirty="0"/>
              <a:t>Visual testing using Playwright </a:t>
            </a:r>
          </a:p>
          <a:p>
            <a:r>
              <a:rPr lang="en-US" sz="2800" dirty="0"/>
              <a:t>Playwright with various configurable options </a:t>
            </a:r>
          </a:p>
          <a:p>
            <a:pPr lvl="1"/>
            <a:r>
              <a:rPr lang="en-US" sz="2800" dirty="0"/>
              <a:t>From Command Line</a:t>
            </a:r>
          </a:p>
          <a:p>
            <a:pPr lvl="1"/>
            <a:r>
              <a:rPr lang="en-US" sz="2800" dirty="0"/>
              <a:t>From conf file i.e. playwright.config.js</a:t>
            </a:r>
          </a:p>
          <a:p>
            <a:pPr marL="457200" lvl="1" indent="0">
              <a:buNone/>
            </a:pPr>
            <a:r>
              <a:rPr lang="en-US" sz="2800" dirty="0"/>
              <a:t>Debugging from command line i.e. --debug </a:t>
            </a:r>
            <a:endParaRPr lang="en-IN" sz="2800" dirty="0"/>
          </a:p>
          <a:p>
            <a:endParaRPr lang="en-IN" dirty="0"/>
          </a:p>
        </p:txBody>
      </p:sp>
      <p:sp>
        <p:nvSpPr>
          <p:cNvPr id="4" name="Date Placeholder 3">
            <a:extLst>
              <a:ext uri="{FF2B5EF4-FFF2-40B4-BE49-F238E27FC236}">
                <a16:creationId xmlns:a16="http://schemas.microsoft.com/office/drawing/2014/main" id="{BFE3BAC0-C7BB-410D-9F53-07BE88EEDBD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E1A6B23-56B9-4527-9776-6A416E028BC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6C1D01A-CB60-493D-8562-C920076C4ABC}"/>
              </a:ext>
            </a:extLst>
          </p:cNvPr>
          <p:cNvSpPr>
            <a:spLocks noGrp="1"/>
          </p:cNvSpPr>
          <p:nvPr>
            <p:ph type="sldNum" sz="quarter" idx="12"/>
          </p:nvPr>
        </p:nvSpPr>
        <p:spPr/>
        <p:txBody>
          <a:bodyPr/>
          <a:lstStyle/>
          <a:p>
            <a:fld id="{A193C64B-2574-4D3D-B044-92D68AAEF81F}" type="slidenum">
              <a:rPr lang="en-IN" smtClean="0"/>
              <a:t>11</a:t>
            </a:fld>
            <a:endParaRPr lang="en-IN"/>
          </a:p>
        </p:txBody>
      </p:sp>
    </p:spTree>
    <p:extLst>
      <p:ext uri="{BB962C8B-B14F-4D97-AF65-F5344CB8AC3E}">
        <p14:creationId xmlns:p14="http://schemas.microsoft.com/office/powerpoint/2010/main" val="236255805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74668-569C-4BA2-95CB-B90075E666A9}"/>
              </a:ext>
            </a:extLst>
          </p:cNvPr>
          <p:cNvSpPr>
            <a:spLocks noGrp="1"/>
          </p:cNvSpPr>
          <p:nvPr>
            <p:ph type="title"/>
          </p:nvPr>
        </p:nvSpPr>
        <p:spPr/>
        <p:txBody>
          <a:bodyPr/>
          <a:lstStyle/>
          <a:p>
            <a:r>
              <a:rPr lang="en-US" dirty="0"/>
              <a:t>Handling Page Load:</a:t>
            </a:r>
            <a:endParaRPr lang="en-IN" dirty="0"/>
          </a:p>
        </p:txBody>
      </p:sp>
      <p:sp>
        <p:nvSpPr>
          <p:cNvPr id="3" name="Content Placeholder 2">
            <a:extLst>
              <a:ext uri="{FF2B5EF4-FFF2-40B4-BE49-F238E27FC236}">
                <a16:creationId xmlns:a16="http://schemas.microsoft.com/office/drawing/2014/main" id="{65690D27-142B-4356-9B8C-957FBF1AE9B6}"/>
              </a:ext>
            </a:extLst>
          </p:cNvPr>
          <p:cNvSpPr>
            <a:spLocks noGrp="1"/>
          </p:cNvSpPr>
          <p:nvPr>
            <p:ph idx="1"/>
          </p:nvPr>
        </p:nvSpPr>
        <p:spPr/>
        <p:txBody>
          <a:bodyPr>
            <a:normAutofit/>
          </a:bodyPr>
          <a:lstStyle/>
          <a:p>
            <a:endParaRPr lang="en-US" dirty="0"/>
          </a:p>
          <a:p>
            <a:r>
              <a:rPr lang="en-US" dirty="0"/>
              <a:t>You can use the 'load' event to determine when the page has finished loading. </a:t>
            </a:r>
          </a:p>
          <a:p>
            <a:r>
              <a:rPr lang="en-US" dirty="0"/>
              <a:t>This event is triggered when the load event of the page is fired, indicating that all resources (including stylesheets, images, and scripts) have been loaded.</a:t>
            </a:r>
          </a:p>
        </p:txBody>
      </p:sp>
      <p:sp>
        <p:nvSpPr>
          <p:cNvPr id="4" name="Date Placeholder 3">
            <a:extLst>
              <a:ext uri="{FF2B5EF4-FFF2-40B4-BE49-F238E27FC236}">
                <a16:creationId xmlns:a16="http://schemas.microsoft.com/office/drawing/2014/main" id="{D3706216-FCF3-4E6A-AF81-3C6A30FA76D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CAD69FA-EE70-4E73-B6C2-97A6615AEA5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515D87C-7BD4-4DC5-992E-7EA3027AC5B9}"/>
              </a:ext>
            </a:extLst>
          </p:cNvPr>
          <p:cNvSpPr>
            <a:spLocks noGrp="1"/>
          </p:cNvSpPr>
          <p:nvPr>
            <p:ph type="sldNum" sz="quarter" idx="12"/>
          </p:nvPr>
        </p:nvSpPr>
        <p:spPr/>
        <p:txBody>
          <a:bodyPr/>
          <a:lstStyle/>
          <a:p>
            <a:fld id="{A193C64B-2574-4D3D-B044-92D68AAEF81F}" type="slidenum">
              <a:rPr lang="en-IN" smtClean="0"/>
              <a:t>110</a:t>
            </a:fld>
            <a:endParaRPr lang="en-IN"/>
          </a:p>
        </p:txBody>
      </p:sp>
    </p:spTree>
    <p:extLst>
      <p:ext uri="{BB962C8B-B14F-4D97-AF65-F5344CB8AC3E}">
        <p14:creationId xmlns:p14="http://schemas.microsoft.com/office/powerpoint/2010/main" val="166943943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302ED-AE86-497B-8994-75BAD291E226}"/>
              </a:ext>
            </a:extLst>
          </p:cNvPr>
          <p:cNvSpPr>
            <a:spLocks noGrp="1"/>
          </p:cNvSpPr>
          <p:nvPr>
            <p:ph type="title"/>
          </p:nvPr>
        </p:nvSpPr>
        <p:spPr/>
        <p:txBody>
          <a:bodyPr/>
          <a:lstStyle/>
          <a:p>
            <a:r>
              <a:rPr lang="en-US" dirty="0"/>
              <a:t>Handling DOM Content Loaded:</a:t>
            </a:r>
            <a:endParaRPr lang="en-IN" dirty="0"/>
          </a:p>
        </p:txBody>
      </p:sp>
      <p:sp>
        <p:nvSpPr>
          <p:cNvPr id="3" name="Content Placeholder 2">
            <a:extLst>
              <a:ext uri="{FF2B5EF4-FFF2-40B4-BE49-F238E27FC236}">
                <a16:creationId xmlns:a16="http://schemas.microsoft.com/office/drawing/2014/main" id="{5E3FF718-BB05-4082-9CF4-5DDE5D0D83F4}"/>
              </a:ext>
            </a:extLst>
          </p:cNvPr>
          <p:cNvSpPr>
            <a:spLocks noGrp="1"/>
          </p:cNvSpPr>
          <p:nvPr>
            <p:ph idx="1"/>
          </p:nvPr>
        </p:nvSpPr>
        <p:spPr/>
        <p:txBody>
          <a:bodyPr>
            <a:normAutofit/>
          </a:bodyPr>
          <a:lstStyle/>
          <a:p>
            <a:endParaRPr lang="en-US" dirty="0"/>
          </a:p>
          <a:p>
            <a:r>
              <a:rPr lang="en-US" dirty="0"/>
              <a:t>The </a:t>
            </a:r>
            <a:r>
              <a:rPr lang="en-US" b="1" dirty="0">
                <a:highlight>
                  <a:srgbClr val="FFFF00"/>
                </a:highlight>
              </a:rPr>
              <a:t>'</a:t>
            </a:r>
            <a:r>
              <a:rPr lang="en-US" b="1" dirty="0" err="1">
                <a:highlight>
                  <a:srgbClr val="FFFF00"/>
                </a:highlight>
              </a:rPr>
              <a:t>domcontentloaded</a:t>
            </a:r>
            <a:r>
              <a:rPr lang="en-US" dirty="0"/>
              <a:t>' event occurs when the </a:t>
            </a:r>
            <a:r>
              <a:rPr lang="en-US" dirty="0">
                <a:highlight>
                  <a:srgbClr val="FFFF00"/>
                </a:highlight>
              </a:rPr>
              <a:t>initial HTML document </a:t>
            </a:r>
            <a:r>
              <a:rPr lang="en-US" dirty="0"/>
              <a:t>has been completely loaded and parsed, without waiting for stylesheets, images, and subframes to finish loading.</a:t>
            </a:r>
          </a:p>
          <a:p>
            <a:endParaRPr lang="en-IN" dirty="0"/>
          </a:p>
        </p:txBody>
      </p:sp>
      <p:sp>
        <p:nvSpPr>
          <p:cNvPr id="4" name="Date Placeholder 3">
            <a:extLst>
              <a:ext uri="{FF2B5EF4-FFF2-40B4-BE49-F238E27FC236}">
                <a16:creationId xmlns:a16="http://schemas.microsoft.com/office/drawing/2014/main" id="{657F824B-6B80-44CC-BBA3-7B0A906FF0C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897ADA3-D40A-4EC5-A1DC-0BC790DB870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454D858-D3F0-41D1-9B72-2AEA9AD4D70B}"/>
              </a:ext>
            </a:extLst>
          </p:cNvPr>
          <p:cNvSpPr>
            <a:spLocks noGrp="1"/>
          </p:cNvSpPr>
          <p:nvPr>
            <p:ph type="sldNum" sz="quarter" idx="12"/>
          </p:nvPr>
        </p:nvSpPr>
        <p:spPr/>
        <p:txBody>
          <a:bodyPr/>
          <a:lstStyle/>
          <a:p>
            <a:fld id="{A193C64B-2574-4D3D-B044-92D68AAEF81F}" type="slidenum">
              <a:rPr lang="en-IN" smtClean="0"/>
              <a:t>111</a:t>
            </a:fld>
            <a:endParaRPr lang="en-IN"/>
          </a:p>
        </p:txBody>
      </p:sp>
    </p:spTree>
    <p:extLst>
      <p:ext uri="{BB962C8B-B14F-4D97-AF65-F5344CB8AC3E}">
        <p14:creationId xmlns:p14="http://schemas.microsoft.com/office/powerpoint/2010/main" val="425002201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E888E-4A79-4D04-8BA3-C32E70777342}"/>
              </a:ext>
            </a:extLst>
          </p:cNvPr>
          <p:cNvSpPr>
            <a:spLocks noGrp="1"/>
          </p:cNvSpPr>
          <p:nvPr>
            <p:ph type="title"/>
          </p:nvPr>
        </p:nvSpPr>
        <p:spPr/>
        <p:txBody>
          <a:bodyPr/>
          <a:lstStyle/>
          <a:p>
            <a:r>
              <a:rPr lang="en-US" dirty="0"/>
              <a:t>Handling Errors:</a:t>
            </a:r>
            <a:endParaRPr lang="en-IN" dirty="0"/>
          </a:p>
        </p:txBody>
      </p:sp>
      <p:sp>
        <p:nvSpPr>
          <p:cNvPr id="3" name="Content Placeholder 2">
            <a:extLst>
              <a:ext uri="{FF2B5EF4-FFF2-40B4-BE49-F238E27FC236}">
                <a16:creationId xmlns:a16="http://schemas.microsoft.com/office/drawing/2014/main" id="{100164EB-0B27-465A-92B3-CB6706D0BA59}"/>
              </a:ext>
            </a:extLst>
          </p:cNvPr>
          <p:cNvSpPr>
            <a:spLocks noGrp="1"/>
          </p:cNvSpPr>
          <p:nvPr>
            <p:ph idx="1"/>
          </p:nvPr>
        </p:nvSpPr>
        <p:spPr/>
        <p:txBody>
          <a:bodyPr>
            <a:normAutofit/>
          </a:bodyPr>
          <a:lstStyle/>
          <a:p>
            <a:endParaRPr lang="en-US" dirty="0"/>
          </a:p>
          <a:p>
            <a:r>
              <a:rPr lang="en-US" dirty="0"/>
              <a:t>The </a:t>
            </a:r>
            <a:r>
              <a:rPr lang="en-US" b="1" dirty="0"/>
              <a:t>'error</a:t>
            </a:r>
            <a:r>
              <a:rPr lang="en-US" dirty="0"/>
              <a:t>' event is triggered when an error occurs during navigation, such as a network error or a page load timeout. </a:t>
            </a:r>
          </a:p>
          <a:p>
            <a:r>
              <a:rPr lang="en-US" dirty="0"/>
              <a:t>You can use this event to handle navigation failures gracefully.</a:t>
            </a:r>
          </a:p>
          <a:p>
            <a:endParaRPr lang="en-IN" dirty="0"/>
          </a:p>
        </p:txBody>
      </p:sp>
      <p:sp>
        <p:nvSpPr>
          <p:cNvPr id="4" name="Date Placeholder 3">
            <a:extLst>
              <a:ext uri="{FF2B5EF4-FFF2-40B4-BE49-F238E27FC236}">
                <a16:creationId xmlns:a16="http://schemas.microsoft.com/office/drawing/2014/main" id="{2489460D-4923-4846-9DBC-ACB59728D06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9938049-D8B8-4CE2-8251-04683E886F6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9D119E5-07F4-419C-9A46-48744B9B04FE}"/>
              </a:ext>
            </a:extLst>
          </p:cNvPr>
          <p:cNvSpPr>
            <a:spLocks noGrp="1"/>
          </p:cNvSpPr>
          <p:nvPr>
            <p:ph type="sldNum" sz="quarter" idx="12"/>
          </p:nvPr>
        </p:nvSpPr>
        <p:spPr/>
        <p:txBody>
          <a:bodyPr/>
          <a:lstStyle/>
          <a:p>
            <a:fld id="{A193C64B-2574-4D3D-B044-92D68AAEF81F}" type="slidenum">
              <a:rPr lang="en-IN" smtClean="0"/>
              <a:t>112</a:t>
            </a:fld>
            <a:endParaRPr lang="en-IN"/>
          </a:p>
        </p:txBody>
      </p:sp>
    </p:spTree>
    <p:extLst>
      <p:ext uri="{BB962C8B-B14F-4D97-AF65-F5344CB8AC3E}">
        <p14:creationId xmlns:p14="http://schemas.microsoft.com/office/powerpoint/2010/main" val="271600637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1282F-4437-4E3F-B7BE-80F38FEFB33A}"/>
              </a:ext>
            </a:extLst>
          </p:cNvPr>
          <p:cNvSpPr>
            <a:spLocks noGrp="1"/>
          </p:cNvSpPr>
          <p:nvPr>
            <p:ph type="title"/>
          </p:nvPr>
        </p:nvSpPr>
        <p:spPr/>
        <p:txBody>
          <a:bodyPr/>
          <a:lstStyle/>
          <a:p>
            <a:r>
              <a:rPr lang="en-US" dirty="0"/>
              <a:t>Handling Frame Navigation:</a:t>
            </a:r>
            <a:endParaRPr lang="en-IN" dirty="0"/>
          </a:p>
        </p:txBody>
      </p:sp>
      <p:sp>
        <p:nvSpPr>
          <p:cNvPr id="3" name="Content Placeholder 2">
            <a:extLst>
              <a:ext uri="{FF2B5EF4-FFF2-40B4-BE49-F238E27FC236}">
                <a16:creationId xmlns:a16="http://schemas.microsoft.com/office/drawing/2014/main" id="{1840AA4F-BBDC-4D88-AFC7-E244F37DF0A7}"/>
              </a:ext>
            </a:extLst>
          </p:cNvPr>
          <p:cNvSpPr>
            <a:spLocks noGrp="1"/>
          </p:cNvSpPr>
          <p:nvPr>
            <p:ph idx="1"/>
          </p:nvPr>
        </p:nvSpPr>
        <p:spPr/>
        <p:txBody>
          <a:bodyPr/>
          <a:lstStyle/>
          <a:p>
            <a:endParaRPr lang="en-US" dirty="0"/>
          </a:p>
          <a:p>
            <a:r>
              <a:rPr lang="en-US" dirty="0"/>
              <a:t>Playwright also emits the </a:t>
            </a:r>
            <a:r>
              <a:rPr lang="en-US" b="1" dirty="0"/>
              <a:t>'</a:t>
            </a:r>
            <a:r>
              <a:rPr lang="en-US" b="1" dirty="0" err="1"/>
              <a:t>framenavigated</a:t>
            </a:r>
            <a:r>
              <a:rPr lang="en-US" dirty="0"/>
              <a:t>' event whenever a frame within the page is navigated to a new URL. </a:t>
            </a:r>
          </a:p>
          <a:p>
            <a:r>
              <a:rPr lang="en-US" dirty="0"/>
              <a:t>This allows you to track changes in the page's frame structure.</a:t>
            </a:r>
            <a:endParaRPr lang="en-IN" dirty="0"/>
          </a:p>
          <a:p>
            <a:endParaRPr lang="en-IN" dirty="0"/>
          </a:p>
        </p:txBody>
      </p:sp>
      <p:sp>
        <p:nvSpPr>
          <p:cNvPr id="4" name="Date Placeholder 3">
            <a:extLst>
              <a:ext uri="{FF2B5EF4-FFF2-40B4-BE49-F238E27FC236}">
                <a16:creationId xmlns:a16="http://schemas.microsoft.com/office/drawing/2014/main" id="{9A7DD349-3FB0-4B6F-82B7-98E08F3CC03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78A9A3C-3515-4B18-A093-39DA538782D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672E166-5585-4EBE-A381-D1EAF55F2DEB}"/>
              </a:ext>
            </a:extLst>
          </p:cNvPr>
          <p:cNvSpPr>
            <a:spLocks noGrp="1"/>
          </p:cNvSpPr>
          <p:nvPr>
            <p:ph type="sldNum" sz="quarter" idx="12"/>
          </p:nvPr>
        </p:nvSpPr>
        <p:spPr/>
        <p:txBody>
          <a:bodyPr/>
          <a:lstStyle/>
          <a:p>
            <a:fld id="{A193C64B-2574-4D3D-B044-92D68AAEF81F}" type="slidenum">
              <a:rPr lang="en-IN" smtClean="0"/>
              <a:t>113</a:t>
            </a:fld>
            <a:endParaRPr lang="en-IN"/>
          </a:p>
        </p:txBody>
      </p:sp>
    </p:spTree>
    <p:extLst>
      <p:ext uri="{BB962C8B-B14F-4D97-AF65-F5344CB8AC3E}">
        <p14:creationId xmlns:p14="http://schemas.microsoft.com/office/powerpoint/2010/main" val="58445553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CE91B-19AD-4C6C-8516-C29B3C048EFE}"/>
              </a:ext>
            </a:extLst>
          </p:cNvPr>
          <p:cNvSpPr>
            <a:spLocks noGrp="1"/>
          </p:cNvSpPr>
          <p:nvPr>
            <p:ph type="title"/>
          </p:nvPr>
        </p:nvSpPr>
        <p:spPr/>
        <p:txBody>
          <a:bodyPr/>
          <a:lstStyle/>
          <a:p>
            <a:r>
              <a:rPr lang="en-US" dirty="0"/>
              <a:t>Interacting with elements</a:t>
            </a:r>
            <a:endParaRPr lang="en-IN" dirty="0"/>
          </a:p>
        </p:txBody>
      </p:sp>
      <p:sp>
        <p:nvSpPr>
          <p:cNvPr id="3" name="Content Placeholder 2">
            <a:extLst>
              <a:ext uri="{FF2B5EF4-FFF2-40B4-BE49-F238E27FC236}">
                <a16:creationId xmlns:a16="http://schemas.microsoft.com/office/drawing/2014/main" id="{4A526F7B-2CB7-4888-8EA0-FF4610856B31}"/>
              </a:ext>
            </a:extLst>
          </p:cNvPr>
          <p:cNvSpPr>
            <a:spLocks noGrp="1"/>
          </p:cNvSpPr>
          <p:nvPr>
            <p:ph idx="1"/>
          </p:nvPr>
        </p:nvSpPr>
        <p:spPr/>
        <p:txBody>
          <a:bodyPr/>
          <a:lstStyle/>
          <a:p>
            <a:r>
              <a:rPr lang="en-US" dirty="0"/>
              <a:t>Interacting with elements in Playwright involves performing various actions such as clicking, typing, hovering, selecting, and verifying element properties. </a:t>
            </a:r>
          </a:p>
          <a:p>
            <a:r>
              <a:rPr lang="en-US" dirty="0"/>
              <a:t>Here's an overview of how you can interact with elements in Playwright:</a:t>
            </a:r>
          </a:p>
          <a:p>
            <a:pPr lvl="1"/>
            <a:r>
              <a:rPr lang="en-US" b="1" u="sng" dirty="0"/>
              <a:t>Locating Elements:</a:t>
            </a:r>
          </a:p>
          <a:p>
            <a:pPr lvl="1"/>
            <a:endParaRPr lang="en-US" dirty="0"/>
          </a:p>
          <a:p>
            <a:pPr lvl="1"/>
            <a:r>
              <a:rPr lang="en-US" dirty="0"/>
              <a:t>Use selectors like CSS selectors, XPath, or text content to locate elements on the page. Playwright provides methods like </a:t>
            </a:r>
            <a:r>
              <a:rPr lang="en-US" dirty="0" err="1">
                <a:highlight>
                  <a:srgbClr val="FFFF00"/>
                </a:highlight>
              </a:rPr>
              <a:t>page.locator</a:t>
            </a:r>
            <a:r>
              <a:rPr lang="en-US" dirty="0">
                <a:highlight>
                  <a:srgbClr val="FFFF00"/>
                </a:highlight>
              </a:rPr>
              <a:t>(selector) </a:t>
            </a:r>
            <a:r>
              <a:rPr lang="en-US" dirty="0"/>
              <a:t>or </a:t>
            </a:r>
            <a:r>
              <a:rPr lang="en-US" dirty="0" err="1">
                <a:highlight>
                  <a:srgbClr val="FFFF00"/>
                </a:highlight>
              </a:rPr>
              <a:t>page.waitForSelector</a:t>
            </a:r>
            <a:r>
              <a:rPr lang="en-US" dirty="0">
                <a:highlight>
                  <a:srgbClr val="FFFF00"/>
                </a:highlight>
              </a:rPr>
              <a:t>(selector) </a:t>
            </a:r>
            <a:r>
              <a:rPr lang="en-US" dirty="0"/>
              <a:t>to find elements.</a:t>
            </a:r>
          </a:p>
        </p:txBody>
      </p:sp>
      <p:sp>
        <p:nvSpPr>
          <p:cNvPr id="4" name="Date Placeholder 3">
            <a:extLst>
              <a:ext uri="{FF2B5EF4-FFF2-40B4-BE49-F238E27FC236}">
                <a16:creationId xmlns:a16="http://schemas.microsoft.com/office/drawing/2014/main" id="{BAD669B5-15A9-460D-B877-3A79EC0F5DF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5813AD5-07A4-435E-95EF-653FC762ED1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3FA1E5B-7802-4405-9E3B-7D9C4BC9765D}"/>
              </a:ext>
            </a:extLst>
          </p:cNvPr>
          <p:cNvSpPr>
            <a:spLocks noGrp="1"/>
          </p:cNvSpPr>
          <p:nvPr>
            <p:ph type="sldNum" sz="quarter" idx="12"/>
          </p:nvPr>
        </p:nvSpPr>
        <p:spPr/>
        <p:txBody>
          <a:bodyPr/>
          <a:lstStyle/>
          <a:p>
            <a:fld id="{A193C64B-2574-4D3D-B044-92D68AAEF81F}" type="slidenum">
              <a:rPr lang="en-IN" smtClean="0"/>
              <a:t>114</a:t>
            </a:fld>
            <a:endParaRPr lang="en-IN"/>
          </a:p>
        </p:txBody>
      </p:sp>
    </p:spTree>
    <p:extLst>
      <p:ext uri="{BB962C8B-B14F-4D97-AF65-F5344CB8AC3E}">
        <p14:creationId xmlns:p14="http://schemas.microsoft.com/office/powerpoint/2010/main" val="176703324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809FD3-3AAD-4B24-A366-C3D9F52AE8F5}"/>
              </a:ext>
            </a:extLst>
          </p:cNvPr>
          <p:cNvSpPr>
            <a:spLocks noGrp="1"/>
          </p:cNvSpPr>
          <p:nvPr>
            <p:ph type="ctrTitle"/>
          </p:nvPr>
        </p:nvSpPr>
        <p:spPr/>
        <p:txBody>
          <a:bodyPr/>
          <a:lstStyle/>
          <a:p>
            <a:r>
              <a:rPr lang="en-US" dirty="0"/>
              <a:t>Performing actions</a:t>
            </a:r>
            <a:endParaRPr lang="en-IN" dirty="0"/>
          </a:p>
        </p:txBody>
      </p:sp>
      <p:sp>
        <p:nvSpPr>
          <p:cNvPr id="5" name="Subtitle 4">
            <a:extLst>
              <a:ext uri="{FF2B5EF4-FFF2-40B4-BE49-F238E27FC236}">
                <a16:creationId xmlns:a16="http://schemas.microsoft.com/office/drawing/2014/main" id="{4FA2C3C9-8964-497C-B590-EC9DA7F80BF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33034146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D9BEF-306B-48FC-95FD-F8FE68479427}"/>
              </a:ext>
            </a:extLst>
          </p:cNvPr>
          <p:cNvSpPr>
            <a:spLocks noGrp="1"/>
          </p:cNvSpPr>
          <p:nvPr>
            <p:ph type="title"/>
          </p:nvPr>
        </p:nvSpPr>
        <p:spPr/>
        <p:txBody>
          <a:bodyPr/>
          <a:lstStyle/>
          <a:p>
            <a:r>
              <a:rPr lang="en-US" dirty="0"/>
              <a:t>Performing Actions:</a:t>
            </a:r>
            <a:br>
              <a:rPr lang="en-US" dirty="0"/>
            </a:br>
            <a:endParaRPr lang="en-IN" dirty="0"/>
          </a:p>
        </p:txBody>
      </p:sp>
      <p:sp>
        <p:nvSpPr>
          <p:cNvPr id="3" name="Content Placeholder 2">
            <a:extLst>
              <a:ext uri="{FF2B5EF4-FFF2-40B4-BE49-F238E27FC236}">
                <a16:creationId xmlns:a16="http://schemas.microsoft.com/office/drawing/2014/main" id="{C7DCCB49-9754-4965-BDC7-BED289E3A18B}"/>
              </a:ext>
            </a:extLst>
          </p:cNvPr>
          <p:cNvSpPr>
            <a:spLocks noGrp="1"/>
          </p:cNvSpPr>
          <p:nvPr>
            <p:ph idx="1"/>
          </p:nvPr>
        </p:nvSpPr>
        <p:spPr/>
        <p:txBody>
          <a:bodyPr/>
          <a:lstStyle/>
          <a:p>
            <a:endParaRPr lang="en-US" dirty="0"/>
          </a:p>
          <a:p>
            <a:r>
              <a:rPr lang="en-US" dirty="0"/>
              <a:t>Once you've located an element, you can perform actions on it using methods like </a:t>
            </a:r>
            <a:r>
              <a:rPr lang="en-US" dirty="0">
                <a:highlight>
                  <a:srgbClr val="FFFF00"/>
                </a:highlight>
              </a:rPr>
              <a:t>click(), type(text), check(), uncheck(), hover(), etc. </a:t>
            </a:r>
          </a:p>
          <a:p>
            <a:r>
              <a:rPr lang="en-US" dirty="0"/>
              <a:t>These methods simulate user interactions with the element.</a:t>
            </a:r>
            <a:endParaRPr lang="en-IN" dirty="0"/>
          </a:p>
        </p:txBody>
      </p:sp>
      <p:sp>
        <p:nvSpPr>
          <p:cNvPr id="4" name="Date Placeholder 3">
            <a:extLst>
              <a:ext uri="{FF2B5EF4-FFF2-40B4-BE49-F238E27FC236}">
                <a16:creationId xmlns:a16="http://schemas.microsoft.com/office/drawing/2014/main" id="{46E7EDA6-ADF7-415E-B99F-CEB6ECC9C65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53D43E0-B643-4F6A-AA4A-3E6DCC07C2C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0937BBE-DCB4-4C00-87CE-34340183F1D3}"/>
              </a:ext>
            </a:extLst>
          </p:cNvPr>
          <p:cNvSpPr>
            <a:spLocks noGrp="1"/>
          </p:cNvSpPr>
          <p:nvPr>
            <p:ph type="sldNum" sz="quarter" idx="12"/>
          </p:nvPr>
        </p:nvSpPr>
        <p:spPr/>
        <p:txBody>
          <a:bodyPr/>
          <a:lstStyle/>
          <a:p>
            <a:fld id="{A193C64B-2574-4D3D-B044-92D68AAEF81F}" type="slidenum">
              <a:rPr lang="en-IN" smtClean="0"/>
              <a:t>116</a:t>
            </a:fld>
            <a:endParaRPr lang="en-IN"/>
          </a:p>
        </p:txBody>
      </p:sp>
    </p:spTree>
    <p:extLst>
      <p:ext uri="{BB962C8B-B14F-4D97-AF65-F5344CB8AC3E}">
        <p14:creationId xmlns:p14="http://schemas.microsoft.com/office/powerpoint/2010/main" val="160149297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CFDD52-6B73-4C2D-83D5-D238F78AD812}"/>
              </a:ext>
            </a:extLst>
          </p:cNvPr>
          <p:cNvSpPr>
            <a:spLocks noGrp="1"/>
          </p:cNvSpPr>
          <p:nvPr>
            <p:ph type="ctrTitle"/>
          </p:nvPr>
        </p:nvSpPr>
        <p:spPr/>
        <p:txBody>
          <a:bodyPr/>
          <a:lstStyle/>
          <a:p>
            <a:r>
              <a:rPr lang="en-US" dirty="0"/>
              <a:t>Waiting for element</a:t>
            </a:r>
            <a:endParaRPr lang="en-IN" dirty="0"/>
          </a:p>
        </p:txBody>
      </p:sp>
      <p:sp>
        <p:nvSpPr>
          <p:cNvPr id="5" name="Subtitle 4">
            <a:extLst>
              <a:ext uri="{FF2B5EF4-FFF2-40B4-BE49-F238E27FC236}">
                <a16:creationId xmlns:a16="http://schemas.microsoft.com/office/drawing/2014/main" id="{7AFDEC62-7792-47BC-A123-1FC40FEA25C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94203250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E638E-BB6C-4D30-9329-16F5DAA957DE}"/>
              </a:ext>
            </a:extLst>
          </p:cNvPr>
          <p:cNvSpPr>
            <a:spLocks noGrp="1"/>
          </p:cNvSpPr>
          <p:nvPr>
            <p:ph type="title"/>
          </p:nvPr>
        </p:nvSpPr>
        <p:spPr/>
        <p:txBody>
          <a:bodyPr/>
          <a:lstStyle/>
          <a:p>
            <a:r>
              <a:rPr lang="en-US" dirty="0"/>
              <a:t>Waiting for Element Availability:</a:t>
            </a:r>
            <a:endParaRPr lang="en-IN" dirty="0"/>
          </a:p>
        </p:txBody>
      </p:sp>
      <p:sp>
        <p:nvSpPr>
          <p:cNvPr id="3" name="Content Placeholder 2">
            <a:extLst>
              <a:ext uri="{FF2B5EF4-FFF2-40B4-BE49-F238E27FC236}">
                <a16:creationId xmlns:a16="http://schemas.microsoft.com/office/drawing/2014/main" id="{89AE23DC-E889-4A51-B513-E86EEC7B4BCF}"/>
              </a:ext>
            </a:extLst>
          </p:cNvPr>
          <p:cNvSpPr>
            <a:spLocks noGrp="1"/>
          </p:cNvSpPr>
          <p:nvPr>
            <p:ph idx="1"/>
          </p:nvPr>
        </p:nvSpPr>
        <p:spPr/>
        <p:txBody>
          <a:bodyPr>
            <a:normAutofit/>
          </a:bodyPr>
          <a:lstStyle/>
          <a:p>
            <a:endParaRPr lang="en-US" dirty="0"/>
          </a:p>
          <a:p>
            <a:r>
              <a:rPr lang="en-US" dirty="0"/>
              <a:t>Use </a:t>
            </a:r>
            <a:r>
              <a:rPr lang="en-US" dirty="0" err="1">
                <a:highlight>
                  <a:srgbClr val="FFFF00"/>
                </a:highlight>
              </a:rPr>
              <a:t>waitForSelector</a:t>
            </a:r>
            <a:r>
              <a:rPr lang="en-US" dirty="0"/>
              <a:t>() or </a:t>
            </a:r>
            <a:r>
              <a:rPr lang="en-US" dirty="0" err="1">
                <a:highlight>
                  <a:srgbClr val="FFFF00"/>
                </a:highlight>
              </a:rPr>
              <a:t>waitForSelectorState</a:t>
            </a:r>
            <a:r>
              <a:rPr lang="en-US" dirty="0"/>
              <a:t>() to wait for an element to appear, be visible, or reach a specific state before interacting with it. This helps handle dynamic content loading and ensures element availability.</a:t>
            </a:r>
          </a:p>
        </p:txBody>
      </p:sp>
      <p:sp>
        <p:nvSpPr>
          <p:cNvPr id="4" name="Date Placeholder 3">
            <a:extLst>
              <a:ext uri="{FF2B5EF4-FFF2-40B4-BE49-F238E27FC236}">
                <a16:creationId xmlns:a16="http://schemas.microsoft.com/office/drawing/2014/main" id="{7068552C-B37F-488E-A0D3-EC5E9364203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8FD2A48-D215-46D4-9CFA-F6B2F01A05E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7283AD4-10B5-4180-9302-B0CF409FFDE4}"/>
              </a:ext>
            </a:extLst>
          </p:cNvPr>
          <p:cNvSpPr>
            <a:spLocks noGrp="1"/>
          </p:cNvSpPr>
          <p:nvPr>
            <p:ph type="sldNum" sz="quarter" idx="12"/>
          </p:nvPr>
        </p:nvSpPr>
        <p:spPr/>
        <p:txBody>
          <a:bodyPr/>
          <a:lstStyle/>
          <a:p>
            <a:fld id="{A193C64B-2574-4D3D-B044-92D68AAEF81F}" type="slidenum">
              <a:rPr lang="en-IN" smtClean="0"/>
              <a:t>118</a:t>
            </a:fld>
            <a:endParaRPr lang="en-IN"/>
          </a:p>
        </p:txBody>
      </p:sp>
    </p:spTree>
    <p:extLst>
      <p:ext uri="{BB962C8B-B14F-4D97-AF65-F5344CB8AC3E}">
        <p14:creationId xmlns:p14="http://schemas.microsoft.com/office/powerpoint/2010/main" val="214984585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542C7-C9CF-4452-A713-38A27014ED89}"/>
              </a:ext>
            </a:extLst>
          </p:cNvPr>
          <p:cNvSpPr>
            <a:spLocks noGrp="1"/>
          </p:cNvSpPr>
          <p:nvPr>
            <p:ph type="ctrTitle"/>
          </p:nvPr>
        </p:nvSpPr>
        <p:spPr/>
        <p:txBody>
          <a:bodyPr/>
          <a:lstStyle/>
          <a:p>
            <a:r>
              <a:rPr lang="en-US" dirty="0"/>
              <a:t>Retrieving info</a:t>
            </a:r>
            <a:endParaRPr lang="en-IN" dirty="0"/>
          </a:p>
        </p:txBody>
      </p:sp>
      <p:sp>
        <p:nvSpPr>
          <p:cNvPr id="5" name="Subtitle 4">
            <a:extLst>
              <a:ext uri="{FF2B5EF4-FFF2-40B4-BE49-F238E27FC236}">
                <a16:creationId xmlns:a16="http://schemas.microsoft.com/office/drawing/2014/main" id="{E1717DE2-BC2D-4FE8-81B8-1541D8A040E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762758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1CD40-BF5C-44C5-B860-7AA6226B68C9}"/>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8DDD7263-D71A-4282-94E2-B05CDD4A807A}"/>
              </a:ext>
            </a:extLst>
          </p:cNvPr>
          <p:cNvSpPr>
            <a:spLocks noGrp="1"/>
          </p:cNvSpPr>
          <p:nvPr>
            <p:ph idx="1"/>
          </p:nvPr>
        </p:nvSpPr>
        <p:spPr/>
        <p:txBody>
          <a:bodyPr>
            <a:normAutofit/>
          </a:bodyPr>
          <a:lstStyle/>
          <a:p>
            <a:r>
              <a:rPr lang="en-US" sz="3200" dirty="0"/>
              <a:t>Upload and download files</a:t>
            </a:r>
          </a:p>
          <a:p>
            <a:r>
              <a:rPr lang="en-US" sz="3200" dirty="0"/>
              <a:t>Intercepting API / URL request &amp; Response</a:t>
            </a:r>
          </a:p>
          <a:p>
            <a:r>
              <a:rPr lang="en-US" sz="3200" dirty="0"/>
              <a:t>Modifying the request and response i.e. mocking</a:t>
            </a:r>
          </a:p>
          <a:p>
            <a:r>
              <a:rPr lang="en-US" sz="3200" dirty="0"/>
              <a:t>With one worker and multiple workers (Parallelism)</a:t>
            </a:r>
            <a:endParaRPr lang="en-IN" sz="3200" dirty="0"/>
          </a:p>
        </p:txBody>
      </p:sp>
      <p:sp>
        <p:nvSpPr>
          <p:cNvPr id="4" name="Date Placeholder 3">
            <a:extLst>
              <a:ext uri="{FF2B5EF4-FFF2-40B4-BE49-F238E27FC236}">
                <a16:creationId xmlns:a16="http://schemas.microsoft.com/office/drawing/2014/main" id="{D1324040-B574-46A1-A7ED-C640AA7012C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E7D6DA3-A223-49BC-A999-0D1354C87A3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0DB13A5-81DF-44B9-BE57-FA11F629D8D9}"/>
              </a:ext>
            </a:extLst>
          </p:cNvPr>
          <p:cNvSpPr>
            <a:spLocks noGrp="1"/>
          </p:cNvSpPr>
          <p:nvPr>
            <p:ph type="sldNum" sz="quarter" idx="12"/>
          </p:nvPr>
        </p:nvSpPr>
        <p:spPr/>
        <p:txBody>
          <a:bodyPr/>
          <a:lstStyle/>
          <a:p>
            <a:fld id="{A193C64B-2574-4D3D-B044-92D68AAEF81F}" type="slidenum">
              <a:rPr lang="en-IN" smtClean="0"/>
              <a:t>12</a:t>
            </a:fld>
            <a:endParaRPr lang="en-IN"/>
          </a:p>
        </p:txBody>
      </p:sp>
    </p:spTree>
    <p:extLst>
      <p:ext uri="{BB962C8B-B14F-4D97-AF65-F5344CB8AC3E}">
        <p14:creationId xmlns:p14="http://schemas.microsoft.com/office/powerpoint/2010/main" val="416806988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2761C-F0E5-49E1-B0A8-F8EB62AC18F0}"/>
              </a:ext>
            </a:extLst>
          </p:cNvPr>
          <p:cNvSpPr>
            <a:spLocks noGrp="1"/>
          </p:cNvSpPr>
          <p:nvPr>
            <p:ph type="title"/>
          </p:nvPr>
        </p:nvSpPr>
        <p:spPr/>
        <p:txBody>
          <a:bodyPr/>
          <a:lstStyle/>
          <a:p>
            <a:r>
              <a:rPr lang="en-US" dirty="0"/>
              <a:t>Retrieving Element Properties:</a:t>
            </a:r>
            <a:endParaRPr lang="en-IN" dirty="0"/>
          </a:p>
        </p:txBody>
      </p:sp>
      <p:sp>
        <p:nvSpPr>
          <p:cNvPr id="3" name="Content Placeholder 2">
            <a:extLst>
              <a:ext uri="{FF2B5EF4-FFF2-40B4-BE49-F238E27FC236}">
                <a16:creationId xmlns:a16="http://schemas.microsoft.com/office/drawing/2014/main" id="{67EFE913-3E7D-47CF-B085-41ECCEC41D79}"/>
              </a:ext>
            </a:extLst>
          </p:cNvPr>
          <p:cNvSpPr>
            <a:spLocks noGrp="1"/>
          </p:cNvSpPr>
          <p:nvPr>
            <p:ph idx="1"/>
          </p:nvPr>
        </p:nvSpPr>
        <p:spPr/>
        <p:txBody>
          <a:bodyPr>
            <a:normAutofit/>
          </a:bodyPr>
          <a:lstStyle/>
          <a:p>
            <a:endParaRPr lang="en-US" dirty="0"/>
          </a:p>
          <a:p>
            <a:r>
              <a:rPr lang="en-US" dirty="0"/>
              <a:t>You can retrieve various properties of an element, such as its text content, attributes, visibility status, bounding box, etc., using methods like </a:t>
            </a:r>
            <a:r>
              <a:rPr lang="en-US" b="1" dirty="0" err="1">
                <a:highlight>
                  <a:srgbClr val="FFFF00"/>
                </a:highlight>
              </a:rPr>
              <a:t>innerText</a:t>
            </a:r>
            <a:r>
              <a:rPr lang="en-US" b="1" dirty="0">
                <a:highlight>
                  <a:srgbClr val="FFFF00"/>
                </a:highlight>
              </a:rPr>
              <a:t>(), </a:t>
            </a:r>
            <a:r>
              <a:rPr lang="en-US" b="1" dirty="0" err="1">
                <a:highlight>
                  <a:srgbClr val="FFFF00"/>
                </a:highlight>
              </a:rPr>
              <a:t>getAttribute</a:t>
            </a:r>
            <a:r>
              <a:rPr lang="en-US" b="1" dirty="0">
                <a:highlight>
                  <a:srgbClr val="FFFF00"/>
                </a:highlight>
              </a:rPr>
              <a:t>(name), </a:t>
            </a:r>
            <a:r>
              <a:rPr lang="en-US" b="1" dirty="0" err="1">
                <a:highlight>
                  <a:srgbClr val="FFFF00"/>
                </a:highlight>
              </a:rPr>
              <a:t>isVisible</a:t>
            </a:r>
            <a:r>
              <a:rPr lang="en-US" b="1" dirty="0">
                <a:highlight>
                  <a:srgbClr val="FFFF00"/>
                </a:highlight>
              </a:rPr>
              <a:t>() etc.</a:t>
            </a:r>
          </a:p>
          <a:p>
            <a:endParaRPr lang="en-IN" dirty="0"/>
          </a:p>
        </p:txBody>
      </p:sp>
      <p:sp>
        <p:nvSpPr>
          <p:cNvPr id="4" name="Date Placeholder 3">
            <a:extLst>
              <a:ext uri="{FF2B5EF4-FFF2-40B4-BE49-F238E27FC236}">
                <a16:creationId xmlns:a16="http://schemas.microsoft.com/office/drawing/2014/main" id="{1DEB2B70-CF21-4D88-A04D-0C096B933F5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6CC208E-6C6E-4E83-97CC-8F4A09F5CF2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7655AA6-A4C1-47B5-8B33-E6D9E0BC7922}"/>
              </a:ext>
            </a:extLst>
          </p:cNvPr>
          <p:cNvSpPr>
            <a:spLocks noGrp="1"/>
          </p:cNvSpPr>
          <p:nvPr>
            <p:ph type="sldNum" sz="quarter" idx="12"/>
          </p:nvPr>
        </p:nvSpPr>
        <p:spPr/>
        <p:txBody>
          <a:bodyPr/>
          <a:lstStyle/>
          <a:p>
            <a:fld id="{A193C64B-2574-4D3D-B044-92D68AAEF81F}" type="slidenum">
              <a:rPr lang="en-IN" smtClean="0"/>
              <a:t>120</a:t>
            </a:fld>
            <a:endParaRPr lang="en-IN"/>
          </a:p>
        </p:txBody>
      </p:sp>
    </p:spTree>
    <p:extLst>
      <p:ext uri="{BB962C8B-B14F-4D97-AF65-F5344CB8AC3E}">
        <p14:creationId xmlns:p14="http://schemas.microsoft.com/office/powerpoint/2010/main" val="51729878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8C806A-A9E0-4513-AE0A-3F2E377F54CE}"/>
              </a:ext>
            </a:extLst>
          </p:cNvPr>
          <p:cNvSpPr>
            <a:spLocks noGrp="1"/>
          </p:cNvSpPr>
          <p:nvPr>
            <p:ph type="ctrTitle"/>
          </p:nvPr>
        </p:nvSpPr>
        <p:spPr/>
        <p:txBody>
          <a:bodyPr/>
          <a:lstStyle/>
          <a:p>
            <a:r>
              <a:rPr lang="en-US" dirty="0"/>
              <a:t>Element state</a:t>
            </a:r>
            <a:endParaRPr lang="en-IN" dirty="0"/>
          </a:p>
        </p:txBody>
      </p:sp>
      <p:sp>
        <p:nvSpPr>
          <p:cNvPr id="5" name="Subtitle 4">
            <a:extLst>
              <a:ext uri="{FF2B5EF4-FFF2-40B4-BE49-F238E27FC236}">
                <a16:creationId xmlns:a16="http://schemas.microsoft.com/office/drawing/2014/main" id="{C0834ED6-9E2D-466F-948B-4CEA7125C3D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50876076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E7ADC-EEFA-4F2B-8DCE-1B4BE6FD17D7}"/>
              </a:ext>
            </a:extLst>
          </p:cNvPr>
          <p:cNvSpPr>
            <a:spLocks noGrp="1"/>
          </p:cNvSpPr>
          <p:nvPr>
            <p:ph type="title"/>
          </p:nvPr>
        </p:nvSpPr>
        <p:spPr/>
        <p:txBody>
          <a:bodyPr/>
          <a:lstStyle/>
          <a:p>
            <a:r>
              <a:rPr lang="en-US" dirty="0"/>
              <a:t>Handling Element State:</a:t>
            </a:r>
            <a:endParaRPr lang="en-IN" dirty="0"/>
          </a:p>
        </p:txBody>
      </p:sp>
      <p:sp>
        <p:nvSpPr>
          <p:cNvPr id="3" name="Content Placeholder 2">
            <a:extLst>
              <a:ext uri="{FF2B5EF4-FFF2-40B4-BE49-F238E27FC236}">
                <a16:creationId xmlns:a16="http://schemas.microsoft.com/office/drawing/2014/main" id="{D26F6602-C8AD-473B-84FE-986D90C3EA20}"/>
              </a:ext>
            </a:extLst>
          </p:cNvPr>
          <p:cNvSpPr>
            <a:spLocks noGrp="1"/>
          </p:cNvSpPr>
          <p:nvPr>
            <p:ph idx="1"/>
          </p:nvPr>
        </p:nvSpPr>
        <p:spPr/>
        <p:txBody>
          <a:bodyPr/>
          <a:lstStyle/>
          <a:p>
            <a:endParaRPr lang="en-US" dirty="0"/>
          </a:p>
          <a:p>
            <a:r>
              <a:rPr lang="en-US" dirty="0"/>
              <a:t>Playwright provides methods to check and modify the state of elements, such as </a:t>
            </a:r>
            <a:r>
              <a:rPr lang="en-US" dirty="0" err="1">
                <a:highlight>
                  <a:srgbClr val="FFFF00"/>
                </a:highlight>
              </a:rPr>
              <a:t>isChecked</a:t>
            </a:r>
            <a:r>
              <a:rPr lang="en-US" dirty="0"/>
              <a:t>() and </a:t>
            </a:r>
            <a:r>
              <a:rPr lang="en-US" dirty="0" err="1">
                <a:highlight>
                  <a:srgbClr val="FFFF00"/>
                </a:highlight>
              </a:rPr>
              <a:t>setChecked</a:t>
            </a:r>
            <a:r>
              <a:rPr lang="en-US" dirty="0"/>
              <a:t>() for checkboxes, </a:t>
            </a:r>
            <a:r>
              <a:rPr lang="en-US" dirty="0" err="1">
                <a:highlight>
                  <a:srgbClr val="FFFF00"/>
                </a:highlight>
              </a:rPr>
              <a:t>isSelected</a:t>
            </a:r>
            <a:r>
              <a:rPr lang="en-US" dirty="0"/>
              <a:t>() and </a:t>
            </a:r>
            <a:r>
              <a:rPr lang="en-US" dirty="0" err="1">
                <a:highlight>
                  <a:srgbClr val="FFFF00"/>
                </a:highlight>
              </a:rPr>
              <a:t>selectOption</a:t>
            </a:r>
            <a:r>
              <a:rPr lang="en-US" dirty="0"/>
              <a:t>() for dropdowns, etc.</a:t>
            </a:r>
          </a:p>
          <a:p>
            <a:endParaRPr lang="en-IN" dirty="0"/>
          </a:p>
        </p:txBody>
      </p:sp>
      <p:sp>
        <p:nvSpPr>
          <p:cNvPr id="4" name="Date Placeholder 3">
            <a:extLst>
              <a:ext uri="{FF2B5EF4-FFF2-40B4-BE49-F238E27FC236}">
                <a16:creationId xmlns:a16="http://schemas.microsoft.com/office/drawing/2014/main" id="{C3C1BF5C-05DD-4307-A68D-1C0737F425C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AA504FB-DBAC-40FA-96CB-C8E927022E5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CD8D505-63FE-4B86-A2DF-268071379E1D}"/>
              </a:ext>
            </a:extLst>
          </p:cNvPr>
          <p:cNvSpPr>
            <a:spLocks noGrp="1"/>
          </p:cNvSpPr>
          <p:nvPr>
            <p:ph type="sldNum" sz="quarter" idx="12"/>
          </p:nvPr>
        </p:nvSpPr>
        <p:spPr/>
        <p:txBody>
          <a:bodyPr/>
          <a:lstStyle/>
          <a:p>
            <a:fld id="{A193C64B-2574-4D3D-B044-92D68AAEF81F}" type="slidenum">
              <a:rPr lang="en-IN" smtClean="0"/>
              <a:t>122</a:t>
            </a:fld>
            <a:endParaRPr lang="en-IN"/>
          </a:p>
        </p:txBody>
      </p:sp>
    </p:spTree>
    <p:extLst>
      <p:ext uri="{BB962C8B-B14F-4D97-AF65-F5344CB8AC3E}">
        <p14:creationId xmlns:p14="http://schemas.microsoft.com/office/powerpoint/2010/main" val="181054464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A37A7-505C-4D7F-A576-4CB77DFDFB14}"/>
              </a:ext>
            </a:extLst>
          </p:cNvPr>
          <p:cNvSpPr>
            <a:spLocks noGrp="1"/>
          </p:cNvSpPr>
          <p:nvPr>
            <p:ph type="title"/>
          </p:nvPr>
        </p:nvSpPr>
        <p:spPr/>
        <p:txBody>
          <a:bodyPr/>
          <a:lstStyle/>
          <a:p>
            <a:r>
              <a:rPr lang="en-US" b="1" u="sng" dirty="0"/>
              <a:t>Clicking on Elements:</a:t>
            </a:r>
            <a:br>
              <a:rPr lang="en-US" b="1" u="sng" dirty="0"/>
            </a:br>
            <a:endParaRPr lang="en-IN" dirty="0"/>
          </a:p>
        </p:txBody>
      </p:sp>
      <p:sp>
        <p:nvSpPr>
          <p:cNvPr id="3" name="Content Placeholder 2">
            <a:extLst>
              <a:ext uri="{FF2B5EF4-FFF2-40B4-BE49-F238E27FC236}">
                <a16:creationId xmlns:a16="http://schemas.microsoft.com/office/drawing/2014/main" id="{FE804C23-D059-42A7-90A3-234A259BCBC9}"/>
              </a:ext>
            </a:extLst>
          </p:cNvPr>
          <p:cNvSpPr>
            <a:spLocks noGrp="1"/>
          </p:cNvSpPr>
          <p:nvPr>
            <p:ph idx="1"/>
          </p:nvPr>
        </p:nvSpPr>
        <p:spPr/>
        <p:txBody>
          <a:bodyPr>
            <a:normAutofit/>
          </a:bodyPr>
          <a:lstStyle/>
          <a:p>
            <a:r>
              <a:rPr lang="en-US" dirty="0"/>
              <a:t>Performing user actions like clicking, typing, hovering, and other interactions with elements are essential for simulating real user behavior in automated tests. </a:t>
            </a:r>
          </a:p>
          <a:p>
            <a:r>
              <a:rPr lang="en-US" dirty="0"/>
              <a:t>Here's how you can perform these actions using Playwright:</a:t>
            </a:r>
          </a:p>
          <a:p>
            <a:pPr lvl="1"/>
            <a:endParaRPr lang="en-US" dirty="0"/>
          </a:p>
          <a:p>
            <a:pPr lvl="1"/>
            <a:r>
              <a:rPr lang="en-US" dirty="0"/>
              <a:t>Use the </a:t>
            </a:r>
            <a:r>
              <a:rPr lang="en-US" dirty="0">
                <a:highlight>
                  <a:srgbClr val="FFFF00"/>
                </a:highlight>
              </a:rPr>
              <a:t>click() </a:t>
            </a:r>
            <a:r>
              <a:rPr lang="en-US" dirty="0"/>
              <a:t>method to simulate a mouse click on an element. You can locate the element using selectors like CSS selectors or XPath.</a:t>
            </a:r>
          </a:p>
          <a:p>
            <a:pPr lvl="1"/>
            <a:endParaRPr lang="en-US" dirty="0"/>
          </a:p>
          <a:p>
            <a:pPr lvl="1"/>
            <a:r>
              <a:rPr lang="en-US" dirty="0">
                <a:highlight>
                  <a:srgbClr val="FFFF00"/>
                </a:highlight>
              </a:rPr>
              <a:t>await </a:t>
            </a:r>
            <a:r>
              <a:rPr lang="en-US" dirty="0" err="1">
                <a:highlight>
                  <a:srgbClr val="FFFF00"/>
                </a:highlight>
              </a:rPr>
              <a:t>page.click</a:t>
            </a:r>
            <a:r>
              <a:rPr lang="en-US" dirty="0">
                <a:highlight>
                  <a:srgbClr val="FFFF00"/>
                </a:highlight>
              </a:rPr>
              <a:t>(‘#button'); // </a:t>
            </a:r>
            <a:r>
              <a:rPr lang="en-US" dirty="0"/>
              <a:t>Clicks a button having id=button</a:t>
            </a:r>
          </a:p>
          <a:p>
            <a:pPr lvl="1"/>
            <a:endParaRPr lang="en-US" dirty="0"/>
          </a:p>
          <a:p>
            <a:endParaRPr lang="en-IN" dirty="0"/>
          </a:p>
        </p:txBody>
      </p:sp>
      <p:sp>
        <p:nvSpPr>
          <p:cNvPr id="4" name="Date Placeholder 3">
            <a:extLst>
              <a:ext uri="{FF2B5EF4-FFF2-40B4-BE49-F238E27FC236}">
                <a16:creationId xmlns:a16="http://schemas.microsoft.com/office/drawing/2014/main" id="{466543A3-FE45-4EF7-8497-D798D59158C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2FC11F0-5545-4BB9-A164-F29B8A40ABE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11769EE-7ADC-4FB6-8452-CFFACBC77D30}"/>
              </a:ext>
            </a:extLst>
          </p:cNvPr>
          <p:cNvSpPr>
            <a:spLocks noGrp="1"/>
          </p:cNvSpPr>
          <p:nvPr>
            <p:ph type="sldNum" sz="quarter" idx="12"/>
          </p:nvPr>
        </p:nvSpPr>
        <p:spPr/>
        <p:txBody>
          <a:bodyPr/>
          <a:lstStyle/>
          <a:p>
            <a:fld id="{A193C64B-2574-4D3D-B044-92D68AAEF81F}" type="slidenum">
              <a:rPr lang="en-IN" smtClean="0"/>
              <a:t>123</a:t>
            </a:fld>
            <a:endParaRPr lang="en-IN"/>
          </a:p>
        </p:txBody>
      </p:sp>
    </p:spTree>
    <p:extLst>
      <p:ext uri="{BB962C8B-B14F-4D97-AF65-F5344CB8AC3E}">
        <p14:creationId xmlns:p14="http://schemas.microsoft.com/office/powerpoint/2010/main" val="129865206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9BFD9B-7495-4AE9-913B-BD754E3539D2}"/>
              </a:ext>
            </a:extLst>
          </p:cNvPr>
          <p:cNvSpPr>
            <a:spLocks noGrp="1"/>
          </p:cNvSpPr>
          <p:nvPr>
            <p:ph type="ctrTitle"/>
          </p:nvPr>
        </p:nvSpPr>
        <p:spPr/>
        <p:txBody>
          <a:bodyPr/>
          <a:lstStyle/>
          <a:p>
            <a:r>
              <a:rPr lang="en-US" dirty="0"/>
              <a:t>Insert text</a:t>
            </a:r>
            <a:endParaRPr lang="en-IN" dirty="0"/>
          </a:p>
        </p:txBody>
      </p:sp>
      <p:sp>
        <p:nvSpPr>
          <p:cNvPr id="5" name="Subtitle 4">
            <a:extLst>
              <a:ext uri="{FF2B5EF4-FFF2-40B4-BE49-F238E27FC236}">
                <a16:creationId xmlns:a16="http://schemas.microsoft.com/office/drawing/2014/main" id="{C70B61EF-2A11-4D32-8EC5-EF87246BB74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6500201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FFC89-4527-4A1B-A600-CF88D750DFC8}"/>
              </a:ext>
            </a:extLst>
          </p:cNvPr>
          <p:cNvSpPr>
            <a:spLocks noGrp="1"/>
          </p:cNvSpPr>
          <p:nvPr>
            <p:ph type="title"/>
          </p:nvPr>
        </p:nvSpPr>
        <p:spPr/>
        <p:txBody>
          <a:bodyPr/>
          <a:lstStyle/>
          <a:p>
            <a:r>
              <a:rPr lang="en-US" dirty="0"/>
              <a:t>Typing Text:</a:t>
            </a:r>
            <a:endParaRPr lang="en-IN" dirty="0"/>
          </a:p>
        </p:txBody>
      </p:sp>
      <p:sp>
        <p:nvSpPr>
          <p:cNvPr id="3" name="Content Placeholder 2">
            <a:extLst>
              <a:ext uri="{FF2B5EF4-FFF2-40B4-BE49-F238E27FC236}">
                <a16:creationId xmlns:a16="http://schemas.microsoft.com/office/drawing/2014/main" id="{B111FA29-E3D1-4B66-AF3B-5B1CEEA9521A}"/>
              </a:ext>
            </a:extLst>
          </p:cNvPr>
          <p:cNvSpPr>
            <a:spLocks noGrp="1"/>
          </p:cNvSpPr>
          <p:nvPr>
            <p:ph idx="1"/>
          </p:nvPr>
        </p:nvSpPr>
        <p:spPr/>
        <p:txBody>
          <a:bodyPr/>
          <a:lstStyle/>
          <a:p>
            <a:endParaRPr lang="en-US" dirty="0"/>
          </a:p>
          <a:p>
            <a:r>
              <a:rPr lang="en-US" dirty="0"/>
              <a:t>Use the </a:t>
            </a:r>
            <a:r>
              <a:rPr lang="en-US" dirty="0">
                <a:highlight>
                  <a:srgbClr val="FFFF00"/>
                </a:highlight>
              </a:rPr>
              <a:t>fill(text) </a:t>
            </a:r>
            <a:r>
              <a:rPr lang="en-US" dirty="0"/>
              <a:t>method to simulate typing text into input fields, text areas, or other editable elements.</a:t>
            </a:r>
          </a:p>
          <a:p>
            <a:endParaRPr lang="en-US" dirty="0"/>
          </a:p>
          <a:p>
            <a:r>
              <a:rPr lang="en-US" dirty="0">
                <a:highlight>
                  <a:srgbClr val="FFFF00"/>
                </a:highlight>
              </a:rPr>
              <a:t>await </a:t>
            </a:r>
            <a:r>
              <a:rPr lang="en-US" dirty="0" err="1">
                <a:highlight>
                  <a:srgbClr val="FFFF00"/>
                </a:highlight>
              </a:rPr>
              <a:t>page.fill</a:t>
            </a:r>
            <a:r>
              <a:rPr lang="en-US" dirty="0">
                <a:highlight>
                  <a:srgbClr val="FFFF00"/>
                </a:highlight>
              </a:rPr>
              <a:t>('input[type="text"]', 'Hello, World!'); </a:t>
            </a:r>
            <a:r>
              <a:rPr lang="en-US" dirty="0"/>
              <a:t>// Types text into a text input field</a:t>
            </a:r>
          </a:p>
          <a:p>
            <a:endParaRPr lang="en-IN" dirty="0"/>
          </a:p>
        </p:txBody>
      </p:sp>
      <p:sp>
        <p:nvSpPr>
          <p:cNvPr id="4" name="Date Placeholder 3">
            <a:extLst>
              <a:ext uri="{FF2B5EF4-FFF2-40B4-BE49-F238E27FC236}">
                <a16:creationId xmlns:a16="http://schemas.microsoft.com/office/drawing/2014/main" id="{26A317D3-4F73-4799-A59A-B800D963768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A72E7A5-D8F9-4A37-8847-82410F3993E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26C8042-C5FD-48BF-B7F8-B671102530AF}"/>
              </a:ext>
            </a:extLst>
          </p:cNvPr>
          <p:cNvSpPr>
            <a:spLocks noGrp="1"/>
          </p:cNvSpPr>
          <p:nvPr>
            <p:ph type="sldNum" sz="quarter" idx="12"/>
          </p:nvPr>
        </p:nvSpPr>
        <p:spPr/>
        <p:txBody>
          <a:bodyPr/>
          <a:lstStyle/>
          <a:p>
            <a:fld id="{A193C64B-2574-4D3D-B044-92D68AAEF81F}" type="slidenum">
              <a:rPr lang="en-IN" smtClean="0"/>
              <a:t>125</a:t>
            </a:fld>
            <a:endParaRPr lang="en-IN"/>
          </a:p>
        </p:txBody>
      </p:sp>
    </p:spTree>
    <p:extLst>
      <p:ext uri="{BB962C8B-B14F-4D97-AF65-F5344CB8AC3E}">
        <p14:creationId xmlns:p14="http://schemas.microsoft.com/office/powerpoint/2010/main" val="383322209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B9F61F-7E48-4A84-8B40-B600BA6D8641}"/>
              </a:ext>
            </a:extLst>
          </p:cNvPr>
          <p:cNvSpPr>
            <a:spLocks noGrp="1"/>
          </p:cNvSpPr>
          <p:nvPr>
            <p:ph type="ctrTitle"/>
          </p:nvPr>
        </p:nvSpPr>
        <p:spPr/>
        <p:txBody>
          <a:bodyPr/>
          <a:lstStyle/>
          <a:p>
            <a:r>
              <a:rPr lang="en-US" dirty="0"/>
              <a:t>Hover</a:t>
            </a:r>
            <a:endParaRPr lang="en-IN" dirty="0"/>
          </a:p>
        </p:txBody>
      </p:sp>
      <p:sp>
        <p:nvSpPr>
          <p:cNvPr id="5" name="Subtitle 4">
            <a:extLst>
              <a:ext uri="{FF2B5EF4-FFF2-40B4-BE49-F238E27FC236}">
                <a16:creationId xmlns:a16="http://schemas.microsoft.com/office/drawing/2014/main" id="{9ED5C78E-D725-407F-8259-B2777B62650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7227267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852B3-7F49-41F7-9487-F76DA20BEDA8}"/>
              </a:ext>
            </a:extLst>
          </p:cNvPr>
          <p:cNvSpPr>
            <a:spLocks noGrp="1"/>
          </p:cNvSpPr>
          <p:nvPr>
            <p:ph type="title"/>
          </p:nvPr>
        </p:nvSpPr>
        <p:spPr/>
        <p:txBody>
          <a:bodyPr/>
          <a:lstStyle/>
          <a:p>
            <a:r>
              <a:rPr lang="en-IN" dirty="0"/>
              <a:t>Hovering Over Elements:</a:t>
            </a:r>
          </a:p>
        </p:txBody>
      </p:sp>
      <p:sp>
        <p:nvSpPr>
          <p:cNvPr id="3" name="Content Placeholder 2">
            <a:extLst>
              <a:ext uri="{FF2B5EF4-FFF2-40B4-BE49-F238E27FC236}">
                <a16:creationId xmlns:a16="http://schemas.microsoft.com/office/drawing/2014/main" id="{D1E1CD0F-2086-4421-ABA4-BFC195994327}"/>
              </a:ext>
            </a:extLst>
          </p:cNvPr>
          <p:cNvSpPr>
            <a:spLocks noGrp="1"/>
          </p:cNvSpPr>
          <p:nvPr>
            <p:ph idx="1"/>
          </p:nvPr>
        </p:nvSpPr>
        <p:spPr/>
        <p:txBody>
          <a:bodyPr/>
          <a:lstStyle/>
          <a:p>
            <a:endParaRPr lang="en-IN" dirty="0"/>
          </a:p>
          <a:p>
            <a:r>
              <a:rPr lang="en-IN" dirty="0"/>
              <a:t>Use the </a:t>
            </a:r>
            <a:r>
              <a:rPr lang="en-IN" dirty="0">
                <a:highlight>
                  <a:srgbClr val="FFFF00"/>
                </a:highlight>
              </a:rPr>
              <a:t>hover</a:t>
            </a:r>
            <a:r>
              <a:rPr lang="en-IN" dirty="0"/>
              <a:t>() method to simulate hovering over an element. This can trigger hover-related effects like dropdown menus.</a:t>
            </a:r>
          </a:p>
          <a:p>
            <a:endParaRPr lang="en-IN" dirty="0"/>
          </a:p>
          <a:p>
            <a:r>
              <a:rPr lang="en-IN" dirty="0">
                <a:highlight>
                  <a:srgbClr val="FFFF00"/>
                </a:highlight>
              </a:rPr>
              <a:t>await </a:t>
            </a:r>
            <a:r>
              <a:rPr lang="en-IN" dirty="0" err="1">
                <a:highlight>
                  <a:srgbClr val="FFFF00"/>
                </a:highlight>
              </a:rPr>
              <a:t>page.hover</a:t>
            </a:r>
            <a:r>
              <a:rPr lang="en-IN" dirty="0">
                <a:highlight>
                  <a:srgbClr val="FFFF00"/>
                </a:highlight>
              </a:rPr>
              <a:t>('</a:t>
            </a:r>
            <a:r>
              <a:rPr lang="en-IN" dirty="0" err="1">
                <a:highlight>
                  <a:srgbClr val="FFFF00"/>
                </a:highlight>
              </a:rPr>
              <a:t>a.dropdown</a:t>
            </a:r>
            <a:r>
              <a:rPr lang="en-IN" dirty="0">
                <a:highlight>
                  <a:srgbClr val="FFFF00"/>
                </a:highlight>
              </a:rPr>
              <a:t>-toggle'); </a:t>
            </a:r>
            <a:r>
              <a:rPr lang="en-IN" dirty="0"/>
              <a:t>// Hovers over a dropdown menu trigger</a:t>
            </a:r>
          </a:p>
        </p:txBody>
      </p:sp>
      <p:sp>
        <p:nvSpPr>
          <p:cNvPr id="4" name="Date Placeholder 3">
            <a:extLst>
              <a:ext uri="{FF2B5EF4-FFF2-40B4-BE49-F238E27FC236}">
                <a16:creationId xmlns:a16="http://schemas.microsoft.com/office/drawing/2014/main" id="{BF94C229-C0D7-403F-9957-34BD646FB5A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C096DD8-93E8-4880-982D-2B2FFDAE733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0B9FCFC-100B-4713-9FA6-663105E64311}"/>
              </a:ext>
            </a:extLst>
          </p:cNvPr>
          <p:cNvSpPr>
            <a:spLocks noGrp="1"/>
          </p:cNvSpPr>
          <p:nvPr>
            <p:ph type="sldNum" sz="quarter" idx="12"/>
          </p:nvPr>
        </p:nvSpPr>
        <p:spPr/>
        <p:txBody>
          <a:bodyPr/>
          <a:lstStyle/>
          <a:p>
            <a:fld id="{A193C64B-2574-4D3D-B044-92D68AAEF81F}" type="slidenum">
              <a:rPr lang="en-IN" smtClean="0"/>
              <a:t>127</a:t>
            </a:fld>
            <a:endParaRPr lang="en-IN"/>
          </a:p>
        </p:txBody>
      </p:sp>
    </p:spTree>
    <p:extLst>
      <p:ext uri="{BB962C8B-B14F-4D97-AF65-F5344CB8AC3E}">
        <p14:creationId xmlns:p14="http://schemas.microsoft.com/office/powerpoint/2010/main" val="245726545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E6F2C2-61E2-4843-82EA-B479140F1FC4}"/>
              </a:ext>
            </a:extLst>
          </p:cNvPr>
          <p:cNvSpPr>
            <a:spLocks noGrp="1"/>
          </p:cNvSpPr>
          <p:nvPr>
            <p:ph type="ctrTitle"/>
          </p:nvPr>
        </p:nvSpPr>
        <p:spPr/>
        <p:txBody>
          <a:bodyPr/>
          <a:lstStyle/>
          <a:p>
            <a:r>
              <a:rPr lang="en-US" dirty="0"/>
              <a:t>checkboxes</a:t>
            </a:r>
            <a:endParaRPr lang="en-IN" dirty="0"/>
          </a:p>
        </p:txBody>
      </p:sp>
      <p:sp>
        <p:nvSpPr>
          <p:cNvPr id="5" name="Subtitle 4">
            <a:extLst>
              <a:ext uri="{FF2B5EF4-FFF2-40B4-BE49-F238E27FC236}">
                <a16:creationId xmlns:a16="http://schemas.microsoft.com/office/drawing/2014/main" id="{A02A0DA2-E15C-43AD-B4FC-3B225585B17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02476750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8E5F7-A32E-485E-B7EA-5CE7A4DED381}"/>
              </a:ext>
            </a:extLst>
          </p:cNvPr>
          <p:cNvSpPr>
            <a:spLocks noGrp="1"/>
          </p:cNvSpPr>
          <p:nvPr>
            <p:ph type="title"/>
          </p:nvPr>
        </p:nvSpPr>
        <p:spPr/>
        <p:txBody>
          <a:bodyPr>
            <a:normAutofit fontScale="90000"/>
          </a:bodyPr>
          <a:lstStyle/>
          <a:p>
            <a:r>
              <a:rPr lang="en-IN" dirty="0"/>
              <a:t>Interacting with Checkboxes and Radio Buttons:</a:t>
            </a:r>
            <a:br>
              <a:rPr lang="en-IN" dirty="0"/>
            </a:br>
            <a:endParaRPr lang="en-IN" dirty="0"/>
          </a:p>
        </p:txBody>
      </p:sp>
      <p:sp>
        <p:nvSpPr>
          <p:cNvPr id="3" name="Content Placeholder 2">
            <a:extLst>
              <a:ext uri="{FF2B5EF4-FFF2-40B4-BE49-F238E27FC236}">
                <a16:creationId xmlns:a16="http://schemas.microsoft.com/office/drawing/2014/main" id="{B6C557DB-C96C-4CBD-A9F8-A90AA7856A82}"/>
              </a:ext>
            </a:extLst>
          </p:cNvPr>
          <p:cNvSpPr>
            <a:spLocks noGrp="1"/>
          </p:cNvSpPr>
          <p:nvPr>
            <p:ph idx="1"/>
          </p:nvPr>
        </p:nvSpPr>
        <p:spPr/>
        <p:txBody>
          <a:bodyPr/>
          <a:lstStyle/>
          <a:p>
            <a:r>
              <a:rPr lang="en-IN" dirty="0"/>
              <a:t>Use methods like </a:t>
            </a:r>
            <a:r>
              <a:rPr lang="en-IN" dirty="0">
                <a:highlight>
                  <a:srgbClr val="FFFF00"/>
                </a:highlight>
              </a:rPr>
              <a:t>check</a:t>
            </a:r>
            <a:r>
              <a:rPr lang="en-IN" dirty="0"/>
              <a:t>() and </a:t>
            </a:r>
            <a:r>
              <a:rPr lang="en-IN" dirty="0">
                <a:highlight>
                  <a:srgbClr val="FFFF00"/>
                </a:highlight>
              </a:rPr>
              <a:t>uncheck</a:t>
            </a:r>
            <a:r>
              <a:rPr lang="en-IN" dirty="0"/>
              <a:t>() to interact with checkboxes, and </a:t>
            </a:r>
            <a:r>
              <a:rPr lang="en-IN" dirty="0" err="1"/>
              <a:t>radioButton.click</a:t>
            </a:r>
            <a:r>
              <a:rPr lang="en-IN" dirty="0"/>
              <a:t>() to interact with radio buttons.</a:t>
            </a:r>
          </a:p>
          <a:p>
            <a:endParaRPr lang="en-IN" dirty="0"/>
          </a:p>
          <a:p>
            <a:r>
              <a:rPr lang="en-IN" dirty="0">
                <a:highlight>
                  <a:srgbClr val="FFFF00"/>
                </a:highlight>
              </a:rPr>
              <a:t>await </a:t>
            </a:r>
            <a:r>
              <a:rPr lang="en-IN" dirty="0" err="1">
                <a:highlight>
                  <a:srgbClr val="FFFF00"/>
                </a:highlight>
              </a:rPr>
              <a:t>page.check</a:t>
            </a:r>
            <a:r>
              <a:rPr lang="en-IN" dirty="0">
                <a:highlight>
                  <a:srgbClr val="FFFF00"/>
                </a:highlight>
              </a:rPr>
              <a:t>('input[type="checkbox"]'); </a:t>
            </a:r>
            <a:r>
              <a:rPr lang="en-IN" dirty="0"/>
              <a:t>// Checks a checkbox</a:t>
            </a:r>
          </a:p>
          <a:p>
            <a:r>
              <a:rPr lang="en-IN" dirty="0">
                <a:highlight>
                  <a:srgbClr val="FFFF00"/>
                </a:highlight>
              </a:rPr>
              <a:t>await </a:t>
            </a:r>
            <a:r>
              <a:rPr lang="en-IN" dirty="0" err="1">
                <a:highlight>
                  <a:srgbClr val="FFFF00"/>
                </a:highlight>
              </a:rPr>
              <a:t>page.uncheck</a:t>
            </a:r>
            <a:r>
              <a:rPr lang="en-IN" dirty="0">
                <a:highlight>
                  <a:srgbClr val="FFFF00"/>
                </a:highlight>
              </a:rPr>
              <a:t>('input[type="checkbox"]'); </a:t>
            </a:r>
            <a:r>
              <a:rPr lang="en-IN" dirty="0"/>
              <a:t>// Unchecks a checkbox</a:t>
            </a:r>
          </a:p>
        </p:txBody>
      </p:sp>
      <p:sp>
        <p:nvSpPr>
          <p:cNvPr id="4" name="Date Placeholder 3">
            <a:extLst>
              <a:ext uri="{FF2B5EF4-FFF2-40B4-BE49-F238E27FC236}">
                <a16:creationId xmlns:a16="http://schemas.microsoft.com/office/drawing/2014/main" id="{8D6CA798-A48A-498A-B9A6-EC815DD1854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A98492E-F9AC-4307-8851-AF820230E1B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500F0CA-9F70-409F-A42F-907103D8E4D2}"/>
              </a:ext>
            </a:extLst>
          </p:cNvPr>
          <p:cNvSpPr>
            <a:spLocks noGrp="1"/>
          </p:cNvSpPr>
          <p:nvPr>
            <p:ph type="sldNum" sz="quarter" idx="12"/>
          </p:nvPr>
        </p:nvSpPr>
        <p:spPr/>
        <p:txBody>
          <a:bodyPr/>
          <a:lstStyle/>
          <a:p>
            <a:fld id="{A193C64B-2574-4D3D-B044-92D68AAEF81F}" type="slidenum">
              <a:rPr lang="en-IN" smtClean="0"/>
              <a:t>129</a:t>
            </a:fld>
            <a:endParaRPr lang="en-IN"/>
          </a:p>
        </p:txBody>
      </p:sp>
    </p:spTree>
    <p:extLst>
      <p:ext uri="{BB962C8B-B14F-4D97-AF65-F5344CB8AC3E}">
        <p14:creationId xmlns:p14="http://schemas.microsoft.com/office/powerpoint/2010/main" val="1841965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31FF5-D05B-46BB-92DA-504D3F213270}"/>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3AAB9E2E-A261-40EA-A972-88CDB0C73F3F}"/>
              </a:ext>
            </a:extLst>
          </p:cNvPr>
          <p:cNvSpPr>
            <a:spLocks noGrp="1"/>
          </p:cNvSpPr>
          <p:nvPr>
            <p:ph idx="1"/>
          </p:nvPr>
        </p:nvSpPr>
        <p:spPr/>
        <p:txBody>
          <a:bodyPr>
            <a:noAutofit/>
          </a:bodyPr>
          <a:lstStyle/>
          <a:p>
            <a:r>
              <a:rPr lang="en-US" sz="2400" dirty="0"/>
              <a:t>With different type of in built reporting </a:t>
            </a:r>
          </a:p>
          <a:p>
            <a:pPr lvl="1"/>
            <a:r>
              <a:rPr lang="en-US" sz="2400" dirty="0"/>
              <a:t>HTML</a:t>
            </a:r>
          </a:p>
          <a:p>
            <a:pPr lvl="1"/>
            <a:r>
              <a:rPr lang="en-US" sz="2400" dirty="0"/>
              <a:t>JSON</a:t>
            </a:r>
          </a:p>
          <a:p>
            <a:pPr lvl="1"/>
            <a:r>
              <a:rPr lang="en-US" sz="2400" dirty="0"/>
              <a:t>Dot</a:t>
            </a:r>
          </a:p>
          <a:p>
            <a:pPr lvl="1"/>
            <a:r>
              <a:rPr lang="en-US" sz="2400" dirty="0"/>
              <a:t>Line</a:t>
            </a:r>
          </a:p>
          <a:p>
            <a:pPr lvl="1"/>
            <a:r>
              <a:rPr lang="en-US" sz="2400" dirty="0"/>
              <a:t>List</a:t>
            </a:r>
          </a:p>
          <a:p>
            <a:pPr lvl="1"/>
            <a:endParaRPr lang="en-IN" sz="2400" dirty="0"/>
          </a:p>
        </p:txBody>
      </p:sp>
      <p:sp>
        <p:nvSpPr>
          <p:cNvPr id="4" name="Date Placeholder 3">
            <a:extLst>
              <a:ext uri="{FF2B5EF4-FFF2-40B4-BE49-F238E27FC236}">
                <a16:creationId xmlns:a16="http://schemas.microsoft.com/office/drawing/2014/main" id="{2F27AB2E-F057-4BA6-8DC6-00C4216D25C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17630AA-D5FA-4446-9344-A011BAE2380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DEF8AC1-27CB-4364-AFFE-DA373513FF09}"/>
              </a:ext>
            </a:extLst>
          </p:cNvPr>
          <p:cNvSpPr>
            <a:spLocks noGrp="1"/>
          </p:cNvSpPr>
          <p:nvPr>
            <p:ph type="sldNum" sz="quarter" idx="12"/>
          </p:nvPr>
        </p:nvSpPr>
        <p:spPr/>
        <p:txBody>
          <a:bodyPr/>
          <a:lstStyle/>
          <a:p>
            <a:fld id="{A193C64B-2574-4D3D-B044-92D68AAEF81F}" type="slidenum">
              <a:rPr lang="en-IN" smtClean="0"/>
              <a:t>13</a:t>
            </a:fld>
            <a:endParaRPr lang="en-IN"/>
          </a:p>
        </p:txBody>
      </p:sp>
      <p:pic>
        <p:nvPicPr>
          <p:cNvPr id="7" name="Picture 6">
            <a:extLst>
              <a:ext uri="{FF2B5EF4-FFF2-40B4-BE49-F238E27FC236}">
                <a16:creationId xmlns:a16="http://schemas.microsoft.com/office/drawing/2014/main" id="{C5AF9BD9-5D1B-49E3-AE6D-CD9BF2B1A861}"/>
              </a:ext>
            </a:extLst>
          </p:cNvPr>
          <p:cNvPicPr>
            <a:picLocks noChangeAspect="1"/>
          </p:cNvPicPr>
          <p:nvPr/>
        </p:nvPicPr>
        <p:blipFill>
          <a:blip r:embed="rId2"/>
          <a:stretch>
            <a:fillRect/>
          </a:stretch>
        </p:blipFill>
        <p:spPr>
          <a:xfrm>
            <a:off x="7030739" y="1131591"/>
            <a:ext cx="4277322" cy="4239217"/>
          </a:xfrm>
          <a:prstGeom prst="rect">
            <a:avLst/>
          </a:prstGeom>
        </p:spPr>
      </p:pic>
    </p:spTree>
    <p:extLst>
      <p:ext uri="{BB962C8B-B14F-4D97-AF65-F5344CB8AC3E}">
        <p14:creationId xmlns:p14="http://schemas.microsoft.com/office/powerpoint/2010/main" val="87779424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C32A05-45D6-4E30-9706-82700AC9C489}"/>
              </a:ext>
            </a:extLst>
          </p:cNvPr>
          <p:cNvSpPr>
            <a:spLocks noGrp="1"/>
          </p:cNvSpPr>
          <p:nvPr>
            <p:ph type="ctrTitle"/>
          </p:nvPr>
        </p:nvSpPr>
        <p:spPr/>
        <p:txBody>
          <a:bodyPr/>
          <a:lstStyle/>
          <a:p>
            <a:r>
              <a:rPr lang="en-US" dirty="0"/>
              <a:t>selecting dropdown option</a:t>
            </a:r>
            <a:endParaRPr lang="en-IN" dirty="0"/>
          </a:p>
        </p:txBody>
      </p:sp>
      <p:sp>
        <p:nvSpPr>
          <p:cNvPr id="5" name="Subtitle 4">
            <a:extLst>
              <a:ext uri="{FF2B5EF4-FFF2-40B4-BE49-F238E27FC236}">
                <a16:creationId xmlns:a16="http://schemas.microsoft.com/office/drawing/2014/main" id="{53CCAD51-8390-4CF6-B510-93E439E881B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55917618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EDA9C-95F9-47EE-9C96-1E3F50CB5895}"/>
              </a:ext>
            </a:extLst>
          </p:cNvPr>
          <p:cNvSpPr>
            <a:spLocks noGrp="1"/>
          </p:cNvSpPr>
          <p:nvPr>
            <p:ph type="title"/>
          </p:nvPr>
        </p:nvSpPr>
        <p:spPr/>
        <p:txBody>
          <a:bodyPr/>
          <a:lstStyle/>
          <a:p>
            <a:r>
              <a:rPr lang="en-US" dirty="0"/>
              <a:t>Selecting Options in Dropdowns:</a:t>
            </a:r>
            <a:br>
              <a:rPr lang="en-US" dirty="0"/>
            </a:br>
            <a:endParaRPr lang="en-IN" dirty="0"/>
          </a:p>
        </p:txBody>
      </p:sp>
      <p:sp>
        <p:nvSpPr>
          <p:cNvPr id="3" name="Content Placeholder 2">
            <a:extLst>
              <a:ext uri="{FF2B5EF4-FFF2-40B4-BE49-F238E27FC236}">
                <a16:creationId xmlns:a16="http://schemas.microsoft.com/office/drawing/2014/main" id="{57B1A366-B6B1-4A21-94A3-19EC5F7307C7}"/>
              </a:ext>
            </a:extLst>
          </p:cNvPr>
          <p:cNvSpPr>
            <a:spLocks noGrp="1"/>
          </p:cNvSpPr>
          <p:nvPr>
            <p:ph idx="1"/>
          </p:nvPr>
        </p:nvSpPr>
        <p:spPr/>
        <p:txBody>
          <a:bodyPr/>
          <a:lstStyle/>
          <a:p>
            <a:endParaRPr lang="en-US" dirty="0"/>
          </a:p>
          <a:p>
            <a:r>
              <a:rPr lang="en-US" dirty="0"/>
              <a:t>Use the </a:t>
            </a:r>
            <a:r>
              <a:rPr lang="en-US" b="1" dirty="0" err="1">
                <a:highlight>
                  <a:srgbClr val="FFFF00"/>
                </a:highlight>
              </a:rPr>
              <a:t>selectOption</a:t>
            </a:r>
            <a:r>
              <a:rPr lang="en-US" dirty="0"/>
              <a:t>() method to select an option in a dropdown menu.</a:t>
            </a:r>
          </a:p>
          <a:p>
            <a:endParaRPr lang="en-US" dirty="0"/>
          </a:p>
          <a:p>
            <a:r>
              <a:rPr lang="en-US" dirty="0">
                <a:highlight>
                  <a:srgbClr val="FFFF00"/>
                </a:highlight>
              </a:rPr>
              <a:t>await </a:t>
            </a:r>
            <a:r>
              <a:rPr lang="en-US" dirty="0" err="1">
                <a:highlight>
                  <a:srgbClr val="FFFF00"/>
                </a:highlight>
              </a:rPr>
              <a:t>page.selectOption</a:t>
            </a:r>
            <a:r>
              <a:rPr lang="en-US" dirty="0">
                <a:highlight>
                  <a:srgbClr val="FFFF00"/>
                </a:highlight>
              </a:rPr>
              <a:t>('</a:t>
            </a:r>
            <a:r>
              <a:rPr lang="en-US" dirty="0" err="1">
                <a:highlight>
                  <a:srgbClr val="FFFF00"/>
                </a:highlight>
              </a:rPr>
              <a:t>select#dropdown</a:t>
            </a:r>
            <a:r>
              <a:rPr lang="en-US" dirty="0">
                <a:highlight>
                  <a:srgbClr val="FFFF00"/>
                </a:highlight>
              </a:rPr>
              <a:t>', 'Option 1'); </a:t>
            </a:r>
            <a:r>
              <a:rPr lang="en-US" dirty="0"/>
              <a:t>// Selects 'Option 1' from a dropdown menu</a:t>
            </a:r>
            <a:endParaRPr lang="en-IN" dirty="0"/>
          </a:p>
        </p:txBody>
      </p:sp>
      <p:sp>
        <p:nvSpPr>
          <p:cNvPr id="4" name="Date Placeholder 3">
            <a:extLst>
              <a:ext uri="{FF2B5EF4-FFF2-40B4-BE49-F238E27FC236}">
                <a16:creationId xmlns:a16="http://schemas.microsoft.com/office/drawing/2014/main" id="{7A4BFC2E-9243-4C5C-8FB6-F855400FBFD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8A547C1-6B34-4C44-BA55-88F0EDDD58D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9550558-1A48-47D3-AF44-5AD4E7DEF36C}"/>
              </a:ext>
            </a:extLst>
          </p:cNvPr>
          <p:cNvSpPr>
            <a:spLocks noGrp="1"/>
          </p:cNvSpPr>
          <p:nvPr>
            <p:ph type="sldNum" sz="quarter" idx="12"/>
          </p:nvPr>
        </p:nvSpPr>
        <p:spPr/>
        <p:txBody>
          <a:bodyPr/>
          <a:lstStyle/>
          <a:p>
            <a:fld id="{A193C64B-2574-4D3D-B044-92D68AAEF81F}" type="slidenum">
              <a:rPr lang="en-IN" smtClean="0"/>
              <a:t>131</a:t>
            </a:fld>
            <a:endParaRPr lang="en-IN"/>
          </a:p>
        </p:txBody>
      </p:sp>
    </p:spTree>
    <p:extLst>
      <p:ext uri="{BB962C8B-B14F-4D97-AF65-F5344CB8AC3E}">
        <p14:creationId xmlns:p14="http://schemas.microsoft.com/office/powerpoint/2010/main" val="363128072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A7529F-E9FF-4E60-A95C-55C353D2A3E8}"/>
              </a:ext>
            </a:extLst>
          </p:cNvPr>
          <p:cNvSpPr>
            <a:spLocks noGrp="1"/>
          </p:cNvSpPr>
          <p:nvPr>
            <p:ph type="ctrTitle"/>
          </p:nvPr>
        </p:nvSpPr>
        <p:spPr/>
        <p:txBody>
          <a:bodyPr/>
          <a:lstStyle/>
          <a:p>
            <a:r>
              <a:rPr lang="en-US" dirty="0"/>
              <a:t>scrolling</a:t>
            </a:r>
            <a:endParaRPr lang="en-IN" dirty="0"/>
          </a:p>
        </p:txBody>
      </p:sp>
      <p:sp>
        <p:nvSpPr>
          <p:cNvPr id="5" name="Subtitle 4">
            <a:extLst>
              <a:ext uri="{FF2B5EF4-FFF2-40B4-BE49-F238E27FC236}">
                <a16:creationId xmlns:a16="http://schemas.microsoft.com/office/drawing/2014/main" id="{A2C82143-9F96-40AA-885F-1B40EEF2BEE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4865058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BF77F-EBFF-49E6-BF47-CAE9825D553A}"/>
              </a:ext>
            </a:extLst>
          </p:cNvPr>
          <p:cNvSpPr>
            <a:spLocks noGrp="1"/>
          </p:cNvSpPr>
          <p:nvPr>
            <p:ph type="title"/>
          </p:nvPr>
        </p:nvSpPr>
        <p:spPr/>
        <p:txBody>
          <a:bodyPr/>
          <a:lstStyle/>
          <a:p>
            <a:r>
              <a:rPr lang="en-US" dirty="0"/>
              <a:t>Scrolling:</a:t>
            </a:r>
            <a:br>
              <a:rPr lang="en-US" dirty="0"/>
            </a:br>
            <a:endParaRPr lang="en-IN" dirty="0"/>
          </a:p>
        </p:txBody>
      </p:sp>
      <p:sp>
        <p:nvSpPr>
          <p:cNvPr id="3" name="Content Placeholder 2">
            <a:extLst>
              <a:ext uri="{FF2B5EF4-FFF2-40B4-BE49-F238E27FC236}">
                <a16:creationId xmlns:a16="http://schemas.microsoft.com/office/drawing/2014/main" id="{CA9A59F6-D184-4C83-913D-A4636BB7B46A}"/>
              </a:ext>
            </a:extLst>
          </p:cNvPr>
          <p:cNvSpPr>
            <a:spLocks noGrp="1"/>
          </p:cNvSpPr>
          <p:nvPr>
            <p:ph idx="1"/>
          </p:nvPr>
        </p:nvSpPr>
        <p:spPr/>
        <p:txBody>
          <a:bodyPr/>
          <a:lstStyle/>
          <a:p>
            <a:r>
              <a:rPr lang="en-US" dirty="0"/>
              <a:t>Use the </a:t>
            </a:r>
            <a:r>
              <a:rPr lang="en-US" dirty="0" err="1">
                <a:highlight>
                  <a:srgbClr val="FFFF00"/>
                </a:highlight>
              </a:rPr>
              <a:t>scrollIntoView</a:t>
            </a:r>
            <a:r>
              <a:rPr lang="en-US" dirty="0"/>
              <a:t>() method to scroll an element into view.</a:t>
            </a:r>
          </a:p>
          <a:p>
            <a:endParaRPr lang="en-US" dirty="0"/>
          </a:p>
          <a:p>
            <a:r>
              <a:rPr lang="en-US" dirty="0">
                <a:highlight>
                  <a:srgbClr val="FFFF00"/>
                </a:highlight>
              </a:rPr>
              <a:t>const element = await </a:t>
            </a:r>
            <a:r>
              <a:rPr lang="en-US" dirty="0" err="1">
                <a:highlight>
                  <a:srgbClr val="FFFF00"/>
                </a:highlight>
              </a:rPr>
              <a:t>page.locator</a:t>
            </a:r>
            <a:r>
              <a:rPr lang="en-US" dirty="0">
                <a:highlight>
                  <a:srgbClr val="FFFF00"/>
                </a:highlight>
              </a:rPr>
              <a:t>('#target-element');</a:t>
            </a:r>
          </a:p>
          <a:p>
            <a:r>
              <a:rPr lang="en-US" dirty="0">
                <a:highlight>
                  <a:srgbClr val="FFFF00"/>
                </a:highlight>
              </a:rPr>
              <a:t>await </a:t>
            </a:r>
            <a:r>
              <a:rPr lang="en-US" dirty="0" err="1">
                <a:highlight>
                  <a:srgbClr val="FFFF00"/>
                </a:highlight>
              </a:rPr>
              <a:t>element.scrollIntoView</a:t>
            </a:r>
            <a:r>
              <a:rPr lang="en-US" dirty="0">
                <a:highlight>
                  <a:srgbClr val="FFFF00"/>
                </a:highlight>
              </a:rPr>
              <a:t>(); </a:t>
            </a:r>
            <a:r>
              <a:rPr lang="en-US" dirty="0"/>
              <a:t>// Scrolls the element into view</a:t>
            </a:r>
            <a:endParaRPr lang="en-IN" dirty="0"/>
          </a:p>
        </p:txBody>
      </p:sp>
      <p:sp>
        <p:nvSpPr>
          <p:cNvPr id="4" name="Date Placeholder 3">
            <a:extLst>
              <a:ext uri="{FF2B5EF4-FFF2-40B4-BE49-F238E27FC236}">
                <a16:creationId xmlns:a16="http://schemas.microsoft.com/office/drawing/2014/main" id="{E2CA7DFD-7B04-45F6-9384-D56976ECC43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F86FBDE-E88D-4ECB-8E47-3D94D50E3F0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D5B271D-292C-41A6-ADF0-B20B214A2533}"/>
              </a:ext>
            </a:extLst>
          </p:cNvPr>
          <p:cNvSpPr>
            <a:spLocks noGrp="1"/>
          </p:cNvSpPr>
          <p:nvPr>
            <p:ph type="sldNum" sz="quarter" idx="12"/>
          </p:nvPr>
        </p:nvSpPr>
        <p:spPr/>
        <p:txBody>
          <a:bodyPr/>
          <a:lstStyle/>
          <a:p>
            <a:fld id="{A193C64B-2574-4D3D-B044-92D68AAEF81F}" type="slidenum">
              <a:rPr lang="en-IN" smtClean="0"/>
              <a:t>133</a:t>
            </a:fld>
            <a:endParaRPr lang="en-IN"/>
          </a:p>
        </p:txBody>
      </p:sp>
    </p:spTree>
    <p:extLst>
      <p:ext uri="{BB962C8B-B14F-4D97-AF65-F5344CB8AC3E}">
        <p14:creationId xmlns:p14="http://schemas.microsoft.com/office/powerpoint/2010/main" val="2336425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1A495C-1B44-4F2C-A19C-AB720AFFC78A}"/>
              </a:ext>
            </a:extLst>
          </p:cNvPr>
          <p:cNvSpPr>
            <a:spLocks noGrp="1"/>
          </p:cNvSpPr>
          <p:nvPr>
            <p:ph type="ctrTitle"/>
          </p:nvPr>
        </p:nvSpPr>
        <p:spPr/>
        <p:txBody>
          <a:bodyPr/>
          <a:lstStyle/>
          <a:p>
            <a:r>
              <a:rPr lang="en-US" dirty="0"/>
              <a:t>Keyboard shortcuts</a:t>
            </a:r>
            <a:endParaRPr lang="en-IN" dirty="0"/>
          </a:p>
        </p:txBody>
      </p:sp>
      <p:sp>
        <p:nvSpPr>
          <p:cNvPr id="5" name="Subtitle 4">
            <a:extLst>
              <a:ext uri="{FF2B5EF4-FFF2-40B4-BE49-F238E27FC236}">
                <a16:creationId xmlns:a16="http://schemas.microsoft.com/office/drawing/2014/main" id="{E140AD46-DDF9-4FA5-B38C-B0EC1C22A5C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63850062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2D3EB-3C47-4008-AACB-B8F6A79080A9}"/>
              </a:ext>
            </a:extLst>
          </p:cNvPr>
          <p:cNvSpPr>
            <a:spLocks noGrp="1"/>
          </p:cNvSpPr>
          <p:nvPr>
            <p:ph type="title"/>
          </p:nvPr>
        </p:nvSpPr>
        <p:spPr/>
        <p:txBody>
          <a:bodyPr/>
          <a:lstStyle/>
          <a:p>
            <a:r>
              <a:rPr lang="en-US" dirty="0"/>
              <a:t>Simulating Keyboard Shortcuts:</a:t>
            </a:r>
            <a:endParaRPr lang="en-IN" dirty="0"/>
          </a:p>
        </p:txBody>
      </p:sp>
      <p:sp>
        <p:nvSpPr>
          <p:cNvPr id="3" name="Content Placeholder 2">
            <a:extLst>
              <a:ext uri="{FF2B5EF4-FFF2-40B4-BE49-F238E27FC236}">
                <a16:creationId xmlns:a16="http://schemas.microsoft.com/office/drawing/2014/main" id="{D0B794C9-A316-497B-9ADE-3886A061E186}"/>
              </a:ext>
            </a:extLst>
          </p:cNvPr>
          <p:cNvSpPr>
            <a:spLocks noGrp="1"/>
          </p:cNvSpPr>
          <p:nvPr>
            <p:ph idx="1"/>
          </p:nvPr>
        </p:nvSpPr>
        <p:spPr/>
        <p:txBody>
          <a:bodyPr>
            <a:normAutofit/>
          </a:bodyPr>
          <a:lstStyle/>
          <a:p>
            <a:endParaRPr lang="en-US" dirty="0"/>
          </a:p>
          <a:p>
            <a:r>
              <a:rPr lang="en-US" dirty="0"/>
              <a:t>Use the </a:t>
            </a:r>
            <a:r>
              <a:rPr lang="en-US" dirty="0" err="1">
                <a:highlight>
                  <a:srgbClr val="FFFF00"/>
                </a:highlight>
              </a:rPr>
              <a:t>keyboard.press</a:t>
            </a:r>
            <a:r>
              <a:rPr lang="en-US" dirty="0">
                <a:highlight>
                  <a:srgbClr val="FFFF00"/>
                </a:highlight>
              </a:rPr>
              <a:t>(key) </a:t>
            </a:r>
            <a:r>
              <a:rPr lang="en-US" dirty="0"/>
              <a:t>method to simulate pressing a keyboard key.</a:t>
            </a:r>
          </a:p>
          <a:p>
            <a:endParaRPr lang="en-US" dirty="0"/>
          </a:p>
          <a:p>
            <a:r>
              <a:rPr lang="en-US" dirty="0">
                <a:highlight>
                  <a:srgbClr val="FFFF00"/>
                </a:highlight>
              </a:rPr>
              <a:t>await </a:t>
            </a:r>
            <a:r>
              <a:rPr lang="en-US" dirty="0" err="1">
                <a:highlight>
                  <a:srgbClr val="FFFF00"/>
                </a:highlight>
              </a:rPr>
              <a:t>page.keyboard.press</a:t>
            </a:r>
            <a:r>
              <a:rPr lang="en-US" dirty="0">
                <a:highlight>
                  <a:srgbClr val="FFFF00"/>
                </a:highlight>
              </a:rPr>
              <a:t>('Enter'); </a:t>
            </a:r>
            <a:r>
              <a:rPr lang="en-US" dirty="0"/>
              <a:t>// Simulates pressing the Enter key</a:t>
            </a:r>
          </a:p>
        </p:txBody>
      </p:sp>
      <p:sp>
        <p:nvSpPr>
          <p:cNvPr id="4" name="Date Placeholder 3">
            <a:extLst>
              <a:ext uri="{FF2B5EF4-FFF2-40B4-BE49-F238E27FC236}">
                <a16:creationId xmlns:a16="http://schemas.microsoft.com/office/drawing/2014/main" id="{BA914EA7-D532-419E-A31C-578DC57A372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560A7D9-E365-4DF9-99A7-B5CE8357C99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13CA7DB-1D30-42C9-B58C-50F3615316F1}"/>
              </a:ext>
            </a:extLst>
          </p:cNvPr>
          <p:cNvSpPr>
            <a:spLocks noGrp="1"/>
          </p:cNvSpPr>
          <p:nvPr>
            <p:ph type="sldNum" sz="quarter" idx="12"/>
          </p:nvPr>
        </p:nvSpPr>
        <p:spPr/>
        <p:txBody>
          <a:bodyPr/>
          <a:lstStyle/>
          <a:p>
            <a:fld id="{A193C64B-2574-4D3D-B044-92D68AAEF81F}" type="slidenum">
              <a:rPr lang="en-IN" smtClean="0"/>
              <a:t>135</a:t>
            </a:fld>
            <a:endParaRPr lang="en-IN"/>
          </a:p>
        </p:txBody>
      </p:sp>
    </p:spTree>
    <p:extLst>
      <p:ext uri="{BB962C8B-B14F-4D97-AF65-F5344CB8AC3E}">
        <p14:creationId xmlns:p14="http://schemas.microsoft.com/office/powerpoint/2010/main" val="13093366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0D6F7-26AC-4C50-A4AF-641F6BE0A78A}"/>
              </a:ext>
            </a:extLst>
          </p:cNvPr>
          <p:cNvSpPr>
            <a:spLocks noGrp="1"/>
          </p:cNvSpPr>
          <p:nvPr>
            <p:ph type="title"/>
          </p:nvPr>
        </p:nvSpPr>
        <p:spPr/>
        <p:txBody>
          <a:bodyPr/>
          <a:lstStyle/>
          <a:p>
            <a:r>
              <a:rPr lang="en-US" dirty="0"/>
              <a:t>CSS Selectors:</a:t>
            </a:r>
            <a:endParaRPr lang="en-IN" dirty="0"/>
          </a:p>
        </p:txBody>
      </p:sp>
      <p:sp>
        <p:nvSpPr>
          <p:cNvPr id="3" name="Content Placeholder 2">
            <a:extLst>
              <a:ext uri="{FF2B5EF4-FFF2-40B4-BE49-F238E27FC236}">
                <a16:creationId xmlns:a16="http://schemas.microsoft.com/office/drawing/2014/main" id="{945043A3-DEF0-43E2-B2FF-0471F03E6D5F}"/>
              </a:ext>
            </a:extLst>
          </p:cNvPr>
          <p:cNvSpPr>
            <a:spLocks noGrp="1"/>
          </p:cNvSpPr>
          <p:nvPr>
            <p:ph idx="1"/>
          </p:nvPr>
        </p:nvSpPr>
        <p:spPr/>
        <p:txBody>
          <a:bodyPr>
            <a:normAutofit/>
          </a:bodyPr>
          <a:lstStyle/>
          <a:p>
            <a:r>
              <a:rPr lang="en-US" b="1" dirty="0"/>
              <a:t>CSS Selectors:</a:t>
            </a:r>
          </a:p>
          <a:p>
            <a:endParaRPr lang="en-US" dirty="0"/>
          </a:p>
          <a:p>
            <a:r>
              <a:rPr lang="en-US" dirty="0"/>
              <a:t>CSS selectors allow you to target elements based on their attributes, IDs, classes, and hierarchy in the HTML document.</a:t>
            </a:r>
          </a:p>
          <a:p>
            <a:endParaRPr lang="en-US" dirty="0"/>
          </a:p>
          <a:p>
            <a:r>
              <a:rPr lang="en-US" dirty="0"/>
              <a:t>await </a:t>
            </a:r>
            <a:r>
              <a:rPr lang="en-US" dirty="0" err="1"/>
              <a:t>page.click</a:t>
            </a:r>
            <a:r>
              <a:rPr lang="en-US" dirty="0"/>
              <a:t>('</a:t>
            </a:r>
            <a:r>
              <a:rPr lang="en-US" dirty="0" err="1"/>
              <a:t>button.submit</a:t>
            </a:r>
            <a:r>
              <a:rPr lang="en-US" dirty="0"/>
              <a:t>'); // Selects a button with class 'submit'</a:t>
            </a:r>
            <a:endParaRPr lang="en-IN" dirty="0"/>
          </a:p>
        </p:txBody>
      </p:sp>
      <p:sp>
        <p:nvSpPr>
          <p:cNvPr id="4" name="Date Placeholder 3">
            <a:extLst>
              <a:ext uri="{FF2B5EF4-FFF2-40B4-BE49-F238E27FC236}">
                <a16:creationId xmlns:a16="http://schemas.microsoft.com/office/drawing/2014/main" id="{4A4C54F2-9159-4252-A800-360BEA850F5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BD41132-13A4-468F-9F57-F94FA370812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2945E4D-5518-4973-B1DE-9A43CB23A9EF}"/>
              </a:ext>
            </a:extLst>
          </p:cNvPr>
          <p:cNvSpPr>
            <a:spLocks noGrp="1"/>
          </p:cNvSpPr>
          <p:nvPr>
            <p:ph type="sldNum" sz="quarter" idx="12"/>
          </p:nvPr>
        </p:nvSpPr>
        <p:spPr/>
        <p:txBody>
          <a:bodyPr/>
          <a:lstStyle/>
          <a:p>
            <a:fld id="{A193C64B-2574-4D3D-B044-92D68AAEF81F}" type="slidenum">
              <a:rPr lang="en-IN" smtClean="0"/>
              <a:t>136</a:t>
            </a:fld>
            <a:endParaRPr lang="en-IN"/>
          </a:p>
        </p:txBody>
      </p:sp>
    </p:spTree>
    <p:extLst>
      <p:ext uri="{BB962C8B-B14F-4D97-AF65-F5344CB8AC3E}">
        <p14:creationId xmlns:p14="http://schemas.microsoft.com/office/powerpoint/2010/main" val="123397815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48950-FB0B-473A-A643-C2CA6787A536}"/>
              </a:ext>
            </a:extLst>
          </p:cNvPr>
          <p:cNvSpPr>
            <a:spLocks noGrp="1"/>
          </p:cNvSpPr>
          <p:nvPr>
            <p:ph type="title"/>
          </p:nvPr>
        </p:nvSpPr>
        <p:spPr/>
        <p:txBody>
          <a:bodyPr/>
          <a:lstStyle/>
          <a:p>
            <a:r>
              <a:rPr lang="en-US" dirty="0"/>
              <a:t>XPath Selectors:</a:t>
            </a:r>
            <a:endParaRPr lang="en-IN" dirty="0"/>
          </a:p>
        </p:txBody>
      </p:sp>
      <p:sp>
        <p:nvSpPr>
          <p:cNvPr id="3" name="Content Placeholder 2">
            <a:extLst>
              <a:ext uri="{FF2B5EF4-FFF2-40B4-BE49-F238E27FC236}">
                <a16:creationId xmlns:a16="http://schemas.microsoft.com/office/drawing/2014/main" id="{0683039E-AB36-44E9-9C04-D3358E9DCF6F}"/>
              </a:ext>
            </a:extLst>
          </p:cNvPr>
          <p:cNvSpPr>
            <a:spLocks noGrp="1"/>
          </p:cNvSpPr>
          <p:nvPr>
            <p:ph idx="1"/>
          </p:nvPr>
        </p:nvSpPr>
        <p:spPr/>
        <p:txBody>
          <a:bodyPr>
            <a:normAutofit/>
          </a:bodyPr>
          <a:lstStyle/>
          <a:p>
            <a:r>
              <a:rPr lang="en-US" dirty="0"/>
              <a:t>XPath selectors provide a powerful way to navigate through the XML structure of an HTML document. They can select elements based on their attributes, text content, and position relative to other elements.</a:t>
            </a:r>
          </a:p>
          <a:p>
            <a:endParaRPr lang="en-US" dirty="0"/>
          </a:p>
          <a:p>
            <a:r>
              <a:rPr lang="en-US" dirty="0">
                <a:highlight>
                  <a:srgbClr val="FFFF00"/>
                </a:highlight>
              </a:rPr>
              <a:t>await </a:t>
            </a:r>
            <a:r>
              <a:rPr lang="en-US" dirty="0" err="1">
                <a:highlight>
                  <a:srgbClr val="FFFF00"/>
                </a:highlight>
              </a:rPr>
              <a:t>page.click</a:t>
            </a:r>
            <a:r>
              <a:rPr lang="en-US" dirty="0">
                <a:highlight>
                  <a:srgbClr val="FFFF00"/>
                </a:highlight>
              </a:rPr>
              <a:t>('//button[@id="submit-button"]'); </a:t>
            </a:r>
            <a:r>
              <a:rPr lang="en-US" dirty="0"/>
              <a:t>// Selects a button with ID 'submit-button'</a:t>
            </a:r>
            <a:endParaRPr lang="en-IN" dirty="0"/>
          </a:p>
        </p:txBody>
      </p:sp>
      <p:sp>
        <p:nvSpPr>
          <p:cNvPr id="4" name="Date Placeholder 3">
            <a:extLst>
              <a:ext uri="{FF2B5EF4-FFF2-40B4-BE49-F238E27FC236}">
                <a16:creationId xmlns:a16="http://schemas.microsoft.com/office/drawing/2014/main" id="{1DB6882D-980E-4C85-80D3-7AC961CE834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18A40C0-F0A6-4D6B-BD5A-D7144E4FD30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049BCAE-50AC-4E8A-825F-488681A16112}"/>
              </a:ext>
            </a:extLst>
          </p:cNvPr>
          <p:cNvSpPr>
            <a:spLocks noGrp="1"/>
          </p:cNvSpPr>
          <p:nvPr>
            <p:ph type="sldNum" sz="quarter" idx="12"/>
          </p:nvPr>
        </p:nvSpPr>
        <p:spPr/>
        <p:txBody>
          <a:bodyPr/>
          <a:lstStyle/>
          <a:p>
            <a:fld id="{A193C64B-2574-4D3D-B044-92D68AAEF81F}" type="slidenum">
              <a:rPr lang="en-IN" smtClean="0"/>
              <a:t>137</a:t>
            </a:fld>
            <a:endParaRPr lang="en-IN"/>
          </a:p>
        </p:txBody>
      </p:sp>
    </p:spTree>
    <p:extLst>
      <p:ext uri="{BB962C8B-B14F-4D97-AF65-F5344CB8AC3E}">
        <p14:creationId xmlns:p14="http://schemas.microsoft.com/office/powerpoint/2010/main" val="374152960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1840F-FBA9-43FA-ADCB-1BA9F3F45E8F}"/>
              </a:ext>
            </a:extLst>
          </p:cNvPr>
          <p:cNvSpPr>
            <a:spLocks noGrp="1"/>
          </p:cNvSpPr>
          <p:nvPr>
            <p:ph type="title"/>
          </p:nvPr>
        </p:nvSpPr>
        <p:spPr/>
        <p:txBody>
          <a:bodyPr/>
          <a:lstStyle/>
          <a:p>
            <a:r>
              <a:rPr lang="en-US" dirty="0"/>
              <a:t>Text Content:</a:t>
            </a:r>
            <a:br>
              <a:rPr lang="en-US" dirty="0"/>
            </a:br>
            <a:endParaRPr lang="en-IN" dirty="0"/>
          </a:p>
        </p:txBody>
      </p:sp>
      <p:sp>
        <p:nvSpPr>
          <p:cNvPr id="3" name="Content Placeholder 2">
            <a:extLst>
              <a:ext uri="{FF2B5EF4-FFF2-40B4-BE49-F238E27FC236}">
                <a16:creationId xmlns:a16="http://schemas.microsoft.com/office/drawing/2014/main" id="{A6AA487D-6C30-42DB-9E1E-BAAC7A83806C}"/>
              </a:ext>
            </a:extLst>
          </p:cNvPr>
          <p:cNvSpPr>
            <a:spLocks noGrp="1"/>
          </p:cNvSpPr>
          <p:nvPr>
            <p:ph idx="1"/>
          </p:nvPr>
        </p:nvSpPr>
        <p:spPr/>
        <p:txBody>
          <a:bodyPr/>
          <a:lstStyle/>
          <a:p>
            <a:r>
              <a:rPr lang="en-US" dirty="0"/>
              <a:t>You can select elements based on their text content using XPath or CSS selectors combined with :contains() pseudo-class (in CSS selectors).</a:t>
            </a:r>
          </a:p>
          <a:p>
            <a:endParaRPr lang="en-US" dirty="0"/>
          </a:p>
          <a:p>
            <a:r>
              <a:rPr lang="en-US" dirty="0"/>
              <a:t>await </a:t>
            </a:r>
            <a:r>
              <a:rPr lang="en-US" dirty="0" err="1">
                <a:highlight>
                  <a:srgbClr val="FFFF00"/>
                </a:highlight>
              </a:rPr>
              <a:t>page.click</a:t>
            </a:r>
            <a:r>
              <a:rPr lang="en-US" dirty="0">
                <a:highlight>
                  <a:srgbClr val="FFFF00"/>
                </a:highlight>
              </a:rPr>
              <a:t>('</a:t>
            </a:r>
            <a:r>
              <a:rPr lang="en-US" dirty="0" err="1">
                <a:highlight>
                  <a:srgbClr val="FFFF00"/>
                </a:highlight>
              </a:rPr>
              <a:t>button:contains</a:t>
            </a:r>
            <a:r>
              <a:rPr lang="en-US" dirty="0">
                <a:highlight>
                  <a:srgbClr val="FFFF00"/>
                </a:highlight>
              </a:rPr>
              <a:t>("Submit")'); </a:t>
            </a:r>
            <a:r>
              <a:rPr lang="en-US" dirty="0"/>
              <a:t>// </a:t>
            </a:r>
            <a:r>
              <a:rPr lang="en-US" dirty="0" err="1"/>
              <a:t>clciks</a:t>
            </a:r>
            <a:r>
              <a:rPr lang="en-US" dirty="0"/>
              <a:t> a button containing the text 'Submit'</a:t>
            </a:r>
            <a:endParaRPr lang="en-IN" dirty="0"/>
          </a:p>
        </p:txBody>
      </p:sp>
      <p:sp>
        <p:nvSpPr>
          <p:cNvPr id="4" name="Date Placeholder 3">
            <a:extLst>
              <a:ext uri="{FF2B5EF4-FFF2-40B4-BE49-F238E27FC236}">
                <a16:creationId xmlns:a16="http://schemas.microsoft.com/office/drawing/2014/main" id="{E8358047-9307-424B-81A0-ACA879A7EC1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623322D-CB3E-4A74-90A5-D6D25E86301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2D3DC05-D2C5-41DE-B5ED-824D93FCAEE3}"/>
              </a:ext>
            </a:extLst>
          </p:cNvPr>
          <p:cNvSpPr>
            <a:spLocks noGrp="1"/>
          </p:cNvSpPr>
          <p:nvPr>
            <p:ph type="sldNum" sz="quarter" idx="12"/>
          </p:nvPr>
        </p:nvSpPr>
        <p:spPr/>
        <p:txBody>
          <a:bodyPr/>
          <a:lstStyle/>
          <a:p>
            <a:fld id="{A193C64B-2574-4D3D-B044-92D68AAEF81F}" type="slidenum">
              <a:rPr lang="en-IN" smtClean="0"/>
              <a:t>138</a:t>
            </a:fld>
            <a:endParaRPr lang="en-IN"/>
          </a:p>
        </p:txBody>
      </p:sp>
    </p:spTree>
    <p:extLst>
      <p:ext uri="{BB962C8B-B14F-4D97-AF65-F5344CB8AC3E}">
        <p14:creationId xmlns:p14="http://schemas.microsoft.com/office/powerpoint/2010/main" val="392263217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D3203-E865-4E31-AE77-45A56C5BF600}"/>
              </a:ext>
            </a:extLst>
          </p:cNvPr>
          <p:cNvSpPr>
            <a:spLocks noGrp="1"/>
          </p:cNvSpPr>
          <p:nvPr>
            <p:ph type="title"/>
          </p:nvPr>
        </p:nvSpPr>
        <p:spPr/>
        <p:txBody>
          <a:bodyPr/>
          <a:lstStyle/>
          <a:p>
            <a:r>
              <a:rPr lang="en-US" dirty="0"/>
              <a:t>Attributes:</a:t>
            </a:r>
            <a:br>
              <a:rPr lang="en-US" dirty="0"/>
            </a:br>
            <a:endParaRPr lang="en-IN" dirty="0"/>
          </a:p>
        </p:txBody>
      </p:sp>
      <p:sp>
        <p:nvSpPr>
          <p:cNvPr id="3" name="Content Placeholder 2">
            <a:extLst>
              <a:ext uri="{FF2B5EF4-FFF2-40B4-BE49-F238E27FC236}">
                <a16:creationId xmlns:a16="http://schemas.microsoft.com/office/drawing/2014/main" id="{CCE629BA-677E-445C-A103-FF1C7F22B72D}"/>
              </a:ext>
            </a:extLst>
          </p:cNvPr>
          <p:cNvSpPr>
            <a:spLocks noGrp="1"/>
          </p:cNvSpPr>
          <p:nvPr>
            <p:ph idx="1"/>
          </p:nvPr>
        </p:nvSpPr>
        <p:spPr/>
        <p:txBody>
          <a:bodyPr/>
          <a:lstStyle/>
          <a:p>
            <a:r>
              <a:rPr lang="en-US" dirty="0"/>
              <a:t>Select elements based on their attributes such as ID, class, name, or any custom attribute.</a:t>
            </a:r>
          </a:p>
          <a:p>
            <a:endParaRPr lang="en-US" dirty="0"/>
          </a:p>
          <a:p>
            <a:r>
              <a:rPr lang="en-US" dirty="0">
                <a:highlight>
                  <a:srgbClr val="FFFF00"/>
                </a:highlight>
              </a:rPr>
              <a:t>await </a:t>
            </a:r>
            <a:r>
              <a:rPr lang="en-US" dirty="0" err="1">
                <a:highlight>
                  <a:srgbClr val="FFFF00"/>
                </a:highlight>
              </a:rPr>
              <a:t>page.click</a:t>
            </a:r>
            <a:r>
              <a:rPr lang="en-US" dirty="0">
                <a:highlight>
                  <a:srgbClr val="FFFF00"/>
                </a:highlight>
              </a:rPr>
              <a:t>('input[type="text"]'); </a:t>
            </a:r>
            <a:r>
              <a:rPr lang="en-US" dirty="0"/>
              <a:t>// Selects a text input field using its type attribute</a:t>
            </a:r>
            <a:endParaRPr lang="en-IN" dirty="0"/>
          </a:p>
        </p:txBody>
      </p:sp>
      <p:sp>
        <p:nvSpPr>
          <p:cNvPr id="4" name="Date Placeholder 3">
            <a:extLst>
              <a:ext uri="{FF2B5EF4-FFF2-40B4-BE49-F238E27FC236}">
                <a16:creationId xmlns:a16="http://schemas.microsoft.com/office/drawing/2014/main" id="{EE14449A-B7B4-4489-9A2F-042C232D646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BE82BB5-04FC-4931-9159-6E58A4262FC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756E94E-AD2C-4BFE-86A0-F5AC981DDF6A}"/>
              </a:ext>
            </a:extLst>
          </p:cNvPr>
          <p:cNvSpPr>
            <a:spLocks noGrp="1"/>
          </p:cNvSpPr>
          <p:nvPr>
            <p:ph type="sldNum" sz="quarter" idx="12"/>
          </p:nvPr>
        </p:nvSpPr>
        <p:spPr/>
        <p:txBody>
          <a:bodyPr/>
          <a:lstStyle/>
          <a:p>
            <a:fld id="{A193C64B-2574-4D3D-B044-92D68AAEF81F}" type="slidenum">
              <a:rPr lang="en-IN" smtClean="0"/>
              <a:t>139</a:t>
            </a:fld>
            <a:endParaRPr lang="en-IN"/>
          </a:p>
        </p:txBody>
      </p:sp>
    </p:spTree>
    <p:extLst>
      <p:ext uri="{BB962C8B-B14F-4D97-AF65-F5344CB8AC3E}">
        <p14:creationId xmlns:p14="http://schemas.microsoft.com/office/powerpoint/2010/main" val="3749764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2A4CE-89AA-43F7-BA66-B2943FD4D423}"/>
              </a:ext>
            </a:extLst>
          </p:cNvPr>
          <p:cNvSpPr>
            <a:spLocks noGrp="1"/>
          </p:cNvSpPr>
          <p:nvPr>
            <p:ph type="title"/>
          </p:nvPr>
        </p:nvSpPr>
        <p:spPr/>
        <p:txBody>
          <a:bodyPr/>
          <a:lstStyle/>
          <a:p>
            <a:r>
              <a:rPr lang="en-US" dirty="0"/>
              <a:t>List reporter</a:t>
            </a:r>
            <a:endParaRPr lang="en-IN" dirty="0"/>
          </a:p>
        </p:txBody>
      </p:sp>
      <p:pic>
        <p:nvPicPr>
          <p:cNvPr id="7" name="Content Placeholder 6">
            <a:extLst>
              <a:ext uri="{FF2B5EF4-FFF2-40B4-BE49-F238E27FC236}">
                <a16:creationId xmlns:a16="http://schemas.microsoft.com/office/drawing/2014/main" id="{5DB57844-93A2-45F7-9609-E41F0E3ED90F}"/>
              </a:ext>
            </a:extLst>
          </p:cNvPr>
          <p:cNvPicPr>
            <a:picLocks noGrp="1" noChangeAspect="1"/>
          </p:cNvPicPr>
          <p:nvPr>
            <p:ph idx="1"/>
          </p:nvPr>
        </p:nvPicPr>
        <p:blipFill>
          <a:blip r:embed="rId2"/>
          <a:stretch>
            <a:fillRect/>
          </a:stretch>
        </p:blipFill>
        <p:spPr>
          <a:xfrm>
            <a:off x="1566527" y="2255971"/>
            <a:ext cx="4801270" cy="1886213"/>
          </a:xfrm>
          <a:prstGeom prst="rect">
            <a:avLst/>
          </a:prstGeom>
        </p:spPr>
      </p:pic>
      <p:sp>
        <p:nvSpPr>
          <p:cNvPr id="4" name="Date Placeholder 3">
            <a:extLst>
              <a:ext uri="{FF2B5EF4-FFF2-40B4-BE49-F238E27FC236}">
                <a16:creationId xmlns:a16="http://schemas.microsoft.com/office/drawing/2014/main" id="{0B6664D8-D543-4C48-A90E-191BDF52594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9292D9D-90AC-4054-8C08-0BE10AF6BBD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CF9C109-673D-4B63-A6D9-E1FE63E9BE99}"/>
              </a:ext>
            </a:extLst>
          </p:cNvPr>
          <p:cNvSpPr>
            <a:spLocks noGrp="1"/>
          </p:cNvSpPr>
          <p:nvPr>
            <p:ph type="sldNum" sz="quarter" idx="12"/>
          </p:nvPr>
        </p:nvSpPr>
        <p:spPr/>
        <p:txBody>
          <a:bodyPr/>
          <a:lstStyle/>
          <a:p>
            <a:fld id="{A193C64B-2574-4D3D-B044-92D68AAEF81F}" type="slidenum">
              <a:rPr lang="en-IN" smtClean="0"/>
              <a:t>14</a:t>
            </a:fld>
            <a:endParaRPr lang="en-IN"/>
          </a:p>
        </p:txBody>
      </p:sp>
    </p:spTree>
    <p:extLst>
      <p:ext uri="{BB962C8B-B14F-4D97-AF65-F5344CB8AC3E}">
        <p14:creationId xmlns:p14="http://schemas.microsoft.com/office/powerpoint/2010/main" val="2213014283"/>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3CDDF-75CE-4C3C-808E-9D6391023067}"/>
              </a:ext>
            </a:extLst>
          </p:cNvPr>
          <p:cNvSpPr>
            <a:spLocks noGrp="1"/>
          </p:cNvSpPr>
          <p:nvPr>
            <p:ph type="title"/>
          </p:nvPr>
        </p:nvSpPr>
        <p:spPr/>
        <p:txBody>
          <a:bodyPr/>
          <a:lstStyle/>
          <a:p>
            <a:r>
              <a:rPr lang="en-US" dirty="0"/>
              <a:t>Element Interactions:</a:t>
            </a:r>
            <a:br>
              <a:rPr lang="en-US" dirty="0"/>
            </a:br>
            <a:endParaRPr lang="en-IN" dirty="0"/>
          </a:p>
        </p:txBody>
      </p:sp>
      <p:sp>
        <p:nvSpPr>
          <p:cNvPr id="3" name="Content Placeholder 2">
            <a:extLst>
              <a:ext uri="{FF2B5EF4-FFF2-40B4-BE49-F238E27FC236}">
                <a16:creationId xmlns:a16="http://schemas.microsoft.com/office/drawing/2014/main" id="{F57403BC-ED64-44A2-AA38-FBBDE1158E96}"/>
              </a:ext>
            </a:extLst>
          </p:cNvPr>
          <p:cNvSpPr>
            <a:spLocks noGrp="1"/>
          </p:cNvSpPr>
          <p:nvPr>
            <p:ph idx="1"/>
          </p:nvPr>
        </p:nvSpPr>
        <p:spPr/>
        <p:txBody>
          <a:bodyPr/>
          <a:lstStyle/>
          <a:p>
            <a:r>
              <a:rPr lang="en-US" dirty="0"/>
              <a:t>Use methods like locator() to create a locator object for an element, which allows for more complex interactions and assertions.</a:t>
            </a:r>
          </a:p>
          <a:p>
            <a:endParaRPr lang="en-US" dirty="0"/>
          </a:p>
          <a:p>
            <a:r>
              <a:rPr lang="en-US" dirty="0"/>
              <a:t>const button = </a:t>
            </a:r>
            <a:r>
              <a:rPr lang="en-US" dirty="0" err="1"/>
              <a:t>page.locator</a:t>
            </a:r>
            <a:r>
              <a:rPr lang="en-US" dirty="0"/>
              <a:t>('</a:t>
            </a:r>
            <a:r>
              <a:rPr lang="en-US" dirty="0" err="1"/>
              <a:t>button#submit-button</a:t>
            </a:r>
            <a:r>
              <a:rPr lang="en-US" dirty="0"/>
              <a:t>');</a:t>
            </a:r>
          </a:p>
          <a:p>
            <a:r>
              <a:rPr lang="en-US" dirty="0">
                <a:highlight>
                  <a:srgbClr val="FFFF00"/>
                </a:highlight>
              </a:rPr>
              <a:t>await </a:t>
            </a:r>
            <a:r>
              <a:rPr lang="en-US" dirty="0" err="1">
                <a:highlight>
                  <a:srgbClr val="FFFF00"/>
                </a:highlight>
              </a:rPr>
              <a:t>button.click</a:t>
            </a:r>
            <a:r>
              <a:rPr lang="en-US" dirty="0">
                <a:highlight>
                  <a:srgbClr val="FFFF00"/>
                </a:highlight>
              </a:rPr>
              <a:t>(); </a:t>
            </a:r>
            <a:r>
              <a:rPr lang="en-US" dirty="0"/>
              <a:t>// Clicks a button selected by its ID</a:t>
            </a:r>
            <a:endParaRPr lang="en-IN" dirty="0"/>
          </a:p>
        </p:txBody>
      </p:sp>
      <p:sp>
        <p:nvSpPr>
          <p:cNvPr id="4" name="Date Placeholder 3">
            <a:extLst>
              <a:ext uri="{FF2B5EF4-FFF2-40B4-BE49-F238E27FC236}">
                <a16:creationId xmlns:a16="http://schemas.microsoft.com/office/drawing/2014/main" id="{531C8C0F-BECF-4106-8670-540FBF9ED3B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0AB75D0-FB44-42D1-85D6-FB05C74A571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5C7095F-DB6E-4203-AE36-E9E6E76FD37B}"/>
              </a:ext>
            </a:extLst>
          </p:cNvPr>
          <p:cNvSpPr>
            <a:spLocks noGrp="1"/>
          </p:cNvSpPr>
          <p:nvPr>
            <p:ph type="sldNum" sz="quarter" idx="12"/>
          </p:nvPr>
        </p:nvSpPr>
        <p:spPr/>
        <p:txBody>
          <a:bodyPr/>
          <a:lstStyle/>
          <a:p>
            <a:fld id="{A193C64B-2574-4D3D-B044-92D68AAEF81F}" type="slidenum">
              <a:rPr lang="en-IN" smtClean="0"/>
              <a:t>140</a:t>
            </a:fld>
            <a:endParaRPr lang="en-IN"/>
          </a:p>
        </p:txBody>
      </p:sp>
    </p:spTree>
    <p:extLst>
      <p:ext uri="{BB962C8B-B14F-4D97-AF65-F5344CB8AC3E}">
        <p14:creationId xmlns:p14="http://schemas.microsoft.com/office/powerpoint/2010/main" val="99870889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31200-4C36-435E-B5A1-F2921A4D3775}"/>
              </a:ext>
            </a:extLst>
          </p:cNvPr>
          <p:cNvSpPr>
            <a:spLocks noGrp="1"/>
          </p:cNvSpPr>
          <p:nvPr>
            <p:ph type="title"/>
          </p:nvPr>
        </p:nvSpPr>
        <p:spPr/>
        <p:txBody>
          <a:bodyPr/>
          <a:lstStyle/>
          <a:p>
            <a:r>
              <a:rPr lang="en-US" dirty="0"/>
              <a:t>Accessibility Selectors:</a:t>
            </a:r>
            <a:endParaRPr lang="en-IN" dirty="0"/>
          </a:p>
        </p:txBody>
      </p:sp>
      <p:sp>
        <p:nvSpPr>
          <p:cNvPr id="3" name="Content Placeholder 2">
            <a:extLst>
              <a:ext uri="{FF2B5EF4-FFF2-40B4-BE49-F238E27FC236}">
                <a16:creationId xmlns:a16="http://schemas.microsoft.com/office/drawing/2014/main" id="{CC5DE4E2-1E13-4E7D-9050-815AF6F451FF}"/>
              </a:ext>
            </a:extLst>
          </p:cNvPr>
          <p:cNvSpPr>
            <a:spLocks noGrp="1"/>
          </p:cNvSpPr>
          <p:nvPr>
            <p:ph idx="1"/>
          </p:nvPr>
        </p:nvSpPr>
        <p:spPr/>
        <p:txBody>
          <a:bodyPr>
            <a:normAutofit/>
          </a:bodyPr>
          <a:lstStyle/>
          <a:p>
            <a:r>
              <a:rPr lang="en-US" dirty="0"/>
              <a:t>Playwright provides built-in accessibility selectors that allow you to select elements based on their accessibility attributes, making your tests more accessible and robust.</a:t>
            </a:r>
          </a:p>
          <a:p>
            <a:endParaRPr lang="en-US" dirty="0"/>
          </a:p>
          <a:p>
            <a:r>
              <a:rPr lang="en-US" dirty="0">
                <a:highlight>
                  <a:srgbClr val="FFFF00"/>
                </a:highlight>
              </a:rPr>
              <a:t>await </a:t>
            </a:r>
            <a:r>
              <a:rPr lang="en-US" dirty="0" err="1">
                <a:highlight>
                  <a:srgbClr val="FFFF00"/>
                </a:highlight>
              </a:rPr>
              <a:t>page.click</a:t>
            </a:r>
            <a:r>
              <a:rPr lang="en-US" dirty="0">
                <a:highlight>
                  <a:srgbClr val="FFFF00"/>
                </a:highlight>
              </a:rPr>
              <a:t>('text=Submit'); </a:t>
            </a:r>
            <a:r>
              <a:rPr lang="en-US" dirty="0"/>
              <a:t>// Selects a button with accessible label 'Submit'</a:t>
            </a:r>
          </a:p>
          <a:p>
            <a:pPr lvl="1"/>
            <a:r>
              <a:rPr lang="en-US" dirty="0"/>
              <a:t>By utilizing these various selector strategies, you can accurately pinpoint and interact with elements on your web page, making your automated tests more robust and reliable in different scenarios.</a:t>
            </a:r>
            <a:endParaRPr lang="en-IN" dirty="0"/>
          </a:p>
        </p:txBody>
      </p:sp>
      <p:sp>
        <p:nvSpPr>
          <p:cNvPr id="4" name="Date Placeholder 3">
            <a:extLst>
              <a:ext uri="{FF2B5EF4-FFF2-40B4-BE49-F238E27FC236}">
                <a16:creationId xmlns:a16="http://schemas.microsoft.com/office/drawing/2014/main" id="{19CFE0BA-BFA0-4849-B565-423916DBE3B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4A0027D-7C8C-4E60-8BB3-0850C2A9C0E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41A615B-E09A-48C2-96C3-05AE9F9F4CAF}"/>
              </a:ext>
            </a:extLst>
          </p:cNvPr>
          <p:cNvSpPr>
            <a:spLocks noGrp="1"/>
          </p:cNvSpPr>
          <p:nvPr>
            <p:ph type="sldNum" sz="quarter" idx="12"/>
          </p:nvPr>
        </p:nvSpPr>
        <p:spPr/>
        <p:txBody>
          <a:bodyPr/>
          <a:lstStyle/>
          <a:p>
            <a:fld id="{A193C64B-2574-4D3D-B044-92D68AAEF81F}" type="slidenum">
              <a:rPr lang="en-IN" smtClean="0"/>
              <a:t>141</a:t>
            </a:fld>
            <a:endParaRPr lang="en-IN"/>
          </a:p>
        </p:txBody>
      </p:sp>
    </p:spTree>
    <p:extLst>
      <p:ext uri="{BB962C8B-B14F-4D97-AF65-F5344CB8AC3E}">
        <p14:creationId xmlns:p14="http://schemas.microsoft.com/office/powerpoint/2010/main" val="353174223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F2FF75-7963-437C-8361-01FFEEA799F8}"/>
              </a:ext>
            </a:extLst>
          </p:cNvPr>
          <p:cNvSpPr>
            <a:spLocks noGrp="1"/>
          </p:cNvSpPr>
          <p:nvPr>
            <p:ph type="ctrTitle"/>
          </p:nvPr>
        </p:nvSpPr>
        <p:spPr/>
        <p:txBody>
          <a:bodyPr/>
          <a:lstStyle/>
          <a:p>
            <a:r>
              <a:rPr lang="en-IN" dirty="0"/>
              <a:t>Waiting for elements</a:t>
            </a:r>
          </a:p>
        </p:txBody>
      </p:sp>
      <p:sp>
        <p:nvSpPr>
          <p:cNvPr id="2" name="Subtitle 1">
            <a:extLst>
              <a:ext uri="{FF2B5EF4-FFF2-40B4-BE49-F238E27FC236}">
                <a16:creationId xmlns:a16="http://schemas.microsoft.com/office/drawing/2014/main" id="{8D2DC055-CC1E-4A16-ABE5-81E4BD0F5B5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69636974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2A430-5A87-4E5A-99CA-37828B4BCF20}"/>
              </a:ext>
            </a:extLst>
          </p:cNvPr>
          <p:cNvSpPr>
            <a:spLocks noGrp="1"/>
          </p:cNvSpPr>
          <p:nvPr>
            <p:ph type="title"/>
          </p:nvPr>
        </p:nvSpPr>
        <p:spPr/>
        <p:txBody>
          <a:bodyPr/>
          <a:lstStyle/>
          <a:p>
            <a:r>
              <a:rPr lang="en-US" dirty="0" err="1"/>
              <a:t>waitForSelector</a:t>
            </a:r>
            <a:r>
              <a:rPr lang="en-US" dirty="0"/>
              <a:t>():</a:t>
            </a:r>
            <a:endParaRPr lang="en-IN" dirty="0"/>
          </a:p>
        </p:txBody>
      </p:sp>
      <p:sp>
        <p:nvSpPr>
          <p:cNvPr id="3" name="Content Placeholder 2">
            <a:extLst>
              <a:ext uri="{FF2B5EF4-FFF2-40B4-BE49-F238E27FC236}">
                <a16:creationId xmlns:a16="http://schemas.microsoft.com/office/drawing/2014/main" id="{261CD87D-1BB4-44B4-990C-3FD0A2414B68}"/>
              </a:ext>
            </a:extLst>
          </p:cNvPr>
          <p:cNvSpPr>
            <a:spLocks noGrp="1"/>
          </p:cNvSpPr>
          <p:nvPr>
            <p:ph idx="1"/>
          </p:nvPr>
        </p:nvSpPr>
        <p:spPr/>
        <p:txBody>
          <a:bodyPr>
            <a:normAutofit/>
          </a:bodyPr>
          <a:lstStyle/>
          <a:p>
            <a:r>
              <a:rPr lang="en-US" dirty="0"/>
              <a:t>When automating tests with Playwright, it's essential to handle situations where elements may not be immediately available on the page. </a:t>
            </a:r>
          </a:p>
          <a:p>
            <a:r>
              <a:rPr lang="en-US" dirty="0"/>
              <a:t>Use </a:t>
            </a:r>
            <a:r>
              <a:rPr lang="en-US" dirty="0" err="1">
                <a:highlight>
                  <a:srgbClr val="FFFF00"/>
                </a:highlight>
              </a:rPr>
              <a:t>waitForSelector</a:t>
            </a:r>
            <a:r>
              <a:rPr lang="en-US" dirty="0"/>
              <a:t>() to wait for an element matching the specified selector to appear in the DOM.</a:t>
            </a:r>
          </a:p>
          <a:p>
            <a:r>
              <a:rPr lang="en-US" dirty="0">
                <a:highlight>
                  <a:srgbClr val="FFFF00"/>
                </a:highlight>
              </a:rPr>
              <a:t>await </a:t>
            </a:r>
            <a:r>
              <a:rPr lang="en-US" dirty="0" err="1">
                <a:highlight>
                  <a:srgbClr val="FFFF00"/>
                </a:highlight>
              </a:rPr>
              <a:t>page.waitForSelector</a:t>
            </a:r>
            <a:r>
              <a:rPr lang="en-US" dirty="0">
                <a:highlight>
                  <a:srgbClr val="FFFF00"/>
                </a:highlight>
              </a:rPr>
              <a:t>('</a:t>
            </a:r>
            <a:r>
              <a:rPr lang="en-US" dirty="0" err="1">
                <a:highlight>
                  <a:srgbClr val="FFFF00"/>
                </a:highlight>
              </a:rPr>
              <a:t>button.submit</a:t>
            </a:r>
            <a:r>
              <a:rPr lang="en-US" dirty="0">
                <a:highlight>
                  <a:srgbClr val="FFFF00"/>
                </a:highlight>
              </a:rPr>
              <a:t>');</a:t>
            </a:r>
            <a:endParaRPr lang="en-IN" dirty="0">
              <a:highlight>
                <a:srgbClr val="FFFF00"/>
              </a:highlight>
            </a:endParaRPr>
          </a:p>
        </p:txBody>
      </p:sp>
      <p:sp>
        <p:nvSpPr>
          <p:cNvPr id="4" name="Date Placeholder 3">
            <a:extLst>
              <a:ext uri="{FF2B5EF4-FFF2-40B4-BE49-F238E27FC236}">
                <a16:creationId xmlns:a16="http://schemas.microsoft.com/office/drawing/2014/main" id="{ED1B6233-947A-460D-9250-D3E38FDB316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0F887C5-96F4-414B-A4B7-0183D064A16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C5F08D54-4FF7-4720-B0D9-CF6294BCF2FD}"/>
              </a:ext>
            </a:extLst>
          </p:cNvPr>
          <p:cNvSpPr>
            <a:spLocks noGrp="1"/>
          </p:cNvSpPr>
          <p:nvPr>
            <p:ph type="sldNum" sz="quarter" idx="12"/>
          </p:nvPr>
        </p:nvSpPr>
        <p:spPr/>
        <p:txBody>
          <a:bodyPr/>
          <a:lstStyle/>
          <a:p>
            <a:fld id="{A193C64B-2574-4D3D-B044-92D68AAEF81F}" type="slidenum">
              <a:rPr lang="en-IN" smtClean="0"/>
              <a:t>143</a:t>
            </a:fld>
            <a:endParaRPr lang="en-IN"/>
          </a:p>
        </p:txBody>
      </p:sp>
    </p:spTree>
    <p:extLst>
      <p:ext uri="{BB962C8B-B14F-4D97-AF65-F5344CB8AC3E}">
        <p14:creationId xmlns:p14="http://schemas.microsoft.com/office/powerpoint/2010/main" val="3385558781"/>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194BB-9813-47DD-BA92-6C7E70ADC9A1}"/>
              </a:ext>
            </a:extLst>
          </p:cNvPr>
          <p:cNvSpPr>
            <a:spLocks noGrp="1"/>
          </p:cNvSpPr>
          <p:nvPr>
            <p:ph type="title"/>
          </p:nvPr>
        </p:nvSpPr>
        <p:spPr/>
        <p:txBody>
          <a:bodyPr/>
          <a:lstStyle/>
          <a:p>
            <a:r>
              <a:rPr lang="en-US" dirty="0" err="1"/>
              <a:t>waitForXPath</a:t>
            </a:r>
            <a:r>
              <a:rPr lang="en-US" dirty="0"/>
              <a:t>():</a:t>
            </a:r>
            <a:endParaRPr lang="en-IN" dirty="0"/>
          </a:p>
        </p:txBody>
      </p:sp>
      <p:sp>
        <p:nvSpPr>
          <p:cNvPr id="3" name="Content Placeholder 2">
            <a:extLst>
              <a:ext uri="{FF2B5EF4-FFF2-40B4-BE49-F238E27FC236}">
                <a16:creationId xmlns:a16="http://schemas.microsoft.com/office/drawing/2014/main" id="{8AA0DA60-E235-4879-B695-0706D19E2D62}"/>
              </a:ext>
            </a:extLst>
          </p:cNvPr>
          <p:cNvSpPr>
            <a:spLocks noGrp="1"/>
          </p:cNvSpPr>
          <p:nvPr>
            <p:ph idx="1"/>
          </p:nvPr>
        </p:nvSpPr>
        <p:spPr/>
        <p:txBody>
          <a:bodyPr/>
          <a:lstStyle/>
          <a:p>
            <a:r>
              <a:rPr lang="en-US" dirty="0"/>
              <a:t>If you're using XPath selectors, you can use </a:t>
            </a:r>
            <a:r>
              <a:rPr lang="en-US" dirty="0" err="1">
                <a:highlight>
                  <a:srgbClr val="FFFF00"/>
                </a:highlight>
              </a:rPr>
              <a:t>waitForXPath</a:t>
            </a:r>
            <a:r>
              <a:rPr lang="en-US" dirty="0"/>
              <a:t>() to wait for an element matching the XPath expression.</a:t>
            </a:r>
          </a:p>
          <a:p>
            <a:endParaRPr lang="en-US" dirty="0"/>
          </a:p>
          <a:p>
            <a:r>
              <a:rPr lang="en-US" dirty="0">
                <a:highlight>
                  <a:srgbClr val="FFFF00"/>
                </a:highlight>
              </a:rPr>
              <a:t>await </a:t>
            </a:r>
            <a:r>
              <a:rPr lang="en-US" dirty="0" err="1">
                <a:highlight>
                  <a:srgbClr val="FFFF00"/>
                </a:highlight>
              </a:rPr>
              <a:t>page.waitForXPath</a:t>
            </a:r>
            <a:r>
              <a:rPr lang="en-US" dirty="0">
                <a:highlight>
                  <a:srgbClr val="FFFF00"/>
                </a:highlight>
              </a:rPr>
              <a:t>('//button[@id="submit-button"]');</a:t>
            </a:r>
            <a:endParaRPr lang="en-IN" dirty="0">
              <a:highlight>
                <a:srgbClr val="FFFF00"/>
              </a:highlight>
            </a:endParaRPr>
          </a:p>
        </p:txBody>
      </p:sp>
      <p:sp>
        <p:nvSpPr>
          <p:cNvPr id="4" name="Date Placeholder 3">
            <a:extLst>
              <a:ext uri="{FF2B5EF4-FFF2-40B4-BE49-F238E27FC236}">
                <a16:creationId xmlns:a16="http://schemas.microsoft.com/office/drawing/2014/main" id="{1C1C6C79-364E-4B34-AA40-F0CEF7C894C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2E56C0E-15C4-4194-9DA2-3397906977B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26B922E-F09E-4703-9EE3-E0F8411BB8B2}"/>
              </a:ext>
            </a:extLst>
          </p:cNvPr>
          <p:cNvSpPr>
            <a:spLocks noGrp="1"/>
          </p:cNvSpPr>
          <p:nvPr>
            <p:ph type="sldNum" sz="quarter" idx="12"/>
          </p:nvPr>
        </p:nvSpPr>
        <p:spPr/>
        <p:txBody>
          <a:bodyPr/>
          <a:lstStyle/>
          <a:p>
            <a:fld id="{A193C64B-2574-4D3D-B044-92D68AAEF81F}" type="slidenum">
              <a:rPr lang="en-IN" smtClean="0"/>
              <a:t>144</a:t>
            </a:fld>
            <a:endParaRPr lang="en-IN"/>
          </a:p>
        </p:txBody>
      </p:sp>
    </p:spTree>
    <p:extLst>
      <p:ext uri="{BB962C8B-B14F-4D97-AF65-F5344CB8AC3E}">
        <p14:creationId xmlns:p14="http://schemas.microsoft.com/office/powerpoint/2010/main" val="138650662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227E5-5A49-4182-950D-CE54CB5F3A68}"/>
              </a:ext>
            </a:extLst>
          </p:cNvPr>
          <p:cNvSpPr>
            <a:spLocks noGrp="1"/>
          </p:cNvSpPr>
          <p:nvPr>
            <p:ph type="title"/>
          </p:nvPr>
        </p:nvSpPr>
        <p:spPr/>
        <p:txBody>
          <a:bodyPr/>
          <a:lstStyle/>
          <a:p>
            <a:r>
              <a:rPr lang="en-US" dirty="0" err="1"/>
              <a:t>waitForTimeout</a:t>
            </a:r>
            <a:r>
              <a:rPr lang="en-US" dirty="0"/>
              <a:t>():</a:t>
            </a:r>
            <a:br>
              <a:rPr lang="en-US" dirty="0"/>
            </a:br>
            <a:endParaRPr lang="en-IN" dirty="0"/>
          </a:p>
        </p:txBody>
      </p:sp>
      <p:sp>
        <p:nvSpPr>
          <p:cNvPr id="3" name="Content Placeholder 2">
            <a:extLst>
              <a:ext uri="{FF2B5EF4-FFF2-40B4-BE49-F238E27FC236}">
                <a16:creationId xmlns:a16="http://schemas.microsoft.com/office/drawing/2014/main" id="{9A53C616-83BA-4F33-9E7D-3E3033EDF387}"/>
              </a:ext>
            </a:extLst>
          </p:cNvPr>
          <p:cNvSpPr>
            <a:spLocks noGrp="1"/>
          </p:cNvSpPr>
          <p:nvPr>
            <p:ph idx="1"/>
          </p:nvPr>
        </p:nvSpPr>
        <p:spPr/>
        <p:txBody>
          <a:bodyPr/>
          <a:lstStyle/>
          <a:p>
            <a:r>
              <a:rPr lang="en-US" dirty="0"/>
              <a:t>Use </a:t>
            </a:r>
            <a:r>
              <a:rPr lang="en-US" dirty="0" err="1">
                <a:highlight>
                  <a:srgbClr val="FFFF00"/>
                </a:highlight>
              </a:rPr>
              <a:t>waitForTimeout</a:t>
            </a:r>
            <a:r>
              <a:rPr lang="en-US" dirty="0"/>
              <a:t>() to introduce a delay in milliseconds before proceeding with the test.</a:t>
            </a:r>
          </a:p>
          <a:p>
            <a:endParaRPr lang="en-US" dirty="0"/>
          </a:p>
          <a:p>
            <a:r>
              <a:rPr lang="en-US" dirty="0">
                <a:highlight>
                  <a:srgbClr val="FFFF00"/>
                </a:highlight>
              </a:rPr>
              <a:t>await </a:t>
            </a:r>
            <a:r>
              <a:rPr lang="en-US" dirty="0" err="1">
                <a:highlight>
                  <a:srgbClr val="FFFF00"/>
                </a:highlight>
              </a:rPr>
              <a:t>page.waitForTimeout</a:t>
            </a:r>
            <a:r>
              <a:rPr lang="en-US" dirty="0">
                <a:highlight>
                  <a:srgbClr val="FFFF00"/>
                </a:highlight>
              </a:rPr>
              <a:t>(2000); </a:t>
            </a:r>
            <a:r>
              <a:rPr lang="en-US" dirty="0"/>
              <a:t>// Waits for 2 second</a:t>
            </a:r>
            <a:endParaRPr lang="en-IN" dirty="0"/>
          </a:p>
        </p:txBody>
      </p:sp>
      <p:sp>
        <p:nvSpPr>
          <p:cNvPr id="4" name="Date Placeholder 3">
            <a:extLst>
              <a:ext uri="{FF2B5EF4-FFF2-40B4-BE49-F238E27FC236}">
                <a16:creationId xmlns:a16="http://schemas.microsoft.com/office/drawing/2014/main" id="{34422DB7-6779-4FF1-9EAA-C8151F1E254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89FFC0B-0F00-4FC8-A260-BD96AE968AE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4282E1F-1FF4-46E2-9F11-B8D7A8E24785}"/>
              </a:ext>
            </a:extLst>
          </p:cNvPr>
          <p:cNvSpPr>
            <a:spLocks noGrp="1"/>
          </p:cNvSpPr>
          <p:nvPr>
            <p:ph type="sldNum" sz="quarter" idx="12"/>
          </p:nvPr>
        </p:nvSpPr>
        <p:spPr/>
        <p:txBody>
          <a:bodyPr/>
          <a:lstStyle/>
          <a:p>
            <a:fld id="{A193C64B-2574-4D3D-B044-92D68AAEF81F}" type="slidenum">
              <a:rPr lang="en-IN" smtClean="0"/>
              <a:t>145</a:t>
            </a:fld>
            <a:endParaRPr lang="en-IN"/>
          </a:p>
        </p:txBody>
      </p:sp>
    </p:spTree>
    <p:extLst>
      <p:ext uri="{BB962C8B-B14F-4D97-AF65-F5344CB8AC3E}">
        <p14:creationId xmlns:p14="http://schemas.microsoft.com/office/powerpoint/2010/main" val="173681062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D6AB2-3ABD-481D-A98B-5C1CBA663926}"/>
              </a:ext>
            </a:extLst>
          </p:cNvPr>
          <p:cNvSpPr>
            <a:spLocks noGrp="1"/>
          </p:cNvSpPr>
          <p:nvPr>
            <p:ph type="title"/>
          </p:nvPr>
        </p:nvSpPr>
        <p:spPr/>
        <p:txBody>
          <a:bodyPr/>
          <a:lstStyle/>
          <a:p>
            <a:r>
              <a:rPr lang="en-IN" dirty="0" err="1"/>
              <a:t>waitForFunction</a:t>
            </a:r>
            <a:r>
              <a:rPr lang="en-IN" dirty="0"/>
              <a:t>():</a:t>
            </a:r>
            <a:br>
              <a:rPr lang="en-IN" dirty="0"/>
            </a:br>
            <a:endParaRPr lang="en-IN" dirty="0"/>
          </a:p>
        </p:txBody>
      </p:sp>
      <p:sp>
        <p:nvSpPr>
          <p:cNvPr id="3" name="Content Placeholder 2">
            <a:extLst>
              <a:ext uri="{FF2B5EF4-FFF2-40B4-BE49-F238E27FC236}">
                <a16:creationId xmlns:a16="http://schemas.microsoft.com/office/drawing/2014/main" id="{3C4E2D0B-F3DF-4C3B-B4F5-6F8B9DD61DE3}"/>
              </a:ext>
            </a:extLst>
          </p:cNvPr>
          <p:cNvSpPr>
            <a:spLocks noGrp="1"/>
          </p:cNvSpPr>
          <p:nvPr>
            <p:ph idx="1"/>
          </p:nvPr>
        </p:nvSpPr>
        <p:spPr/>
        <p:txBody>
          <a:bodyPr/>
          <a:lstStyle/>
          <a:p>
            <a:r>
              <a:rPr lang="en-IN" dirty="0"/>
              <a:t>You can use </a:t>
            </a:r>
            <a:r>
              <a:rPr lang="en-IN" dirty="0" err="1">
                <a:highlight>
                  <a:srgbClr val="FFFF00"/>
                </a:highlight>
              </a:rPr>
              <a:t>waitForFunction</a:t>
            </a:r>
            <a:r>
              <a:rPr lang="en-IN" dirty="0"/>
              <a:t>() to wait until a given function returns a truthy value.</a:t>
            </a:r>
          </a:p>
          <a:p>
            <a:endParaRPr lang="en-IN" dirty="0"/>
          </a:p>
          <a:p>
            <a:r>
              <a:rPr lang="en-IN" dirty="0"/>
              <a:t>await </a:t>
            </a:r>
            <a:r>
              <a:rPr lang="en-IN" dirty="0" err="1"/>
              <a:t>page.waitForFunction</a:t>
            </a:r>
            <a:r>
              <a:rPr lang="en-IN" dirty="0"/>
              <a:t>(() =&gt; </a:t>
            </a:r>
            <a:r>
              <a:rPr lang="en-IN" dirty="0" err="1"/>
              <a:t>document.querySelector</a:t>
            </a:r>
            <a:r>
              <a:rPr lang="en-IN" dirty="0"/>
              <a:t>('button') !== null);</a:t>
            </a:r>
          </a:p>
        </p:txBody>
      </p:sp>
      <p:sp>
        <p:nvSpPr>
          <p:cNvPr id="4" name="Date Placeholder 3">
            <a:extLst>
              <a:ext uri="{FF2B5EF4-FFF2-40B4-BE49-F238E27FC236}">
                <a16:creationId xmlns:a16="http://schemas.microsoft.com/office/drawing/2014/main" id="{2A892F19-8839-457A-9DA1-DB44F28DB2A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EFD1454-2C8A-4C7C-AE93-EB7F4B333B5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7B78335-F97E-413D-A2FB-5C26A8772101}"/>
              </a:ext>
            </a:extLst>
          </p:cNvPr>
          <p:cNvSpPr>
            <a:spLocks noGrp="1"/>
          </p:cNvSpPr>
          <p:nvPr>
            <p:ph type="sldNum" sz="quarter" idx="12"/>
          </p:nvPr>
        </p:nvSpPr>
        <p:spPr/>
        <p:txBody>
          <a:bodyPr/>
          <a:lstStyle/>
          <a:p>
            <a:fld id="{A193C64B-2574-4D3D-B044-92D68AAEF81F}" type="slidenum">
              <a:rPr lang="en-IN" smtClean="0"/>
              <a:t>146</a:t>
            </a:fld>
            <a:endParaRPr lang="en-IN"/>
          </a:p>
        </p:txBody>
      </p:sp>
    </p:spTree>
    <p:extLst>
      <p:ext uri="{BB962C8B-B14F-4D97-AF65-F5344CB8AC3E}">
        <p14:creationId xmlns:p14="http://schemas.microsoft.com/office/powerpoint/2010/main" val="150617536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7129D-4E2E-455B-97A0-2A1898B4C1E4}"/>
              </a:ext>
            </a:extLst>
          </p:cNvPr>
          <p:cNvSpPr>
            <a:spLocks noGrp="1"/>
          </p:cNvSpPr>
          <p:nvPr>
            <p:ph type="title"/>
          </p:nvPr>
        </p:nvSpPr>
        <p:spPr/>
        <p:txBody>
          <a:bodyPr/>
          <a:lstStyle/>
          <a:p>
            <a:r>
              <a:rPr lang="en-US" dirty="0" err="1"/>
              <a:t>waitForLoadState</a:t>
            </a:r>
            <a:r>
              <a:rPr lang="en-US" dirty="0"/>
              <a:t>():</a:t>
            </a:r>
            <a:endParaRPr lang="en-IN" dirty="0"/>
          </a:p>
        </p:txBody>
      </p:sp>
      <p:sp>
        <p:nvSpPr>
          <p:cNvPr id="3" name="Content Placeholder 2">
            <a:extLst>
              <a:ext uri="{FF2B5EF4-FFF2-40B4-BE49-F238E27FC236}">
                <a16:creationId xmlns:a16="http://schemas.microsoft.com/office/drawing/2014/main" id="{C56CF0E8-3F9B-4706-BF76-5B6C6D08913C}"/>
              </a:ext>
            </a:extLst>
          </p:cNvPr>
          <p:cNvSpPr>
            <a:spLocks noGrp="1"/>
          </p:cNvSpPr>
          <p:nvPr>
            <p:ph idx="1"/>
          </p:nvPr>
        </p:nvSpPr>
        <p:spPr/>
        <p:txBody>
          <a:bodyPr/>
          <a:lstStyle/>
          <a:p>
            <a:r>
              <a:rPr lang="en-US" dirty="0"/>
              <a:t>Use </a:t>
            </a:r>
            <a:r>
              <a:rPr lang="en-US" dirty="0" err="1"/>
              <a:t>waitForLoadState</a:t>
            </a:r>
            <a:r>
              <a:rPr lang="en-US" dirty="0"/>
              <a:t>() to wait until the page reaches a specific load state, such as </a:t>
            </a:r>
            <a:r>
              <a:rPr lang="en-US" dirty="0">
                <a:highlight>
                  <a:srgbClr val="FFFF00"/>
                </a:highlight>
              </a:rPr>
              <a:t>'load</a:t>
            </a:r>
            <a:r>
              <a:rPr lang="en-US" dirty="0"/>
              <a:t>' or </a:t>
            </a:r>
            <a:r>
              <a:rPr lang="en-US" dirty="0">
                <a:highlight>
                  <a:srgbClr val="FFFF00"/>
                </a:highlight>
              </a:rPr>
              <a:t>'</a:t>
            </a:r>
            <a:r>
              <a:rPr lang="en-US" dirty="0" err="1">
                <a:highlight>
                  <a:srgbClr val="FFFF00"/>
                </a:highlight>
              </a:rPr>
              <a:t>networkidle</a:t>
            </a:r>
            <a:r>
              <a:rPr lang="en-US" dirty="0"/>
              <a:t>'.</a:t>
            </a:r>
          </a:p>
          <a:p>
            <a:endParaRPr lang="en-US" dirty="0"/>
          </a:p>
          <a:p>
            <a:r>
              <a:rPr lang="en-US" dirty="0">
                <a:highlight>
                  <a:srgbClr val="FFFF00"/>
                </a:highlight>
              </a:rPr>
              <a:t>await </a:t>
            </a:r>
            <a:r>
              <a:rPr lang="en-US" dirty="0" err="1">
                <a:highlight>
                  <a:srgbClr val="FFFF00"/>
                </a:highlight>
              </a:rPr>
              <a:t>page.waitForLoadState</a:t>
            </a:r>
            <a:r>
              <a:rPr lang="en-US" dirty="0">
                <a:highlight>
                  <a:srgbClr val="FFFF00"/>
                </a:highlight>
              </a:rPr>
              <a:t>('</a:t>
            </a:r>
            <a:r>
              <a:rPr lang="en-US" dirty="0" err="1">
                <a:highlight>
                  <a:srgbClr val="FFFF00"/>
                </a:highlight>
              </a:rPr>
              <a:t>networkidle</a:t>
            </a:r>
            <a:r>
              <a:rPr lang="en-US" dirty="0">
                <a:highlight>
                  <a:srgbClr val="FFFF00"/>
                </a:highlight>
              </a:rPr>
              <a:t>');</a:t>
            </a:r>
            <a:endParaRPr lang="en-IN" dirty="0">
              <a:highlight>
                <a:srgbClr val="FFFF00"/>
              </a:highlight>
            </a:endParaRPr>
          </a:p>
        </p:txBody>
      </p:sp>
      <p:sp>
        <p:nvSpPr>
          <p:cNvPr id="4" name="Date Placeholder 3">
            <a:extLst>
              <a:ext uri="{FF2B5EF4-FFF2-40B4-BE49-F238E27FC236}">
                <a16:creationId xmlns:a16="http://schemas.microsoft.com/office/drawing/2014/main" id="{7ABB037B-5A17-4D61-B292-6D0DFC96F31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A899E45-47D7-4224-8FA6-9106EFEE9DB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85280C7-3840-4760-813A-96B3C53D81F3}"/>
              </a:ext>
            </a:extLst>
          </p:cNvPr>
          <p:cNvSpPr>
            <a:spLocks noGrp="1"/>
          </p:cNvSpPr>
          <p:nvPr>
            <p:ph type="sldNum" sz="quarter" idx="12"/>
          </p:nvPr>
        </p:nvSpPr>
        <p:spPr/>
        <p:txBody>
          <a:bodyPr/>
          <a:lstStyle/>
          <a:p>
            <a:fld id="{A193C64B-2574-4D3D-B044-92D68AAEF81F}" type="slidenum">
              <a:rPr lang="en-IN" smtClean="0"/>
              <a:t>147</a:t>
            </a:fld>
            <a:endParaRPr lang="en-IN"/>
          </a:p>
        </p:txBody>
      </p:sp>
    </p:spTree>
    <p:extLst>
      <p:ext uri="{BB962C8B-B14F-4D97-AF65-F5344CB8AC3E}">
        <p14:creationId xmlns:p14="http://schemas.microsoft.com/office/powerpoint/2010/main" val="2784988105"/>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BA921-30E1-42DD-A37D-6194D5ED54E5}"/>
              </a:ext>
            </a:extLst>
          </p:cNvPr>
          <p:cNvSpPr>
            <a:spLocks noGrp="1"/>
          </p:cNvSpPr>
          <p:nvPr>
            <p:ph type="title"/>
          </p:nvPr>
        </p:nvSpPr>
        <p:spPr/>
        <p:txBody>
          <a:bodyPr/>
          <a:lstStyle/>
          <a:p>
            <a:r>
              <a:rPr lang="en-US" dirty="0" err="1"/>
              <a:t>waitForEvent</a:t>
            </a:r>
            <a:r>
              <a:rPr lang="en-US" dirty="0"/>
              <a:t>():</a:t>
            </a:r>
            <a:endParaRPr lang="en-IN" dirty="0"/>
          </a:p>
        </p:txBody>
      </p:sp>
      <p:sp>
        <p:nvSpPr>
          <p:cNvPr id="3" name="Content Placeholder 2">
            <a:extLst>
              <a:ext uri="{FF2B5EF4-FFF2-40B4-BE49-F238E27FC236}">
                <a16:creationId xmlns:a16="http://schemas.microsoft.com/office/drawing/2014/main" id="{37088397-417D-488F-B517-37C8A7A3A63A}"/>
              </a:ext>
            </a:extLst>
          </p:cNvPr>
          <p:cNvSpPr>
            <a:spLocks noGrp="1"/>
          </p:cNvSpPr>
          <p:nvPr>
            <p:ph idx="1"/>
          </p:nvPr>
        </p:nvSpPr>
        <p:spPr/>
        <p:txBody>
          <a:bodyPr>
            <a:normAutofit/>
          </a:bodyPr>
          <a:lstStyle/>
          <a:p>
            <a:r>
              <a:rPr lang="en-US" dirty="0"/>
              <a:t>Playwright allows you to wait for specific events to occur on the page, such as </a:t>
            </a:r>
            <a:r>
              <a:rPr lang="en-US" dirty="0">
                <a:highlight>
                  <a:srgbClr val="FFFF00"/>
                </a:highlight>
              </a:rPr>
              <a:t>'navigation</a:t>
            </a:r>
            <a:r>
              <a:rPr lang="en-US" dirty="0"/>
              <a:t>', </a:t>
            </a:r>
            <a:r>
              <a:rPr lang="en-US" dirty="0">
                <a:highlight>
                  <a:srgbClr val="FFFF00"/>
                </a:highlight>
              </a:rPr>
              <a:t>'dialog</a:t>
            </a:r>
            <a:r>
              <a:rPr lang="en-US" dirty="0"/>
              <a:t>', or </a:t>
            </a:r>
            <a:r>
              <a:rPr lang="en-US" dirty="0">
                <a:highlight>
                  <a:srgbClr val="FFFF00"/>
                </a:highlight>
              </a:rPr>
              <a:t>'download</a:t>
            </a:r>
            <a:r>
              <a:rPr lang="en-US" dirty="0"/>
              <a:t>'.</a:t>
            </a:r>
          </a:p>
          <a:p>
            <a:endParaRPr lang="en-US" dirty="0"/>
          </a:p>
          <a:p>
            <a:r>
              <a:rPr lang="en-US" dirty="0">
                <a:highlight>
                  <a:srgbClr val="FFFF00"/>
                </a:highlight>
              </a:rPr>
              <a:t>await </a:t>
            </a:r>
            <a:r>
              <a:rPr lang="en-US" dirty="0" err="1">
                <a:highlight>
                  <a:srgbClr val="FFFF00"/>
                </a:highlight>
              </a:rPr>
              <a:t>page.waitForEvent</a:t>
            </a:r>
            <a:r>
              <a:rPr lang="en-US" dirty="0">
                <a:highlight>
                  <a:srgbClr val="FFFF00"/>
                </a:highlight>
              </a:rPr>
              <a:t>('navigation');</a:t>
            </a:r>
          </a:p>
        </p:txBody>
      </p:sp>
      <p:sp>
        <p:nvSpPr>
          <p:cNvPr id="4" name="Date Placeholder 3">
            <a:extLst>
              <a:ext uri="{FF2B5EF4-FFF2-40B4-BE49-F238E27FC236}">
                <a16:creationId xmlns:a16="http://schemas.microsoft.com/office/drawing/2014/main" id="{A7D91C43-5570-4279-96F0-8C9D7F1863D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B5878FE-8CE8-4F1E-A4E5-56E6CB6B9D4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8544359-4EFA-44CD-93FB-7F159214D323}"/>
              </a:ext>
            </a:extLst>
          </p:cNvPr>
          <p:cNvSpPr>
            <a:spLocks noGrp="1"/>
          </p:cNvSpPr>
          <p:nvPr>
            <p:ph type="sldNum" sz="quarter" idx="12"/>
          </p:nvPr>
        </p:nvSpPr>
        <p:spPr/>
        <p:txBody>
          <a:bodyPr/>
          <a:lstStyle/>
          <a:p>
            <a:fld id="{A193C64B-2574-4D3D-B044-92D68AAEF81F}" type="slidenum">
              <a:rPr lang="en-IN" smtClean="0"/>
              <a:t>148</a:t>
            </a:fld>
            <a:endParaRPr lang="en-IN"/>
          </a:p>
        </p:txBody>
      </p:sp>
    </p:spTree>
    <p:extLst>
      <p:ext uri="{BB962C8B-B14F-4D97-AF65-F5344CB8AC3E}">
        <p14:creationId xmlns:p14="http://schemas.microsoft.com/office/powerpoint/2010/main" val="1231356496"/>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11CDF-CC82-41DA-B198-10E950537358}"/>
              </a:ext>
            </a:extLst>
          </p:cNvPr>
          <p:cNvSpPr>
            <a:spLocks noGrp="1"/>
          </p:cNvSpPr>
          <p:nvPr>
            <p:ph type="title"/>
          </p:nvPr>
        </p:nvSpPr>
        <p:spPr/>
        <p:txBody>
          <a:bodyPr/>
          <a:lstStyle/>
          <a:p>
            <a:r>
              <a:rPr lang="en-US" dirty="0"/>
              <a:t>Quiz -  Playwright API Overview:</a:t>
            </a:r>
            <a:endParaRPr lang="en-IN" dirty="0"/>
          </a:p>
        </p:txBody>
      </p:sp>
      <p:sp>
        <p:nvSpPr>
          <p:cNvPr id="3" name="Content Placeholder 2">
            <a:extLst>
              <a:ext uri="{FF2B5EF4-FFF2-40B4-BE49-F238E27FC236}">
                <a16:creationId xmlns:a16="http://schemas.microsoft.com/office/drawing/2014/main" id="{E61954D8-CC33-4298-A521-D0411838180D}"/>
              </a:ext>
            </a:extLst>
          </p:cNvPr>
          <p:cNvSpPr>
            <a:spLocks noGrp="1"/>
          </p:cNvSpPr>
          <p:nvPr>
            <p:ph idx="1"/>
          </p:nvPr>
        </p:nvSpPr>
        <p:spPr/>
        <p:txBody>
          <a:bodyPr>
            <a:normAutofit/>
          </a:bodyPr>
          <a:lstStyle/>
          <a:p>
            <a:endParaRPr lang="en-US" dirty="0"/>
          </a:p>
          <a:p>
            <a:r>
              <a:rPr lang="en-US" dirty="0">
                <a:solidFill>
                  <a:srgbClr val="FF0000"/>
                </a:solidFill>
              </a:rPr>
              <a:t>Question: What is Playwright?</a:t>
            </a:r>
          </a:p>
          <a:p>
            <a:r>
              <a:rPr lang="en-US" dirty="0"/>
              <a:t>Answer: Playwright is an open-source Node.js library for automating browsers developed by Microsoft. It allows developers to write reliable end-to-end tests for web applications across different browsers.</a:t>
            </a:r>
          </a:p>
        </p:txBody>
      </p:sp>
      <p:sp>
        <p:nvSpPr>
          <p:cNvPr id="4" name="Date Placeholder 3">
            <a:extLst>
              <a:ext uri="{FF2B5EF4-FFF2-40B4-BE49-F238E27FC236}">
                <a16:creationId xmlns:a16="http://schemas.microsoft.com/office/drawing/2014/main" id="{EE88F177-2C8A-474A-B095-381CDF6CBC3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33A260B-D0EF-4728-AE36-72395D6EE16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F8263CB-05EA-400D-9EFB-CC5FFE7A02F3}"/>
              </a:ext>
            </a:extLst>
          </p:cNvPr>
          <p:cNvSpPr>
            <a:spLocks noGrp="1"/>
          </p:cNvSpPr>
          <p:nvPr>
            <p:ph type="sldNum" sz="quarter" idx="12"/>
          </p:nvPr>
        </p:nvSpPr>
        <p:spPr/>
        <p:txBody>
          <a:bodyPr/>
          <a:lstStyle/>
          <a:p>
            <a:fld id="{A193C64B-2574-4D3D-B044-92D68AAEF81F}" type="slidenum">
              <a:rPr lang="en-IN" smtClean="0"/>
              <a:t>149</a:t>
            </a:fld>
            <a:endParaRPr lang="en-IN"/>
          </a:p>
        </p:txBody>
      </p:sp>
    </p:spTree>
    <p:extLst>
      <p:ext uri="{BB962C8B-B14F-4D97-AF65-F5344CB8AC3E}">
        <p14:creationId xmlns:p14="http://schemas.microsoft.com/office/powerpoint/2010/main" val="1564718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823EF-C86D-454B-A385-58050EF36FB9}"/>
              </a:ext>
            </a:extLst>
          </p:cNvPr>
          <p:cNvSpPr>
            <a:spLocks noGrp="1"/>
          </p:cNvSpPr>
          <p:nvPr>
            <p:ph type="title"/>
          </p:nvPr>
        </p:nvSpPr>
        <p:spPr/>
        <p:txBody>
          <a:bodyPr/>
          <a:lstStyle/>
          <a:p>
            <a:r>
              <a:rPr lang="en-US" dirty="0"/>
              <a:t>Third Party Reporting</a:t>
            </a:r>
            <a:endParaRPr lang="en-IN" dirty="0"/>
          </a:p>
        </p:txBody>
      </p:sp>
      <p:sp>
        <p:nvSpPr>
          <p:cNvPr id="3" name="Content Placeholder 2">
            <a:extLst>
              <a:ext uri="{FF2B5EF4-FFF2-40B4-BE49-F238E27FC236}">
                <a16:creationId xmlns:a16="http://schemas.microsoft.com/office/drawing/2014/main" id="{FEF68605-116E-4675-80A2-905145818E26}"/>
              </a:ext>
            </a:extLst>
          </p:cNvPr>
          <p:cNvSpPr>
            <a:spLocks noGrp="1"/>
          </p:cNvSpPr>
          <p:nvPr>
            <p:ph idx="1"/>
          </p:nvPr>
        </p:nvSpPr>
        <p:spPr/>
        <p:txBody>
          <a:bodyPr>
            <a:normAutofit fontScale="85000" lnSpcReduction="20000"/>
          </a:bodyPr>
          <a:lstStyle/>
          <a:p>
            <a:r>
              <a:rPr lang="en-IN" dirty="0">
                <a:hlinkClick r:id="rId2"/>
              </a:rPr>
              <a:t>Allure</a:t>
            </a:r>
            <a:endParaRPr lang="en-IN" dirty="0"/>
          </a:p>
          <a:p>
            <a:r>
              <a:rPr lang="en-IN" dirty="0">
                <a:hlinkClick r:id="rId3"/>
              </a:rPr>
              <a:t>Argos Visual Testing</a:t>
            </a:r>
            <a:endParaRPr lang="en-IN" dirty="0"/>
          </a:p>
          <a:p>
            <a:r>
              <a:rPr lang="en-IN" dirty="0">
                <a:hlinkClick r:id="rId4"/>
              </a:rPr>
              <a:t>Currents</a:t>
            </a:r>
            <a:endParaRPr lang="en-IN" dirty="0"/>
          </a:p>
          <a:p>
            <a:r>
              <a:rPr lang="en-IN" dirty="0" err="1">
                <a:hlinkClick r:id="rId5"/>
              </a:rPr>
              <a:t>Monocart</a:t>
            </a:r>
            <a:endParaRPr lang="en-IN" dirty="0"/>
          </a:p>
          <a:p>
            <a:r>
              <a:rPr lang="en-IN" dirty="0" err="1">
                <a:hlinkClick r:id="rId6"/>
              </a:rPr>
              <a:t>ReportPortal</a:t>
            </a:r>
            <a:endParaRPr lang="en-IN" dirty="0"/>
          </a:p>
          <a:p>
            <a:r>
              <a:rPr lang="en-IN" dirty="0">
                <a:hlinkClick r:id="rId7"/>
              </a:rPr>
              <a:t>Serenity/JS</a:t>
            </a:r>
            <a:endParaRPr lang="en-IN" dirty="0"/>
          </a:p>
          <a:p>
            <a:r>
              <a:rPr lang="en-IN" dirty="0" err="1">
                <a:hlinkClick r:id="rId8"/>
              </a:rPr>
              <a:t>Testmo</a:t>
            </a:r>
            <a:endParaRPr lang="en-IN" dirty="0"/>
          </a:p>
          <a:p>
            <a:r>
              <a:rPr lang="en-IN" dirty="0">
                <a:hlinkClick r:id="rId9"/>
              </a:rPr>
              <a:t>Testomat.io</a:t>
            </a:r>
            <a:endParaRPr lang="en-IN" dirty="0"/>
          </a:p>
          <a:p>
            <a:r>
              <a:rPr lang="en-IN" dirty="0" err="1">
                <a:hlinkClick r:id="rId10"/>
              </a:rPr>
              <a:t>Tesults</a:t>
            </a:r>
            <a:endParaRPr lang="en-IN" dirty="0"/>
          </a:p>
        </p:txBody>
      </p:sp>
      <p:sp>
        <p:nvSpPr>
          <p:cNvPr id="4" name="Date Placeholder 3">
            <a:extLst>
              <a:ext uri="{FF2B5EF4-FFF2-40B4-BE49-F238E27FC236}">
                <a16:creationId xmlns:a16="http://schemas.microsoft.com/office/drawing/2014/main" id="{9CC04DB6-D6CD-4C9B-840B-C5374861420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BB23E77-C03C-4409-A909-285029B5E03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D11C72C-BC24-4C3C-8BE9-578192D6EEA8}"/>
              </a:ext>
            </a:extLst>
          </p:cNvPr>
          <p:cNvSpPr>
            <a:spLocks noGrp="1"/>
          </p:cNvSpPr>
          <p:nvPr>
            <p:ph type="sldNum" sz="quarter" idx="12"/>
          </p:nvPr>
        </p:nvSpPr>
        <p:spPr/>
        <p:txBody>
          <a:bodyPr/>
          <a:lstStyle/>
          <a:p>
            <a:fld id="{A193C64B-2574-4D3D-B044-92D68AAEF81F}" type="slidenum">
              <a:rPr lang="en-IN" smtClean="0"/>
              <a:t>15</a:t>
            </a:fld>
            <a:endParaRPr lang="en-IN"/>
          </a:p>
        </p:txBody>
      </p:sp>
      <p:pic>
        <p:nvPicPr>
          <p:cNvPr id="7" name="Picture 6">
            <a:extLst>
              <a:ext uri="{FF2B5EF4-FFF2-40B4-BE49-F238E27FC236}">
                <a16:creationId xmlns:a16="http://schemas.microsoft.com/office/drawing/2014/main" id="{34A064CE-19AB-4CFA-BE5C-B0A810F3D97E}"/>
              </a:ext>
            </a:extLst>
          </p:cNvPr>
          <p:cNvPicPr>
            <a:picLocks noChangeAspect="1"/>
          </p:cNvPicPr>
          <p:nvPr/>
        </p:nvPicPr>
        <p:blipFill>
          <a:blip r:embed="rId11"/>
          <a:stretch>
            <a:fillRect/>
          </a:stretch>
        </p:blipFill>
        <p:spPr>
          <a:xfrm>
            <a:off x="3853159" y="2015732"/>
            <a:ext cx="7401958" cy="3391373"/>
          </a:xfrm>
          <a:prstGeom prst="rect">
            <a:avLst/>
          </a:prstGeom>
        </p:spPr>
      </p:pic>
    </p:spTree>
    <p:extLst>
      <p:ext uri="{BB962C8B-B14F-4D97-AF65-F5344CB8AC3E}">
        <p14:creationId xmlns:p14="http://schemas.microsoft.com/office/powerpoint/2010/main" val="2376679902"/>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D71EB-9DCF-4295-B1D3-D5CB1E977D2C}"/>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40FFFBE3-983D-4DA6-8B68-FBDE71B9880A}"/>
              </a:ext>
            </a:extLst>
          </p:cNvPr>
          <p:cNvSpPr>
            <a:spLocks noGrp="1"/>
          </p:cNvSpPr>
          <p:nvPr>
            <p:ph idx="1"/>
          </p:nvPr>
        </p:nvSpPr>
        <p:spPr/>
        <p:txBody>
          <a:bodyPr/>
          <a:lstStyle/>
          <a:p>
            <a:r>
              <a:rPr lang="en-US" dirty="0">
                <a:solidFill>
                  <a:srgbClr val="FF0000"/>
                </a:solidFill>
              </a:rPr>
              <a:t>Question: Name three key features of Playwright.</a:t>
            </a:r>
          </a:p>
          <a:p>
            <a:r>
              <a:rPr lang="en-US" dirty="0"/>
              <a:t>Answer: Playwright offers cross-browser support, automation of complex user interactions, and access to low-level browser APIs for advanced testing scenarios.</a:t>
            </a:r>
          </a:p>
          <a:p>
            <a:endParaRPr lang="en-IN" dirty="0"/>
          </a:p>
        </p:txBody>
      </p:sp>
      <p:sp>
        <p:nvSpPr>
          <p:cNvPr id="4" name="Date Placeholder 3">
            <a:extLst>
              <a:ext uri="{FF2B5EF4-FFF2-40B4-BE49-F238E27FC236}">
                <a16:creationId xmlns:a16="http://schemas.microsoft.com/office/drawing/2014/main" id="{9EAB7D40-1F1E-4D7D-9B4B-F6C1A5E1F98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BFD4C73-754F-43BC-B00F-236B5284A11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D046435-10BE-467A-AFE2-D49797518568}"/>
              </a:ext>
            </a:extLst>
          </p:cNvPr>
          <p:cNvSpPr>
            <a:spLocks noGrp="1"/>
          </p:cNvSpPr>
          <p:nvPr>
            <p:ph type="sldNum" sz="quarter" idx="12"/>
          </p:nvPr>
        </p:nvSpPr>
        <p:spPr/>
        <p:txBody>
          <a:bodyPr/>
          <a:lstStyle/>
          <a:p>
            <a:fld id="{A193C64B-2574-4D3D-B044-92D68AAEF81F}" type="slidenum">
              <a:rPr lang="en-IN" smtClean="0"/>
              <a:t>150</a:t>
            </a:fld>
            <a:endParaRPr lang="en-IN"/>
          </a:p>
        </p:txBody>
      </p:sp>
    </p:spTree>
    <p:extLst>
      <p:ext uri="{BB962C8B-B14F-4D97-AF65-F5344CB8AC3E}">
        <p14:creationId xmlns:p14="http://schemas.microsoft.com/office/powerpoint/2010/main" val="426814178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A9190-32A2-495C-8D12-414F106EBACB}"/>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145592BB-02C9-43D7-9095-4E9D3CCA0B12}"/>
              </a:ext>
            </a:extLst>
          </p:cNvPr>
          <p:cNvSpPr>
            <a:spLocks noGrp="1"/>
          </p:cNvSpPr>
          <p:nvPr>
            <p:ph idx="1"/>
          </p:nvPr>
        </p:nvSpPr>
        <p:spPr/>
        <p:txBody>
          <a:bodyPr/>
          <a:lstStyle/>
          <a:p>
            <a:r>
              <a:rPr lang="en-US" dirty="0">
                <a:solidFill>
                  <a:srgbClr val="FF0000"/>
                </a:solidFill>
              </a:rPr>
              <a:t>Question: How does Playwright differ from other testing frameworks like Selenium and Cypress?</a:t>
            </a:r>
          </a:p>
          <a:p>
            <a:r>
              <a:rPr lang="en-US" dirty="0"/>
              <a:t>Answer: Playwright provides more advanced features, such as support for multiple browsers, built-in parallel test execution, and access to browser </a:t>
            </a:r>
            <a:r>
              <a:rPr lang="en-US" dirty="0" err="1"/>
              <a:t>devtools</a:t>
            </a:r>
            <a:r>
              <a:rPr lang="en-US" dirty="0"/>
              <a:t>. It also offers better reliability and stability compared to Selenium and Cypress.</a:t>
            </a:r>
            <a:endParaRPr lang="en-IN" dirty="0"/>
          </a:p>
          <a:p>
            <a:endParaRPr lang="en-IN" dirty="0"/>
          </a:p>
        </p:txBody>
      </p:sp>
      <p:sp>
        <p:nvSpPr>
          <p:cNvPr id="4" name="Date Placeholder 3">
            <a:extLst>
              <a:ext uri="{FF2B5EF4-FFF2-40B4-BE49-F238E27FC236}">
                <a16:creationId xmlns:a16="http://schemas.microsoft.com/office/drawing/2014/main" id="{17440C71-1080-4B1F-AF6B-23BBEC4E472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E45198A-B462-4DEB-B505-E98CACEB9BF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6986985-211E-4B39-A98B-50B5080AA4BE}"/>
              </a:ext>
            </a:extLst>
          </p:cNvPr>
          <p:cNvSpPr>
            <a:spLocks noGrp="1"/>
          </p:cNvSpPr>
          <p:nvPr>
            <p:ph type="sldNum" sz="quarter" idx="12"/>
          </p:nvPr>
        </p:nvSpPr>
        <p:spPr/>
        <p:txBody>
          <a:bodyPr/>
          <a:lstStyle/>
          <a:p>
            <a:fld id="{A193C64B-2574-4D3D-B044-92D68AAEF81F}" type="slidenum">
              <a:rPr lang="en-IN" smtClean="0"/>
              <a:t>151</a:t>
            </a:fld>
            <a:endParaRPr lang="en-IN"/>
          </a:p>
        </p:txBody>
      </p:sp>
    </p:spTree>
    <p:extLst>
      <p:ext uri="{BB962C8B-B14F-4D97-AF65-F5344CB8AC3E}">
        <p14:creationId xmlns:p14="http://schemas.microsoft.com/office/powerpoint/2010/main" val="995706945"/>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5DE5A-6A8C-43BC-87A2-CC379B4743B7}"/>
              </a:ext>
            </a:extLst>
          </p:cNvPr>
          <p:cNvSpPr>
            <a:spLocks noGrp="1"/>
          </p:cNvSpPr>
          <p:nvPr>
            <p:ph type="title"/>
          </p:nvPr>
        </p:nvSpPr>
        <p:spPr/>
        <p:txBody>
          <a:bodyPr>
            <a:normAutofit/>
          </a:bodyPr>
          <a:lstStyle/>
          <a:p>
            <a:r>
              <a:rPr lang="en-US" dirty="0"/>
              <a:t>Quiz - Browser Contexts</a:t>
            </a:r>
            <a:endParaRPr lang="en-IN" dirty="0"/>
          </a:p>
        </p:txBody>
      </p:sp>
      <p:sp>
        <p:nvSpPr>
          <p:cNvPr id="3" name="Content Placeholder 2">
            <a:extLst>
              <a:ext uri="{FF2B5EF4-FFF2-40B4-BE49-F238E27FC236}">
                <a16:creationId xmlns:a16="http://schemas.microsoft.com/office/drawing/2014/main" id="{08C082AC-4420-486A-8E8F-23B39E847F7E}"/>
              </a:ext>
            </a:extLst>
          </p:cNvPr>
          <p:cNvSpPr>
            <a:spLocks noGrp="1"/>
          </p:cNvSpPr>
          <p:nvPr>
            <p:ph idx="1"/>
          </p:nvPr>
        </p:nvSpPr>
        <p:spPr/>
        <p:txBody>
          <a:bodyPr>
            <a:normAutofit/>
          </a:bodyPr>
          <a:lstStyle/>
          <a:p>
            <a:endParaRPr lang="en-US" dirty="0"/>
          </a:p>
          <a:p>
            <a:r>
              <a:rPr lang="en-US" dirty="0">
                <a:solidFill>
                  <a:srgbClr val="FF0000"/>
                </a:solidFill>
              </a:rPr>
              <a:t>Question: What is a browser context in Playwright?</a:t>
            </a:r>
          </a:p>
          <a:p>
            <a:r>
              <a:rPr lang="en-US" dirty="0"/>
              <a:t>Answer: A browser context in Playwright represents an isolated browsing session, including cookies, storage, and permissions. It allows for parallel testing and isolation of different test scenarios.</a:t>
            </a:r>
          </a:p>
          <a:p>
            <a:endParaRPr lang="en-IN" dirty="0"/>
          </a:p>
        </p:txBody>
      </p:sp>
      <p:sp>
        <p:nvSpPr>
          <p:cNvPr id="4" name="Date Placeholder 3">
            <a:extLst>
              <a:ext uri="{FF2B5EF4-FFF2-40B4-BE49-F238E27FC236}">
                <a16:creationId xmlns:a16="http://schemas.microsoft.com/office/drawing/2014/main" id="{DF7F79D2-C4C6-4928-B1ED-7C8A0FC0F21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F46B586-8604-4BBC-9772-CD5AB6C3073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FFEB63E-647B-461E-A579-7162C43C6181}"/>
              </a:ext>
            </a:extLst>
          </p:cNvPr>
          <p:cNvSpPr>
            <a:spLocks noGrp="1"/>
          </p:cNvSpPr>
          <p:nvPr>
            <p:ph type="sldNum" sz="quarter" idx="12"/>
          </p:nvPr>
        </p:nvSpPr>
        <p:spPr/>
        <p:txBody>
          <a:bodyPr/>
          <a:lstStyle/>
          <a:p>
            <a:fld id="{A193C64B-2574-4D3D-B044-92D68AAEF81F}" type="slidenum">
              <a:rPr lang="en-IN" smtClean="0"/>
              <a:t>152</a:t>
            </a:fld>
            <a:endParaRPr lang="en-IN"/>
          </a:p>
        </p:txBody>
      </p:sp>
    </p:spTree>
    <p:extLst>
      <p:ext uri="{BB962C8B-B14F-4D97-AF65-F5344CB8AC3E}">
        <p14:creationId xmlns:p14="http://schemas.microsoft.com/office/powerpoint/2010/main" val="2912945191"/>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C65A2-28D9-49B0-9A3B-4E198134C94D}"/>
              </a:ext>
            </a:extLst>
          </p:cNvPr>
          <p:cNvSpPr>
            <a:spLocks noGrp="1"/>
          </p:cNvSpPr>
          <p:nvPr>
            <p:ph type="title"/>
          </p:nvPr>
        </p:nvSpPr>
        <p:spPr/>
        <p:txBody>
          <a:bodyPr/>
          <a:lstStyle/>
          <a:p>
            <a:r>
              <a:rPr lang="en-US" dirty="0"/>
              <a:t>Quiz - Navigation:</a:t>
            </a:r>
            <a:endParaRPr lang="en-IN" dirty="0"/>
          </a:p>
        </p:txBody>
      </p:sp>
      <p:sp>
        <p:nvSpPr>
          <p:cNvPr id="3" name="Content Placeholder 2">
            <a:extLst>
              <a:ext uri="{FF2B5EF4-FFF2-40B4-BE49-F238E27FC236}">
                <a16:creationId xmlns:a16="http://schemas.microsoft.com/office/drawing/2014/main" id="{6D367BA0-7CBB-4494-9A84-C2F826D4F682}"/>
              </a:ext>
            </a:extLst>
          </p:cNvPr>
          <p:cNvSpPr>
            <a:spLocks noGrp="1"/>
          </p:cNvSpPr>
          <p:nvPr>
            <p:ph idx="1"/>
          </p:nvPr>
        </p:nvSpPr>
        <p:spPr/>
        <p:txBody>
          <a:bodyPr>
            <a:normAutofit/>
          </a:bodyPr>
          <a:lstStyle/>
          <a:p>
            <a:r>
              <a:rPr lang="en-US" dirty="0">
                <a:solidFill>
                  <a:srgbClr val="FF0000"/>
                </a:solidFill>
              </a:rPr>
              <a:t>Question: How can you navigate to a URL in Playwright?</a:t>
            </a:r>
          </a:p>
          <a:p>
            <a:r>
              <a:rPr lang="en-US" dirty="0"/>
              <a:t>Answer: You can navigate to a URL in Playwright using the </a:t>
            </a:r>
            <a:r>
              <a:rPr lang="en-US" dirty="0" err="1">
                <a:highlight>
                  <a:srgbClr val="FFFF00"/>
                </a:highlight>
              </a:rPr>
              <a:t>page.goto</a:t>
            </a:r>
            <a:r>
              <a:rPr lang="en-US" dirty="0"/>
              <a:t>() method of a page object.</a:t>
            </a:r>
          </a:p>
        </p:txBody>
      </p:sp>
      <p:sp>
        <p:nvSpPr>
          <p:cNvPr id="4" name="Date Placeholder 3">
            <a:extLst>
              <a:ext uri="{FF2B5EF4-FFF2-40B4-BE49-F238E27FC236}">
                <a16:creationId xmlns:a16="http://schemas.microsoft.com/office/drawing/2014/main" id="{EC6DA5AF-B333-4F24-9792-891CBF75E54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2A30AB0-C352-4FEE-BA27-67AB2530ED4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E88AAAD-BFEB-425C-BB6D-753BB53EF497}"/>
              </a:ext>
            </a:extLst>
          </p:cNvPr>
          <p:cNvSpPr>
            <a:spLocks noGrp="1"/>
          </p:cNvSpPr>
          <p:nvPr>
            <p:ph type="sldNum" sz="quarter" idx="12"/>
          </p:nvPr>
        </p:nvSpPr>
        <p:spPr/>
        <p:txBody>
          <a:bodyPr/>
          <a:lstStyle/>
          <a:p>
            <a:fld id="{A193C64B-2574-4D3D-B044-92D68AAEF81F}" type="slidenum">
              <a:rPr lang="en-IN" smtClean="0"/>
              <a:t>153</a:t>
            </a:fld>
            <a:endParaRPr lang="en-IN"/>
          </a:p>
        </p:txBody>
      </p:sp>
    </p:spTree>
    <p:extLst>
      <p:ext uri="{BB962C8B-B14F-4D97-AF65-F5344CB8AC3E}">
        <p14:creationId xmlns:p14="http://schemas.microsoft.com/office/powerpoint/2010/main" val="235498164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E38F4-D2D0-4DFD-9D36-116876CA8F2E}"/>
              </a:ext>
            </a:extLst>
          </p:cNvPr>
          <p:cNvSpPr>
            <a:spLocks noGrp="1"/>
          </p:cNvSpPr>
          <p:nvPr>
            <p:ph type="title"/>
          </p:nvPr>
        </p:nvSpPr>
        <p:spPr/>
        <p:txBody>
          <a:bodyPr/>
          <a:lstStyle/>
          <a:p>
            <a:r>
              <a:rPr lang="en-US" dirty="0"/>
              <a:t>Quiz - Loading Pages:</a:t>
            </a:r>
            <a:endParaRPr lang="en-IN" dirty="0"/>
          </a:p>
        </p:txBody>
      </p:sp>
      <p:sp>
        <p:nvSpPr>
          <p:cNvPr id="3" name="Content Placeholder 2">
            <a:extLst>
              <a:ext uri="{FF2B5EF4-FFF2-40B4-BE49-F238E27FC236}">
                <a16:creationId xmlns:a16="http://schemas.microsoft.com/office/drawing/2014/main" id="{593C1022-88B2-4DE7-8FBB-52D29B7E5979}"/>
              </a:ext>
            </a:extLst>
          </p:cNvPr>
          <p:cNvSpPr>
            <a:spLocks noGrp="1"/>
          </p:cNvSpPr>
          <p:nvPr>
            <p:ph idx="1"/>
          </p:nvPr>
        </p:nvSpPr>
        <p:spPr/>
        <p:txBody>
          <a:bodyPr>
            <a:normAutofit/>
          </a:bodyPr>
          <a:lstStyle/>
          <a:p>
            <a:r>
              <a:rPr lang="en-US" dirty="0">
                <a:solidFill>
                  <a:srgbClr val="FF0000"/>
                </a:solidFill>
              </a:rPr>
              <a:t>Question: What does it mean for a page to be in a 'load' or '</a:t>
            </a:r>
            <a:r>
              <a:rPr lang="en-US" dirty="0" err="1">
                <a:solidFill>
                  <a:srgbClr val="FF0000"/>
                </a:solidFill>
              </a:rPr>
              <a:t>networkidle</a:t>
            </a:r>
            <a:r>
              <a:rPr lang="en-US" dirty="0">
                <a:solidFill>
                  <a:srgbClr val="FF0000"/>
                </a:solidFill>
              </a:rPr>
              <a:t>' state?</a:t>
            </a:r>
          </a:p>
          <a:p>
            <a:r>
              <a:rPr lang="en-US" dirty="0"/>
              <a:t>Answer: A page is considered to be in a 'load' state when it is actively loading resources, while it is in a </a:t>
            </a:r>
            <a:r>
              <a:rPr lang="en-US" dirty="0">
                <a:highlight>
                  <a:srgbClr val="FFFF00"/>
                </a:highlight>
              </a:rPr>
              <a:t>'</a:t>
            </a:r>
            <a:r>
              <a:rPr lang="en-US" dirty="0" err="1">
                <a:highlight>
                  <a:srgbClr val="FFFF00"/>
                </a:highlight>
              </a:rPr>
              <a:t>networkidle</a:t>
            </a:r>
            <a:r>
              <a:rPr lang="en-US" dirty="0"/>
              <a:t>' state when there are no more network connections after a period of time.</a:t>
            </a:r>
          </a:p>
        </p:txBody>
      </p:sp>
      <p:sp>
        <p:nvSpPr>
          <p:cNvPr id="4" name="Date Placeholder 3">
            <a:extLst>
              <a:ext uri="{FF2B5EF4-FFF2-40B4-BE49-F238E27FC236}">
                <a16:creationId xmlns:a16="http://schemas.microsoft.com/office/drawing/2014/main" id="{B208441B-D8D6-4765-B1B7-10F21762972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650E5E1-4276-48FE-AE08-23D2E7EE986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61D0FC7-9CE0-4980-9676-67D80EA75DB5}"/>
              </a:ext>
            </a:extLst>
          </p:cNvPr>
          <p:cNvSpPr>
            <a:spLocks noGrp="1"/>
          </p:cNvSpPr>
          <p:nvPr>
            <p:ph type="sldNum" sz="quarter" idx="12"/>
          </p:nvPr>
        </p:nvSpPr>
        <p:spPr/>
        <p:txBody>
          <a:bodyPr/>
          <a:lstStyle/>
          <a:p>
            <a:fld id="{A193C64B-2574-4D3D-B044-92D68AAEF81F}" type="slidenum">
              <a:rPr lang="en-IN" smtClean="0"/>
              <a:t>154</a:t>
            </a:fld>
            <a:endParaRPr lang="en-IN"/>
          </a:p>
        </p:txBody>
      </p:sp>
    </p:spTree>
    <p:extLst>
      <p:ext uri="{BB962C8B-B14F-4D97-AF65-F5344CB8AC3E}">
        <p14:creationId xmlns:p14="http://schemas.microsoft.com/office/powerpoint/2010/main" val="406556089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C0B8C-9CAC-41AF-BAC5-35FA22D20155}"/>
              </a:ext>
            </a:extLst>
          </p:cNvPr>
          <p:cNvSpPr>
            <a:spLocks noGrp="1"/>
          </p:cNvSpPr>
          <p:nvPr>
            <p:ph type="title"/>
          </p:nvPr>
        </p:nvSpPr>
        <p:spPr/>
        <p:txBody>
          <a:bodyPr/>
          <a:lstStyle/>
          <a:p>
            <a:r>
              <a:rPr lang="en-US" dirty="0"/>
              <a:t>Quiz – load State</a:t>
            </a:r>
            <a:endParaRPr lang="en-IN" dirty="0"/>
          </a:p>
        </p:txBody>
      </p:sp>
      <p:sp>
        <p:nvSpPr>
          <p:cNvPr id="3" name="Content Placeholder 2">
            <a:extLst>
              <a:ext uri="{FF2B5EF4-FFF2-40B4-BE49-F238E27FC236}">
                <a16:creationId xmlns:a16="http://schemas.microsoft.com/office/drawing/2014/main" id="{BA0F77AD-DB14-4EF9-B75A-CE68A1C7E3C3}"/>
              </a:ext>
            </a:extLst>
          </p:cNvPr>
          <p:cNvSpPr>
            <a:spLocks noGrp="1"/>
          </p:cNvSpPr>
          <p:nvPr>
            <p:ph idx="1"/>
          </p:nvPr>
        </p:nvSpPr>
        <p:spPr/>
        <p:txBody>
          <a:bodyPr/>
          <a:lstStyle/>
          <a:p>
            <a:r>
              <a:rPr lang="en-US" dirty="0">
                <a:solidFill>
                  <a:srgbClr val="FF0000"/>
                </a:solidFill>
              </a:rPr>
              <a:t>Question: How can you wait for a specific load state in Playwright?</a:t>
            </a:r>
          </a:p>
          <a:p>
            <a:r>
              <a:rPr lang="en-US" dirty="0"/>
              <a:t>Answer: You can wait for a specific load state in Playwright using the </a:t>
            </a:r>
            <a:r>
              <a:rPr lang="en-US" dirty="0" err="1">
                <a:highlight>
                  <a:srgbClr val="FFFF00"/>
                </a:highlight>
              </a:rPr>
              <a:t>waitForLoadState</a:t>
            </a:r>
            <a:r>
              <a:rPr lang="en-US" dirty="0"/>
              <a:t>() method of a page object.</a:t>
            </a:r>
          </a:p>
          <a:p>
            <a:endParaRPr lang="en-IN" dirty="0"/>
          </a:p>
        </p:txBody>
      </p:sp>
      <p:sp>
        <p:nvSpPr>
          <p:cNvPr id="4" name="Date Placeholder 3">
            <a:extLst>
              <a:ext uri="{FF2B5EF4-FFF2-40B4-BE49-F238E27FC236}">
                <a16:creationId xmlns:a16="http://schemas.microsoft.com/office/drawing/2014/main" id="{A5D332DC-42E6-47A1-8C1B-858BCF0DB7A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AFDDDD7-20B0-4FBE-BD29-A4C3AD58CF9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3B4866E-9EA3-41BA-9D7F-F9A8550B9FDF}"/>
              </a:ext>
            </a:extLst>
          </p:cNvPr>
          <p:cNvSpPr>
            <a:spLocks noGrp="1"/>
          </p:cNvSpPr>
          <p:nvPr>
            <p:ph type="sldNum" sz="quarter" idx="12"/>
          </p:nvPr>
        </p:nvSpPr>
        <p:spPr/>
        <p:txBody>
          <a:bodyPr/>
          <a:lstStyle/>
          <a:p>
            <a:fld id="{A193C64B-2574-4D3D-B044-92D68AAEF81F}" type="slidenum">
              <a:rPr lang="en-IN" smtClean="0"/>
              <a:t>155</a:t>
            </a:fld>
            <a:endParaRPr lang="en-IN"/>
          </a:p>
        </p:txBody>
      </p:sp>
    </p:spTree>
    <p:extLst>
      <p:ext uri="{BB962C8B-B14F-4D97-AF65-F5344CB8AC3E}">
        <p14:creationId xmlns:p14="http://schemas.microsoft.com/office/powerpoint/2010/main" val="86351094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08E8A-08B8-44BD-BF2A-8DA779E8366D}"/>
              </a:ext>
            </a:extLst>
          </p:cNvPr>
          <p:cNvSpPr>
            <a:spLocks noGrp="1"/>
          </p:cNvSpPr>
          <p:nvPr>
            <p:ph type="title"/>
          </p:nvPr>
        </p:nvSpPr>
        <p:spPr/>
        <p:txBody>
          <a:bodyPr/>
          <a:lstStyle/>
          <a:p>
            <a:r>
              <a:rPr lang="en-US" dirty="0"/>
              <a:t>Quiz – Load State</a:t>
            </a:r>
            <a:endParaRPr lang="en-IN" dirty="0"/>
          </a:p>
        </p:txBody>
      </p:sp>
      <p:sp>
        <p:nvSpPr>
          <p:cNvPr id="3" name="Content Placeholder 2">
            <a:extLst>
              <a:ext uri="{FF2B5EF4-FFF2-40B4-BE49-F238E27FC236}">
                <a16:creationId xmlns:a16="http://schemas.microsoft.com/office/drawing/2014/main" id="{FD71398D-2418-4200-A613-82E41E9850F8}"/>
              </a:ext>
            </a:extLst>
          </p:cNvPr>
          <p:cNvSpPr>
            <a:spLocks noGrp="1"/>
          </p:cNvSpPr>
          <p:nvPr>
            <p:ph idx="1"/>
          </p:nvPr>
        </p:nvSpPr>
        <p:spPr/>
        <p:txBody>
          <a:bodyPr/>
          <a:lstStyle/>
          <a:p>
            <a:r>
              <a:rPr lang="en-US" dirty="0">
                <a:solidFill>
                  <a:srgbClr val="FF0000"/>
                </a:solidFill>
              </a:rPr>
              <a:t>Question: Describe a scenario where waiting for page load is essential in test automation.</a:t>
            </a:r>
          </a:p>
          <a:p>
            <a:r>
              <a:rPr lang="en-US" dirty="0"/>
              <a:t>Answer: Waiting for page load is essential in scenarios where elements or interactions on the page depend on the page being fully loaded, such as when submitting a form or verifying the presence of dynamic content.</a:t>
            </a:r>
            <a:endParaRPr lang="en-IN" dirty="0"/>
          </a:p>
          <a:p>
            <a:endParaRPr lang="en-IN" dirty="0"/>
          </a:p>
        </p:txBody>
      </p:sp>
      <p:sp>
        <p:nvSpPr>
          <p:cNvPr id="4" name="Date Placeholder 3">
            <a:extLst>
              <a:ext uri="{FF2B5EF4-FFF2-40B4-BE49-F238E27FC236}">
                <a16:creationId xmlns:a16="http://schemas.microsoft.com/office/drawing/2014/main" id="{E97523E8-5995-476E-96BC-8AA0B9DBE33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7A0F74A-3B5E-495C-8C37-71A8AE3FE45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23CA0E9-5075-48B5-B96C-10C6371AB2C8}"/>
              </a:ext>
            </a:extLst>
          </p:cNvPr>
          <p:cNvSpPr>
            <a:spLocks noGrp="1"/>
          </p:cNvSpPr>
          <p:nvPr>
            <p:ph type="sldNum" sz="quarter" idx="12"/>
          </p:nvPr>
        </p:nvSpPr>
        <p:spPr/>
        <p:txBody>
          <a:bodyPr/>
          <a:lstStyle/>
          <a:p>
            <a:fld id="{A193C64B-2574-4D3D-B044-92D68AAEF81F}" type="slidenum">
              <a:rPr lang="en-IN" smtClean="0"/>
              <a:t>156</a:t>
            </a:fld>
            <a:endParaRPr lang="en-IN"/>
          </a:p>
        </p:txBody>
      </p:sp>
    </p:spTree>
    <p:extLst>
      <p:ext uri="{BB962C8B-B14F-4D97-AF65-F5344CB8AC3E}">
        <p14:creationId xmlns:p14="http://schemas.microsoft.com/office/powerpoint/2010/main" val="288251488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14D46-84B1-4585-A839-2DE8EDE2DFF8}"/>
              </a:ext>
            </a:extLst>
          </p:cNvPr>
          <p:cNvSpPr>
            <a:spLocks noGrp="1"/>
          </p:cNvSpPr>
          <p:nvPr>
            <p:ph type="title"/>
          </p:nvPr>
        </p:nvSpPr>
        <p:spPr/>
        <p:txBody>
          <a:bodyPr/>
          <a:lstStyle/>
          <a:p>
            <a:r>
              <a:rPr lang="en-US" dirty="0"/>
              <a:t>Quiz - Handling Navigation Events:</a:t>
            </a:r>
            <a:endParaRPr lang="en-IN" dirty="0"/>
          </a:p>
        </p:txBody>
      </p:sp>
      <p:sp>
        <p:nvSpPr>
          <p:cNvPr id="3" name="Content Placeholder 2">
            <a:extLst>
              <a:ext uri="{FF2B5EF4-FFF2-40B4-BE49-F238E27FC236}">
                <a16:creationId xmlns:a16="http://schemas.microsoft.com/office/drawing/2014/main" id="{2845FC5D-8571-4485-80BA-8C06CA28838E}"/>
              </a:ext>
            </a:extLst>
          </p:cNvPr>
          <p:cNvSpPr>
            <a:spLocks noGrp="1"/>
          </p:cNvSpPr>
          <p:nvPr>
            <p:ph idx="1"/>
          </p:nvPr>
        </p:nvSpPr>
        <p:spPr/>
        <p:txBody>
          <a:bodyPr>
            <a:normAutofit/>
          </a:bodyPr>
          <a:lstStyle/>
          <a:p>
            <a:r>
              <a:rPr lang="en-US" dirty="0">
                <a:solidFill>
                  <a:srgbClr val="FF0000"/>
                </a:solidFill>
              </a:rPr>
              <a:t>Question: What types of navigation events can be handled in Playwright?</a:t>
            </a:r>
          </a:p>
          <a:p>
            <a:r>
              <a:rPr lang="en-US" dirty="0"/>
              <a:t>Answer: Playwright allows you to handle navigation events such as </a:t>
            </a:r>
            <a:r>
              <a:rPr lang="en-US" dirty="0">
                <a:highlight>
                  <a:srgbClr val="FFFF00"/>
                </a:highlight>
              </a:rPr>
              <a:t>'</a:t>
            </a:r>
            <a:r>
              <a:rPr lang="en-US" dirty="0" err="1">
                <a:highlight>
                  <a:srgbClr val="FFFF00"/>
                </a:highlight>
              </a:rPr>
              <a:t>domcontentloaded</a:t>
            </a:r>
            <a:r>
              <a:rPr lang="en-US" dirty="0"/>
              <a:t>', </a:t>
            </a:r>
            <a:r>
              <a:rPr lang="en-US" dirty="0">
                <a:highlight>
                  <a:srgbClr val="FFFF00"/>
                </a:highlight>
              </a:rPr>
              <a:t>'load</a:t>
            </a:r>
            <a:r>
              <a:rPr lang="en-US" dirty="0"/>
              <a:t>', and </a:t>
            </a:r>
            <a:r>
              <a:rPr lang="en-US" dirty="0">
                <a:highlight>
                  <a:srgbClr val="FFFF00"/>
                </a:highlight>
              </a:rPr>
              <a:t>'</a:t>
            </a:r>
            <a:r>
              <a:rPr lang="en-US" dirty="0" err="1">
                <a:highlight>
                  <a:srgbClr val="FFFF00"/>
                </a:highlight>
              </a:rPr>
              <a:t>networkidle</a:t>
            </a:r>
            <a:r>
              <a:rPr lang="en-US" dirty="0"/>
              <a:t>'.</a:t>
            </a:r>
          </a:p>
        </p:txBody>
      </p:sp>
      <p:sp>
        <p:nvSpPr>
          <p:cNvPr id="4" name="Date Placeholder 3">
            <a:extLst>
              <a:ext uri="{FF2B5EF4-FFF2-40B4-BE49-F238E27FC236}">
                <a16:creationId xmlns:a16="http://schemas.microsoft.com/office/drawing/2014/main" id="{1C641ADC-F99D-4F8C-95E8-FE6C4693804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DF3B023-3CEC-40DE-9D19-913D07B960E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CC26D40-0419-42A4-88AC-CA1CF5434F7F}"/>
              </a:ext>
            </a:extLst>
          </p:cNvPr>
          <p:cNvSpPr>
            <a:spLocks noGrp="1"/>
          </p:cNvSpPr>
          <p:nvPr>
            <p:ph type="sldNum" sz="quarter" idx="12"/>
          </p:nvPr>
        </p:nvSpPr>
        <p:spPr/>
        <p:txBody>
          <a:bodyPr/>
          <a:lstStyle/>
          <a:p>
            <a:fld id="{A193C64B-2574-4D3D-B044-92D68AAEF81F}" type="slidenum">
              <a:rPr lang="en-IN" smtClean="0"/>
              <a:t>157</a:t>
            </a:fld>
            <a:endParaRPr lang="en-IN"/>
          </a:p>
        </p:txBody>
      </p:sp>
    </p:spTree>
    <p:extLst>
      <p:ext uri="{BB962C8B-B14F-4D97-AF65-F5344CB8AC3E}">
        <p14:creationId xmlns:p14="http://schemas.microsoft.com/office/powerpoint/2010/main" val="898145945"/>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0B1EE-B737-4FD8-88DC-D0BA74AE4A6C}"/>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EED607CA-27DB-43EA-86FF-71482BCD3EFD}"/>
              </a:ext>
            </a:extLst>
          </p:cNvPr>
          <p:cNvSpPr>
            <a:spLocks noGrp="1"/>
          </p:cNvSpPr>
          <p:nvPr>
            <p:ph idx="1"/>
          </p:nvPr>
        </p:nvSpPr>
        <p:spPr/>
        <p:txBody>
          <a:bodyPr/>
          <a:lstStyle/>
          <a:p>
            <a:r>
              <a:rPr lang="en-US" dirty="0">
                <a:solidFill>
                  <a:srgbClr val="FF0000"/>
                </a:solidFill>
              </a:rPr>
              <a:t>Question: How can you wait for a navigation event to occur in Playwright?</a:t>
            </a:r>
          </a:p>
          <a:p>
            <a:r>
              <a:rPr lang="en-US" dirty="0"/>
              <a:t>Answer: You can wait for a navigation event to occur in Playwright using the </a:t>
            </a:r>
            <a:r>
              <a:rPr lang="en-US" dirty="0" err="1">
                <a:highlight>
                  <a:srgbClr val="FFFF00"/>
                </a:highlight>
              </a:rPr>
              <a:t>waitForEvent</a:t>
            </a:r>
            <a:r>
              <a:rPr lang="en-US" dirty="0"/>
              <a:t>() method of a page object.</a:t>
            </a:r>
          </a:p>
          <a:p>
            <a:endParaRPr lang="en-IN" dirty="0"/>
          </a:p>
        </p:txBody>
      </p:sp>
      <p:sp>
        <p:nvSpPr>
          <p:cNvPr id="4" name="Date Placeholder 3">
            <a:extLst>
              <a:ext uri="{FF2B5EF4-FFF2-40B4-BE49-F238E27FC236}">
                <a16:creationId xmlns:a16="http://schemas.microsoft.com/office/drawing/2014/main" id="{21C7A885-45C6-4964-A84B-EDEAA6B1BD7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28B47A3-4B8B-4F6B-9907-968CF8352B9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E72CD1A-AA78-4FA3-8F77-4EB55E1D87D5}"/>
              </a:ext>
            </a:extLst>
          </p:cNvPr>
          <p:cNvSpPr>
            <a:spLocks noGrp="1"/>
          </p:cNvSpPr>
          <p:nvPr>
            <p:ph type="sldNum" sz="quarter" idx="12"/>
          </p:nvPr>
        </p:nvSpPr>
        <p:spPr/>
        <p:txBody>
          <a:bodyPr/>
          <a:lstStyle/>
          <a:p>
            <a:fld id="{A193C64B-2574-4D3D-B044-92D68AAEF81F}" type="slidenum">
              <a:rPr lang="en-IN" smtClean="0"/>
              <a:t>158</a:t>
            </a:fld>
            <a:endParaRPr lang="en-IN"/>
          </a:p>
        </p:txBody>
      </p:sp>
    </p:spTree>
    <p:extLst>
      <p:ext uri="{BB962C8B-B14F-4D97-AF65-F5344CB8AC3E}">
        <p14:creationId xmlns:p14="http://schemas.microsoft.com/office/powerpoint/2010/main" val="2923440038"/>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AC5CA-90CE-419F-8AD1-2978C62C5BD0}"/>
              </a:ext>
            </a:extLst>
          </p:cNvPr>
          <p:cNvSpPr>
            <a:spLocks noGrp="1"/>
          </p:cNvSpPr>
          <p:nvPr>
            <p:ph type="title"/>
          </p:nvPr>
        </p:nvSpPr>
        <p:spPr/>
        <p:txBody>
          <a:bodyPr/>
          <a:lstStyle/>
          <a:p>
            <a:r>
              <a:rPr lang="en-US" dirty="0"/>
              <a:t>Quiz - Interacting with Elements:</a:t>
            </a:r>
            <a:endParaRPr lang="en-IN" dirty="0"/>
          </a:p>
        </p:txBody>
      </p:sp>
      <p:sp>
        <p:nvSpPr>
          <p:cNvPr id="3" name="Content Placeholder 2">
            <a:extLst>
              <a:ext uri="{FF2B5EF4-FFF2-40B4-BE49-F238E27FC236}">
                <a16:creationId xmlns:a16="http://schemas.microsoft.com/office/drawing/2014/main" id="{689F89D0-F68B-42BE-AA90-3A951FA0B92B}"/>
              </a:ext>
            </a:extLst>
          </p:cNvPr>
          <p:cNvSpPr>
            <a:spLocks noGrp="1"/>
          </p:cNvSpPr>
          <p:nvPr>
            <p:ph idx="1"/>
          </p:nvPr>
        </p:nvSpPr>
        <p:spPr/>
        <p:txBody>
          <a:bodyPr>
            <a:normAutofit fontScale="85000" lnSpcReduction="10000"/>
          </a:bodyPr>
          <a:lstStyle/>
          <a:p>
            <a:r>
              <a:rPr lang="en-US" dirty="0">
                <a:solidFill>
                  <a:srgbClr val="FF0000"/>
                </a:solidFill>
              </a:rPr>
              <a:t>Question: What are some common user actions you can perform with elements in Playwright?</a:t>
            </a:r>
          </a:p>
          <a:p>
            <a:r>
              <a:rPr lang="en-US" dirty="0"/>
              <a:t>Answer: Common user actions in Playwright include clicking, typing, hovering, scrolling, and querying element properties.</a:t>
            </a:r>
          </a:p>
          <a:p>
            <a:r>
              <a:rPr lang="en-US" dirty="0">
                <a:solidFill>
                  <a:srgbClr val="FF0000"/>
                </a:solidFill>
              </a:rPr>
              <a:t>Question: which function will you use to insert data in textbox</a:t>
            </a:r>
          </a:p>
          <a:p>
            <a:r>
              <a:rPr lang="en-US" dirty="0"/>
              <a:t>Answer: </a:t>
            </a:r>
            <a:r>
              <a:rPr lang="en-US" dirty="0">
                <a:highlight>
                  <a:srgbClr val="FFFF00"/>
                </a:highlight>
              </a:rPr>
              <a:t>fill() </a:t>
            </a:r>
          </a:p>
          <a:p>
            <a:r>
              <a:rPr lang="en-US" dirty="0">
                <a:solidFill>
                  <a:srgbClr val="FF0000"/>
                </a:solidFill>
              </a:rPr>
              <a:t>Question: Describe a situation where interacting with elements is essential in test automation.</a:t>
            </a:r>
          </a:p>
          <a:p>
            <a:r>
              <a:rPr lang="en-US" dirty="0"/>
              <a:t>Answer: Interacting with elements is essential in test automation for simulating user interactions, such as filling out forms, clicking buttons, and verifying the presence of specific elements on a page.</a:t>
            </a:r>
            <a:endParaRPr lang="en-IN" dirty="0"/>
          </a:p>
        </p:txBody>
      </p:sp>
      <p:sp>
        <p:nvSpPr>
          <p:cNvPr id="4" name="Date Placeholder 3">
            <a:extLst>
              <a:ext uri="{FF2B5EF4-FFF2-40B4-BE49-F238E27FC236}">
                <a16:creationId xmlns:a16="http://schemas.microsoft.com/office/drawing/2014/main" id="{B1B399E4-2E73-41A8-AE0E-05885A76B19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C8F4C91-BD2B-4332-B803-2E3EA2F417B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D5842E2-32CA-4EAB-BED1-B1689A390A9D}"/>
              </a:ext>
            </a:extLst>
          </p:cNvPr>
          <p:cNvSpPr>
            <a:spLocks noGrp="1"/>
          </p:cNvSpPr>
          <p:nvPr>
            <p:ph type="sldNum" sz="quarter" idx="12"/>
          </p:nvPr>
        </p:nvSpPr>
        <p:spPr/>
        <p:txBody>
          <a:bodyPr/>
          <a:lstStyle/>
          <a:p>
            <a:fld id="{A193C64B-2574-4D3D-B044-92D68AAEF81F}" type="slidenum">
              <a:rPr lang="en-IN" smtClean="0"/>
              <a:t>159</a:t>
            </a:fld>
            <a:endParaRPr lang="en-IN"/>
          </a:p>
        </p:txBody>
      </p:sp>
    </p:spTree>
    <p:extLst>
      <p:ext uri="{BB962C8B-B14F-4D97-AF65-F5344CB8AC3E}">
        <p14:creationId xmlns:p14="http://schemas.microsoft.com/office/powerpoint/2010/main" val="3074030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B710F-F788-42CB-B602-80DAAC1429ED}"/>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A98CEC24-61CF-4931-AE0F-A360F66CBC75}"/>
              </a:ext>
            </a:extLst>
          </p:cNvPr>
          <p:cNvPicPr>
            <a:picLocks noGrp="1" noChangeAspect="1"/>
          </p:cNvPicPr>
          <p:nvPr>
            <p:ph idx="1"/>
          </p:nvPr>
        </p:nvPicPr>
        <p:blipFill>
          <a:blip r:embed="rId2"/>
          <a:stretch>
            <a:fillRect/>
          </a:stretch>
        </p:blipFill>
        <p:spPr>
          <a:xfrm>
            <a:off x="1451579" y="2087087"/>
            <a:ext cx="6906589" cy="3019846"/>
          </a:xfrm>
          <a:prstGeom prst="rect">
            <a:avLst/>
          </a:prstGeom>
        </p:spPr>
      </p:pic>
      <p:sp>
        <p:nvSpPr>
          <p:cNvPr id="4" name="Date Placeholder 3">
            <a:extLst>
              <a:ext uri="{FF2B5EF4-FFF2-40B4-BE49-F238E27FC236}">
                <a16:creationId xmlns:a16="http://schemas.microsoft.com/office/drawing/2014/main" id="{DE61B893-3226-46E9-8876-2A5B31F186F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FE7CD16-4907-4621-9975-F878CBEF0DA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5E92BA2-6542-4437-BB9C-8222CC9FD2B5}"/>
              </a:ext>
            </a:extLst>
          </p:cNvPr>
          <p:cNvSpPr>
            <a:spLocks noGrp="1"/>
          </p:cNvSpPr>
          <p:nvPr>
            <p:ph type="sldNum" sz="quarter" idx="12"/>
          </p:nvPr>
        </p:nvSpPr>
        <p:spPr/>
        <p:txBody>
          <a:bodyPr/>
          <a:lstStyle/>
          <a:p>
            <a:fld id="{A193C64B-2574-4D3D-B044-92D68AAEF81F}" type="slidenum">
              <a:rPr lang="en-IN" smtClean="0"/>
              <a:t>16</a:t>
            </a:fld>
            <a:endParaRPr lang="en-IN"/>
          </a:p>
        </p:txBody>
      </p:sp>
    </p:spTree>
    <p:extLst>
      <p:ext uri="{BB962C8B-B14F-4D97-AF65-F5344CB8AC3E}">
        <p14:creationId xmlns:p14="http://schemas.microsoft.com/office/powerpoint/2010/main" val="3492497697"/>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A6491-EB68-4C9A-AD16-7E4C57C152CA}"/>
              </a:ext>
            </a:extLst>
          </p:cNvPr>
          <p:cNvSpPr>
            <a:spLocks noGrp="1"/>
          </p:cNvSpPr>
          <p:nvPr>
            <p:ph type="title"/>
          </p:nvPr>
        </p:nvSpPr>
        <p:spPr/>
        <p:txBody>
          <a:bodyPr>
            <a:normAutofit/>
          </a:bodyPr>
          <a:lstStyle/>
          <a:p>
            <a:r>
              <a:rPr lang="en-US" dirty="0"/>
              <a:t>Quiz - Clicking, Typing, and Other User Actions:</a:t>
            </a:r>
            <a:endParaRPr lang="en-IN" dirty="0"/>
          </a:p>
        </p:txBody>
      </p:sp>
      <p:sp>
        <p:nvSpPr>
          <p:cNvPr id="3" name="Content Placeholder 2">
            <a:extLst>
              <a:ext uri="{FF2B5EF4-FFF2-40B4-BE49-F238E27FC236}">
                <a16:creationId xmlns:a16="http://schemas.microsoft.com/office/drawing/2014/main" id="{62B90512-1B98-4126-A0EA-495D83CE639E}"/>
              </a:ext>
            </a:extLst>
          </p:cNvPr>
          <p:cNvSpPr>
            <a:spLocks noGrp="1"/>
          </p:cNvSpPr>
          <p:nvPr>
            <p:ph idx="1"/>
          </p:nvPr>
        </p:nvSpPr>
        <p:spPr/>
        <p:txBody>
          <a:bodyPr>
            <a:normAutofit/>
          </a:bodyPr>
          <a:lstStyle/>
          <a:p>
            <a:pPr marL="0" indent="0">
              <a:buNone/>
            </a:pPr>
            <a:r>
              <a:rPr lang="en-US" dirty="0">
                <a:solidFill>
                  <a:srgbClr val="FF0000"/>
                </a:solidFill>
              </a:rPr>
              <a:t>Question: How can you simulate a click on an element in Playwright?</a:t>
            </a:r>
          </a:p>
          <a:p>
            <a:r>
              <a:rPr lang="en-US" dirty="0"/>
              <a:t>Answer: You can simulate a click on an element in Playwright using the click() method of an element handle.</a:t>
            </a:r>
          </a:p>
          <a:p>
            <a:endParaRPr lang="en-IN" dirty="0"/>
          </a:p>
        </p:txBody>
      </p:sp>
      <p:sp>
        <p:nvSpPr>
          <p:cNvPr id="4" name="Date Placeholder 3">
            <a:extLst>
              <a:ext uri="{FF2B5EF4-FFF2-40B4-BE49-F238E27FC236}">
                <a16:creationId xmlns:a16="http://schemas.microsoft.com/office/drawing/2014/main" id="{983902A1-1E46-4F18-9AE3-DBA7100AA03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B79F5C3-E79F-4AFA-A7B0-CE59AB919BC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B55C43A-CCA8-4D1F-8BE4-3FA8D019C8E1}"/>
              </a:ext>
            </a:extLst>
          </p:cNvPr>
          <p:cNvSpPr>
            <a:spLocks noGrp="1"/>
          </p:cNvSpPr>
          <p:nvPr>
            <p:ph type="sldNum" sz="quarter" idx="12"/>
          </p:nvPr>
        </p:nvSpPr>
        <p:spPr/>
        <p:txBody>
          <a:bodyPr/>
          <a:lstStyle/>
          <a:p>
            <a:fld id="{A193C64B-2574-4D3D-B044-92D68AAEF81F}" type="slidenum">
              <a:rPr lang="en-IN" smtClean="0"/>
              <a:t>160</a:t>
            </a:fld>
            <a:endParaRPr lang="en-IN"/>
          </a:p>
        </p:txBody>
      </p:sp>
    </p:spTree>
    <p:extLst>
      <p:ext uri="{BB962C8B-B14F-4D97-AF65-F5344CB8AC3E}">
        <p14:creationId xmlns:p14="http://schemas.microsoft.com/office/powerpoint/2010/main" val="21441766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252A5-FBB6-439C-B038-2EF9E5A94EA0}"/>
              </a:ext>
            </a:extLst>
          </p:cNvPr>
          <p:cNvSpPr>
            <a:spLocks noGrp="1"/>
          </p:cNvSpPr>
          <p:nvPr>
            <p:ph type="title"/>
          </p:nvPr>
        </p:nvSpPr>
        <p:spPr/>
        <p:txBody>
          <a:bodyPr>
            <a:normAutofit/>
          </a:bodyPr>
          <a:lstStyle/>
          <a:p>
            <a:r>
              <a:rPr lang="en-US" dirty="0"/>
              <a:t>Quiz - Selecting Elements (Selectors Overview):</a:t>
            </a:r>
            <a:endParaRPr lang="en-IN" dirty="0"/>
          </a:p>
        </p:txBody>
      </p:sp>
      <p:sp>
        <p:nvSpPr>
          <p:cNvPr id="3" name="Content Placeholder 2">
            <a:extLst>
              <a:ext uri="{FF2B5EF4-FFF2-40B4-BE49-F238E27FC236}">
                <a16:creationId xmlns:a16="http://schemas.microsoft.com/office/drawing/2014/main" id="{41EDC618-41A5-4C06-9FAC-B7F584EC9591}"/>
              </a:ext>
            </a:extLst>
          </p:cNvPr>
          <p:cNvSpPr>
            <a:spLocks noGrp="1"/>
          </p:cNvSpPr>
          <p:nvPr>
            <p:ph idx="1"/>
          </p:nvPr>
        </p:nvSpPr>
        <p:spPr/>
        <p:txBody>
          <a:bodyPr>
            <a:normAutofit/>
          </a:bodyPr>
          <a:lstStyle/>
          <a:p>
            <a:r>
              <a:rPr lang="en-US" dirty="0">
                <a:solidFill>
                  <a:srgbClr val="FF0000"/>
                </a:solidFill>
              </a:rPr>
              <a:t>Question: What are selectors in Playwright?</a:t>
            </a:r>
          </a:p>
          <a:p>
            <a:r>
              <a:rPr lang="en-US" dirty="0"/>
              <a:t>Answer: Selectors in Playwright are CSS or XPath expressions used to </a:t>
            </a:r>
            <a:r>
              <a:rPr lang="en-US" dirty="0">
                <a:highlight>
                  <a:srgbClr val="FFFF00"/>
                </a:highlight>
              </a:rPr>
              <a:t>locate</a:t>
            </a:r>
            <a:r>
              <a:rPr lang="en-US" dirty="0"/>
              <a:t> elements on a web page.</a:t>
            </a:r>
          </a:p>
          <a:p>
            <a:r>
              <a:rPr lang="en-US" dirty="0">
                <a:solidFill>
                  <a:srgbClr val="FF0000"/>
                </a:solidFill>
              </a:rPr>
              <a:t>Question: Name three types of selectors supported by Playwright.</a:t>
            </a:r>
          </a:p>
          <a:p>
            <a:r>
              <a:rPr lang="en-US" dirty="0"/>
              <a:t>Answer: Playwright supports CSS selectors, XPath selectors, and text selectors.</a:t>
            </a:r>
          </a:p>
        </p:txBody>
      </p:sp>
      <p:sp>
        <p:nvSpPr>
          <p:cNvPr id="4" name="Date Placeholder 3">
            <a:extLst>
              <a:ext uri="{FF2B5EF4-FFF2-40B4-BE49-F238E27FC236}">
                <a16:creationId xmlns:a16="http://schemas.microsoft.com/office/drawing/2014/main" id="{A8D9A727-AC60-4CB7-B836-A36E93DDE0C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8077E39-8C1F-462E-B3A5-5105B9CE088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BE77B13-FF6E-4BD6-AB49-CD0723BCBEDD}"/>
              </a:ext>
            </a:extLst>
          </p:cNvPr>
          <p:cNvSpPr>
            <a:spLocks noGrp="1"/>
          </p:cNvSpPr>
          <p:nvPr>
            <p:ph type="sldNum" sz="quarter" idx="12"/>
          </p:nvPr>
        </p:nvSpPr>
        <p:spPr/>
        <p:txBody>
          <a:bodyPr/>
          <a:lstStyle/>
          <a:p>
            <a:fld id="{A193C64B-2574-4D3D-B044-92D68AAEF81F}" type="slidenum">
              <a:rPr lang="en-IN" smtClean="0"/>
              <a:t>161</a:t>
            </a:fld>
            <a:endParaRPr lang="en-IN"/>
          </a:p>
        </p:txBody>
      </p:sp>
    </p:spTree>
    <p:extLst>
      <p:ext uri="{BB962C8B-B14F-4D97-AF65-F5344CB8AC3E}">
        <p14:creationId xmlns:p14="http://schemas.microsoft.com/office/powerpoint/2010/main" val="571584225"/>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07835-C761-4811-84E5-F6BC6439066B}"/>
              </a:ext>
            </a:extLst>
          </p:cNvPr>
          <p:cNvSpPr>
            <a:spLocks noGrp="1"/>
          </p:cNvSpPr>
          <p:nvPr>
            <p:ph type="title"/>
          </p:nvPr>
        </p:nvSpPr>
        <p:spPr/>
        <p:txBody>
          <a:bodyPr/>
          <a:lstStyle/>
          <a:p>
            <a:r>
              <a:rPr lang="en-US" dirty="0"/>
              <a:t>Quiz - Waiting for Elements:</a:t>
            </a:r>
            <a:endParaRPr lang="en-IN" dirty="0"/>
          </a:p>
        </p:txBody>
      </p:sp>
      <p:sp>
        <p:nvSpPr>
          <p:cNvPr id="3" name="Content Placeholder 2">
            <a:extLst>
              <a:ext uri="{FF2B5EF4-FFF2-40B4-BE49-F238E27FC236}">
                <a16:creationId xmlns:a16="http://schemas.microsoft.com/office/drawing/2014/main" id="{F7B86512-DFC0-4A2F-A41F-DFBE123679A3}"/>
              </a:ext>
            </a:extLst>
          </p:cNvPr>
          <p:cNvSpPr>
            <a:spLocks noGrp="1"/>
          </p:cNvSpPr>
          <p:nvPr>
            <p:ph idx="1"/>
          </p:nvPr>
        </p:nvSpPr>
        <p:spPr/>
        <p:txBody>
          <a:bodyPr>
            <a:normAutofit/>
          </a:bodyPr>
          <a:lstStyle/>
          <a:p>
            <a:r>
              <a:rPr lang="en-US" dirty="0">
                <a:solidFill>
                  <a:srgbClr val="FF0000"/>
                </a:solidFill>
              </a:rPr>
              <a:t>Question: Why is waiting for elements important in test automation?</a:t>
            </a:r>
          </a:p>
          <a:p>
            <a:r>
              <a:rPr lang="en-US" dirty="0"/>
              <a:t>Answer: Waiting for elements is important in test automation to ensure that the page has finished rendering and the elements are available for interaction.</a:t>
            </a:r>
          </a:p>
        </p:txBody>
      </p:sp>
      <p:sp>
        <p:nvSpPr>
          <p:cNvPr id="4" name="Date Placeholder 3">
            <a:extLst>
              <a:ext uri="{FF2B5EF4-FFF2-40B4-BE49-F238E27FC236}">
                <a16:creationId xmlns:a16="http://schemas.microsoft.com/office/drawing/2014/main" id="{9DFE218B-465C-48B4-A8DC-7F303F203B2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C404BB2-3E45-4131-864E-C73D90AE89B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BF6ADBF-AAEA-49AD-B22C-2DAEAC650966}"/>
              </a:ext>
            </a:extLst>
          </p:cNvPr>
          <p:cNvSpPr>
            <a:spLocks noGrp="1"/>
          </p:cNvSpPr>
          <p:nvPr>
            <p:ph type="sldNum" sz="quarter" idx="12"/>
          </p:nvPr>
        </p:nvSpPr>
        <p:spPr/>
        <p:txBody>
          <a:bodyPr/>
          <a:lstStyle/>
          <a:p>
            <a:fld id="{A193C64B-2574-4D3D-B044-92D68AAEF81F}" type="slidenum">
              <a:rPr lang="en-IN" smtClean="0"/>
              <a:t>162</a:t>
            </a:fld>
            <a:endParaRPr lang="en-IN"/>
          </a:p>
        </p:txBody>
      </p:sp>
    </p:spTree>
    <p:extLst>
      <p:ext uri="{BB962C8B-B14F-4D97-AF65-F5344CB8AC3E}">
        <p14:creationId xmlns:p14="http://schemas.microsoft.com/office/powerpoint/2010/main" val="304103478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CE4B61D-C265-411A-B0C3-1AFDF3F17BA8}"/>
              </a:ext>
            </a:extLst>
          </p:cNvPr>
          <p:cNvSpPr>
            <a:spLocks noGrp="1"/>
          </p:cNvSpPr>
          <p:nvPr>
            <p:ph type="ctrTitle"/>
          </p:nvPr>
        </p:nvSpPr>
        <p:spPr/>
        <p:txBody>
          <a:bodyPr>
            <a:normAutofit fontScale="90000"/>
          </a:bodyPr>
          <a:lstStyle/>
          <a:p>
            <a:r>
              <a:rPr lang="en-US" dirty="0"/>
              <a:t>Advanced Interactions and Assertions</a:t>
            </a:r>
            <a:endParaRPr lang="en-IN" dirty="0"/>
          </a:p>
        </p:txBody>
      </p:sp>
      <p:sp>
        <p:nvSpPr>
          <p:cNvPr id="7" name="Subtitle 6">
            <a:extLst>
              <a:ext uri="{FF2B5EF4-FFF2-40B4-BE49-F238E27FC236}">
                <a16:creationId xmlns:a16="http://schemas.microsoft.com/office/drawing/2014/main" id="{9711AA21-B454-49C2-9A2D-70FF38A6D9C3}"/>
              </a:ext>
            </a:extLst>
          </p:cNvPr>
          <p:cNvSpPr>
            <a:spLocks noGrp="1"/>
          </p:cNvSpPr>
          <p:nvPr>
            <p:ph type="subTitle" idx="1"/>
          </p:nvPr>
        </p:nvSpPr>
        <p:spPr/>
        <p:txBody>
          <a:bodyPr>
            <a:noAutofit/>
          </a:bodyPr>
          <a:lstStyle/>
          <a:p>
            <a:endParaRPr lang="en-IN" sz="5400" dirty="0"/>
          </a:p>
        </p:txBody>
      </p:sp>
    </p:spTree>
    <p:extLst>
      <p:ext uri="{BB962C8B-B14F-4D97-AF65-F5344CB8AC3E}">
        <p14:creationId xmlns:p14="http://schemas.microsoft.com/office/powerpoint/2010/main" val="396032035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FFBFE-80B3-41EC-9D54-B7CCBBDC2023}"/>
              </a:ext>
            </a:extLst>
          </p:cNvPr>
          <p:cNvSpPr>
            <a:spLocks noGrp="1"/>
          </p:cNvSpPr>
          <p:nvPr>
            <p:ph type="title"/>
          </p:nvPr>
        </p:nvSpPr>
        <p:spPr/>
        <p:txBody>
          <a:bodyPr/>
          <a:lstStyle/>
          <a:p>
            <a:r>
              <a:rPr lang="en-US" dirty="0"/>
              <a:t>Advanced User Interactions</a:t>
            </a:r>
            <a:endParaRPr lang="en-IN" dirty="0"/>
          </a:p>
        </p:txBody>
      </p:sp>
      <p:sp>
        <p:nvSpPr>
          <p:cNvPr id="3" name="Content Placeholder 2">
            <a:extLst>
              <a:ext uri="{FF2B5EF4-FFF2-40B4-BE49-F238E27FC236}">
                <a16:creationId xmlns:a16="http://schemas.microsoft.com/office/drawing/2014/main" id="{BB49A6B8-7E6C-46A7-B02B-BFD1FBA15257}"/>
              </a:ext>
            </a:extLst>
          </p:cNvPr>
          <p:cNvSpPr>
            <a:spLocks noGrp="1"/>
          </p:cNvSpPr>
          <p:nvPr>
            <p:ph idx="1"/>
          </p:nvPr>
        </p:nvSpPr>
        <p:spPr/>
        <p:txBody>
          <a:bodyPr>
            <a:normAutofit/>
          </a:bodyPr>
          <a:lstStyle/>
          <a:p>
            <a:r>
              <a:rPr lang="en-US" dirty="0"/>
              <a:t>Advanced User Interactions in Playwright refer to the capability of simulating complex user actions and interactions with web elements beyond basic clicking and typing. </a:t>
            </a:r>
          </a:p>
          <a:p>
            <a:r>
              <a:rPr lang="en-US" dirty="0"/>
              <a:t>This includes performing actions such as </a:t>
            </a:r>
            <a:r>
              <a:rPr lang="en-US" dirty="0">
                <a:highlight>
                  <a:srgbClr val="FFFF00"/>
                </a:highlight>
              </a:rPr>
              <a:t>drag and drop</a:t>
            </a:r>
            <a:r>
              <a:rPr lang="en-US" dirty="0"/>
              <a:t>, keyboard shortcuts, mouse actions like </a:t>
            </a:r>
            <a:r>
              <a:rPr lang="en-US" dirty="0">
                <a:highlight>
                  <a:srgbClr val="FFFF00"/>
                </a:highlight>
              </a:rPr>
              <a:t>hovering</a:t>
            </a:r>
            <a:r>
              <a:rPr lang="en-US" dirty="0"/>
              <a:t> and </a:t>
            </a:r>
            <a:r>
              <a:rPr lang="en-US" dirty="0">
                <a:highlight>
                  <a:srgbClr val="FFFF00"/>
                </a:highlight>
              </a:rPr>
              <a:t>right-clicking</a:t>
            </a:r>
            <a:r>
              <a:rPr lang="en-US" dirty="0"/>
              <a:t>, </a:t>
            </a:r>
          </a:p>
          <a:p>
            <a:r>
              <a:rPr lang="en-US" dirty="0"/>
              <a:t>These advanced interactions are crucial for accurately testing modern web applications that heavily rely on dynamic and interactive user interfaces. </a:t>
            </a:r>
          </a:p>
        </p:txBody>
      </p:sp>
      <p:sp>
        <p:nvSpPr>
          <p:cNvPr id="4" name="Date Placeholder 3">
            <a:extLst>
              <a:ext uri="{FF2B5EF4-FFF2-40B4-BE49-F238E27FC236}">
                <a16:creationId xmlns:a16="http://schemas.microsoft.com/office/drawing/2014/main" id="{4F1139B7-1056-4156-A6C9-CA308FEF325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C19C2D1-AAF6-4A91-ACF9-B40FE58F993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7A56876-B055-4508-80F4-7E69E46E6BB1}"/>
              </a:ext>
            </a:extLst>
          </p:cNvPr>
          <p:cNvSpPr>
            <a:spLocks noGrp="1"/>
          </p:cNvSpPr>
          <p:nvPr>
            <p:ph type="sldNum" sz="quarter" idx="12"/>
          </p:nvPr>
        </p:nvSpPr>
        <p:spPr/>
        <p:txBody>
          <a:bodyPr/>
          <a:lstStyle/>
          <a:p>
            <a:fld id="{A193C64B-2574-4D3D-B044-92D68AAEF81F}" type="slidenum">
              <a:rPr lang="en-IN" smtClean="0"/>
              <a:t>164</a:t>
            </a:fld>
            <a:endParaRPr lang="en-IN"/>
          </a:p>
        </p:txBody>
      </p:sp>
    </p:spTree>
    <p:extLst>
      <p:ext uri="{BB962C8B-B14F-4D97-AF65-F5344CB8AC3E}">
        <p14:creationId xmlns:p14="http://schemas.microsoft.com/office/powerpoint/2010/main" val="2130721045"/>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6870E-4C8A-4664-96DD-2EE687085AE3}"/>
              </a:ext>
            </a:extLst>
          </p:cNvPr>
          <p:cNvSpPr>
            <a:spLocks noGrp="1"/>
          </p:cNvSpPr>
          <p:nvPr>
            <p:ph type="title"/>
          </p:nvPr>
        </p:nvSpPr>
        <p:spPr/>
        <p:txBody>
          <a:bodyPr/>
          <a:lstStyle/>
          <a:p>
            <a:r>
              <a:rPr lang="en-US" dirty="0"/>
              <a:t>File upload &amp; Download</a:t>
            </a:r>
            <a:endParaRPr lang="en-IN" dirty="0"/>
          </a:p>
        </p:txBody>
      </p:sp>
      <p:sp>
        <p:nvSpPr>
          <p:cNvPr id="3" name="Content Placeholder 2">
            <a:extLst>
              <a:ext uri="{FF2B5EF4-FFF2-40B4-BE49-F238E27FC236}">
                <a16:creationId xmlns:a16="http://schemas.microsoft.com/office/drawing/2014/main" id="{D67888A5-A71E-4819-B2DB-9A98C1A17E0F}"/>
              </a:ext>
            </a:extLst>
          </p:cNvPr>
          <p:cNvSpPr>
            <a:spLocks noGrp="1"/>
          </p:cNvSpPr>
          <p:nvPr>
            <p:ph idx="1"/>
          </p:nvPr>
        </p:nvSpPr>
        <p:spPr/>
        <p:txBody>
          <a:bodyPr>
            <a:normAutofit/>
          </a:bodyPr>
          <a:lstStyle/>
          <a:p>
            <a:r>
              <a:rPr lang="en-US" dirty="0"/>
              <a:t>File uploads and downloads in Playwright refer to the capability of interacting with file input elements to upload files</a:t>
            </a:r>
          </a:p>
          <a:p>
            <a:r>
              <a:rPr lang="en-US" dirty="0"/>
              <a:t>Playwright provides APIs to automate these interactions,</a:t>
            </a:r>
          </a:p>
          <a:p>
            <a:r>
              <a:rPr lang="en-US" dirty="0"/>
              <a:t>With Playwright, testers can automate file upload and download processes to ensure the reliability and functionality of web applications.</a:t>
            </a:r>
            <a:endParaRPr lang="en-IN" dirty="0"/>
          </a:p>
        </p:txBody>
      </p:sp>
      <p:sp>
        <p:nvSpPr>
          <p:cNvPr id="4" name="Date Placeholder 3">
            <a:extLst>
              <a:ext uri="{FF2B5EF4-FFF2-40B4-BE49-F238E27FC236}">
                <a16:creationId xmlns:a16="http://schemas.microsoft.com/office/drawing/2014/main" id="{ECAE8EB2-B566-441A-BEC7-DE531A58F39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C288872-A213-44B0-A1EA-D2C93A23297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7CA2A49-0D1B-4339-A7A3-A34D6B55A5C2}"/>
              </a:ext>
            </a:extLst>
          </p:cNvPr>
          <p:cNvSpPr>
            <a:spLocks noGrp="1"/>
          </p:cNvSpPr>
          <p:nvPr>
            <p:ph type="sldNum" sz="quarter" idx="12"/>
          </p:nvPr>
        </p:nvSpPr>
        <p:spPr/>
        <p:txBody>
          <a:bodyPr/>
          <a:lstStyle/>
          <a:p>
            <a:fld id="{A193C64B-2574-4D3D-B044-92D68AAEF81F}" type="slidenum">
              <a:rPr lang="en-IN" smtClean="0"/>
              <a:t>165</a:t>
            </a:fld>
            <a:endParaRPr lang="en-IN"/>
          </a:p>
        </p:txBody>
      </p:sp>
    </p:spTree>
    <p:extLst>
      <p:ext uri="{BB962C8B-B14F-4D97-AF65-F5344CB8AC3E}">
        <p14:creationId xmlns:p14="http://schemas.microsoft.com/office/powerpoint/2010/main" val="3564919179"/>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10D43-CB82-4553-9E00-1ABF78EA5A0A}"/>
              </a:ext>
            </a:extLst>
          </p:cNvPr>
          <p:cNvSpPr>
            <a:spLocks noGrp="1"/>
          </p:cNvSpPr>
          <p:nvPr>
            <p:ph type="title"/>
          </p:nvPr>
        </p:nvSpPr>
        <p:spPr/>
        <p:txBody>
          <a:bodyPr/>
          <a:lstStyle/>
          <a:p>
            <a:r>
              <a:rPr lang="en-IN" dirty="0"/>
              <a:t>Drag-and-drop</a:t>
            </a:r>
          </a:p>
        </p:txBody>
      </p:sp>
      <p:sp>
        <p:nvSpPr>
          <p:cNvPr id="3" name="Content Placeholder 2">
            <a:extLst>
              <a:ext uri="{FF2B5EF4-FFF2-40B4-BE49-F238E27FC236}">
                <a16:creationId xmlns:a16="http://schemas.microsoft.com/office/drawing/2014/main" id="{47A90FE3-9B50-4C13-A376-58D169FE9858}"/>
              </a:ext>
            </a:extLst>
          </p:cNvPr>
          <p:cNvSpPr>
            <a:spLocks noGrp="1"/>
          </p:cNvSpPr>
          <p:nvPr>
            <p:ph idx="1"/>
          </p:nvPr>
        </p:nvSpPr>
        <p:spPr/>
        <p:txBody>
          <a:bodyPr>
            <a:normAutofit/>
          </a:bodyPr>
          <a:lstStyle/>
          <a:p>
            <a:r>
              <a:rPr lang="en-US" b="1" dirty="0"/>
              <a:t>Drag-and-drop Interaction: </a:t>
            </a:r>
            <a:r>
              <a:rPr lang="en-US" dirty="0"/>
              <a:t>Drag-and-drop is a common user interaction pattern where users click and hold on an element, drag it to a different location, and then release the mouse button to drop it.</a:t>
            </a:r>
          </a:p>
          <a:p>
            <a:endParaRPr lang="en-IN" dirty="0"/>
          </a:p>
          <a:p>
            <a:r>
              <a:rPr lang="en-IN" dirty="0" err="1">
                <a:highlight>
                  <a:srgbClr val="FFFF00"/>
                </a:highlight>
              </a:rPr>
              <a:t>dragTo</a:t>
            </a:r>
            <a:r>
              <a:rPr lang="en-US" dirty="0">
                <a:highlight>
                  <a:srgbClr val="FFFF00"/>
                </a:highlight>
              </a:rPr>
              <a:t>()</a:t>
            </a:r>
            <a:r>
              <a:rPr lang="en-US" dirty="0"/>
              <a:t> Method: This method help s to achieve drag and Drop as below </a:t>
            </a:r>
          </a:p>
          <a:p>
            <a:pPr lvl="1"/>
            <a:r>
              <a:rPr lang="en-IN" dirty="0"/>
              <a:t>  </a:t>
            </a:r>
            <a:r>
              <a:rPr lang="en-IN" dirty="0">
                <a:highlight>
                  <a:srgbClr val="FFFF00"/>
                </a:highlight>
              </a:rPr>
              <a:t>await </a:t>
            </a:r>
            <a:r>
              <a:rPr lang="en-IN" dirty="0" err="1">
                <a:highlight>
                  <a:srgbClr val="FFFF00"/>
                </a:highlight>
              </a:rPr>
              <a:t>page.locator</a:t>
            </a:r>
            <a:r>
              <a:rPr lang="en-IN" dirty="0">
                <a:highlight>
                  <a:srgbClr val="FFFF00"/>
                </a:highlight>
              </a:rPr>
              <a:t>("#</a:t>
            </a:r>
            <a:r>
              <a:rPr lang="en-IN" dirty="0" err="1">
                <a:highlight>
                  <a:srgbClr val="FFFF00"/>
                </a:highlight>
              </a:rPr>
              <a:t>dragElement</a:t>
            </a:r>
            <a:r>
              <a:rPr lang="en-IN" dirty="0">
                <a:highlight>
                  <a:srgbClr val="FFFF00"/>
                </a:highlight>
              </a:rPr>
              <a:t>").</a:t>
            </a:r>
            <a:r>
              <a:rPr lang="en-IN" dirty="0" err="1">
                <a:highlight>
                  <a:srgbClr val="FFFF00"/>
                </a:highlight>
              </a:rPr>
              <a:t>dragTo</a:t>
            </a:r>
            <a:r>
              <a:rPr lang="en-IN" dirty="0">
                <a:highlight>
                  <a:srgbClr val="FFFF00"/>
                </a:highlight>
              </a:rPr>
              <a:t>(</a:t>
            </a:r>
            <a:r>
              <a:rPr lang="en-IN" dirty="0" err="1">
                <a:highlight>
                  <a:srgbClr val="FFFF00"/>
                </a:highlight>
              </a:rPr>
              <a:t>page.locator</a:t>
            </a:r>
            <a:r>
              <a:rPr lang="en-IN" dirty="0">
                <a:highlight>
                  <a:srgbClr val="FFFF00"/>
                </a:highlight>
              </a:rPr>
              <a:t>("#</a:t>
            </a:r>
            <a:r>
              <a:rPr lang="en-IN" dirty="0" err="1">
                <a:highlight>
                  <a:srgbClr val="FFFF00"/>
                </a:highlight>
              </a:rPr>
              <a:t>dropTarget</a:t>
            </a:r>
            <a:r>
              <a:rPr lang="en-IN" dirty="0">
                <a:highlight>
                  <a:srgbClr val="FFFF00"/>
                </a:highlight>
              </a:rPr>
              <a:t>"));</a:t>
            </a:r>
          </a:p>
          <a:p>
            <a:pPr lvl="1"/>
            <a:endParaRPr lang="en-IN" dirty="0"/>
          </a:p>
        </p:txBody>
      </p:sp>
      <p:sp>
        <p:nvSpPr>
          <p:cNvPr id="4" name="Date Placeholder 3">
            <a:extLst>
              <a:ext uri="{FF2B5EF4-FFF2-40B4-BE49-F238E27FC236}">
                <a16:creationId xmlns:a16="http://schemas.microsoft.com/office/drawing/2014/main" id="{A36C2BC2-F526-4A9F-9130-CCC175B09FE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BFED864-9D8E-4634-BC73-F7ACE44D02D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7636402-53F0-4F41-91C0-397626CB8269}"/>
              </a:ext>
            </a:extLst>
          </p:cNvPr>
          <p:cNvSpPr>
            <a:spLocks noGrp="1"/>
          </p:cNvSpPr>
          <p:nvPr>
            <p:ph type="sldNum" sz="quarter" idx="12"/>
          </p:nvPr>
        </p:nvSpPr>
        <p:spPr/>
        <p:txBody>
          <a:bodyPr/>
          <a:lstStyle/>
          <a:p>
            <a:fld id="{A193C64B-2574-4D3D-B044-92D68AAEF81F}" type="slidenum">
              <a:rPr lang="en-IN" smtClean="0"/>
              <a:t>166</a:t>
            </a:fld>
            <a:endParaRPr lang="en-IN"/>
          </a:p>
        </p:txBody>
      </p:sp>
    </p:spTree>
    <p:extLst>
      <p:ext uri="{BB962C8B-B14F-4D97-AF65-F5344CB8AC3E}">
        <p14:creationId xmlns:p14="http://schemas.microsoft.com/office/powerpoint/2010/main" val="306287679"/>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6007E-9DF4-4EC3-9B61-BB106A1A4BF3}"/>
              </a:ext>
            </a:extLst>
          </p:cNvPr>
          <p:cNvSpPr>
            <a:spLocks noGrp="1"/>
          </p:cNvSpPr>
          <p:nvPr>
            <p:ph type="title"/>
          </p:nvPr>
        </p:nvSpPr>
        <p:spPr/>
        <p:txBody>
          <a:bodyPr/>
          <a:lstStyle/>
          <a:p>
            <a:r>
              <a:rPr lang="en-US" dirty="0"/>
              <a:t>Drag &amp; Drop code</a:t>
            </a:r>
            <a:endParaRPr lang="en-IN" dirty="0"/>
          </a:p>
        </p:txBody>
      </p:sp>
      <p:sp>
        <p:nvSpPr>
          <p:cNvPr id="3" name="Content Placeholder 2">
            <a:extLst>
              <a:ext uri="{FF2B5EF4-FFF2-40B4-BE49-F238E27FC236}">
                <a16:creationId xmlns:a16="http://schemas.microsoft.com/office/drawing/2014/main" id="{8878F323-0687-4BC2-A451-AADE59025026}"/>
              </a:ext>
            </a:extLst>
          </p:cNvPr>
          <p:cNvSpPr>
            <a:spLocks noGrp="1"/>
          </p:cNvSpPr>
          <p:nvPr>
            <p:ph idx="1"/>
          </p:nvPr>
        </p:nvSpPr>
        <p:spPr/>
        <p:txBody>
          <a:bodyPr>
            <a:normAutofit/>
          </a:bodyPr>
          <a:lstStyle/>
          <a:p>
            <a:pPr marL="0" indent="0">
              <a:buNone/>
            </a:pPr>
            <a:r>
              <a:rPr lang="en-IN" dirty="0"/>
              <a:t>test('Drag-and-drop Example', async ({ page }) =&gt; {</a:t>
            </a:r>
          </a:p>
          <a:p>
            <a:pPr marL="0" indent="0">
              <a:buNone/>
            </a:pPr>
            <a:r>
              <a:rPr lang="en-IN" dirty="0"/>
              <a:t>    </a:t>
            </a:r>
            <a:r>
              <a:rPr lang="en-IN" dirty="0" err="1"/>
              <a:t>const</a:t>
            </a:r>
            <a:r>
              <a:rPr lang="en-IN" dirty="0"/>
              <a:t> </a:t>
            </a:r>
            <a:r>
              <a:rPr lang="en-IN" dirty="0" err="1"/>
              <a:t>sourceElement</a:t>
            </a:r>
            <a:r>
              <a:rPr lang="en-IN" dirty="0"/>
              <a:t> = await </a:t>
            </a:r>
            <a:r>
              <a:rPr lang="en-IN" dirty="0" err="1"/>
              <a:t>page.locator</a:t>
            </a:r>
            <a:r>
              <a:rPr lang="en-IN" dirty="0"/>
              <a:t>('#source');</a:t>
            </a:r>
          </a:p>
          <a:p>
            <a:pPr marL="0" indent="0">
              <a:buNone/>
            </a:pPr>
            <a:r>
              <a:rPr lang="en-IN" dirty="0"/>
              <a:t>    </a:t>
            </a:r>
            <a:r>
              <a:rPr lang="en-IN" dirty="0" err="1"/>
              <a:t>const</a:t>
            </a:r>
            <a:r>
              <a:rPr lang="en-IN" dirty="0"/>
              <a:t> </a:t>
            </a:r>
            <a:r>
              <a:rPr lang="en-IN" dirty="0" err="1"/>
              <a:t>targetElement</a:t>
            </a:r>
            <a:r>
              <a:rPr lang="en-IN" dirty="0"/>
              <a:t> = await </a:t>
            </a:r>
            <a:r>
              <a:rPr lang="en-IN" dirty="0" err="1"/>
              <a:t>page.locator</a:t>
            </a:r>
            <a:r>
              <a:rPr lang="en-IN" dirty="0"/>
              <a:t>('#target’);</a:t>
            </a:r>
          </a:p>
          <a:p>
            <a:pPr marL="0" indent="0">
              <a:buNone/>
            </a:pPr>
            <a:r>
              <a:rPr lang="en-IN" dirty="0"/>
              <a:t>   await </a:t>
            </a:r>
            <a:r>
              <a:rPr lang="en-IN" dirty="0" err="1"/>
              <a:t>page.locator</a:t>
            </a:r>
            <a:r>
              <a:rPr lang="en-IN" dirty="0"/>
              <a:t>("# source").</a:t>
            </a:r>
            <a:r>
              <a:rPr lang="en-IN" dirty="0" err="1">
                <a:highlight>
                  <a:srgbClr val="FFFF00"/>
                </a:highlight>
              </a:rPr>
              <a:t>dragTo</a:t>
            </a:r>
            <a:r>
              <a:rPr lang="en-IN" dirty="0"/>
              <a:t>(</a:t>
            </a:r>
            <a:r>
              <a:rPr lang="en-IN" dirty="0" err="1"/>
              <a:t>page.locator</a:t>
            </a:r>
            <a:r>
              <a:rPr lang="en-IN" dirty="0"/>
              <a:t>("# target"));</a:t>
            </a:r>
          </a:p>
          <a:p>
            <a:pPr marL="0" indent="0">
              <a:buNone/>
            </a:pPr>
            <a:r>
              <a:rPr lang="en-IN" dirty="0"/>
              <a:t>});</a:t>
            </a:r>
          </a:p>
          <a:p>
            <a:pPr marL="0" indent="0">
              <a:buNone/>
            </a:pPr>
            <a:endParaRPr lang="en-IN" dirty="0"/>
          </a:p>
          <a:p>
            <a:pPr marL="0" indent="0">
              <a:buNone/>
            </a:pPr>
            <a:r>
              <a:rPr lang="en-US" dirty="0" err="1"/>
              <a:t>npx</a:t>
            </a:r>
            <a:r>
              <a:rPr lang="en-US" dirty="0"/>
              <a:t> playwright test --project=chromium -g "@</a:t>
            </a:r>
            <a:r>
              <a:rPr lang="en-US" dirty="0" err="1"/>
              <a:t>dragAndDrop</a:t>
            </a:r>
            <a:r>
              <a:rPr lang="en-US" dirty="0"/>
              <a:t>" --headed</a:t>
            </a:r>
            <a:endParaRPr lang="en-IN" dirty="0"/>
          </a:p>
        </p:txBody>
      </p:sp>
      <p:sp>
        <p:nvSpPr>
          <p:cNvPr id="4" name="Date Placeholder 3">
            <a:extLst>
              <a:ext uri="{FF2B5EF4-FFF2-40B4-BE49-F238E27FC236}">
                <a16:creationId xmlns:a16="http://schemas.microsoft.com/office/drawing/2014/main" id="{D2DE28A7-D01B-4EA2-9CF6-3150039ECDB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C8C3C43-3713-4A5C-BB10-3D719AD0A6E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CED578F1-86AE-472E-B02F-822CC7F1D9D6}"/>
              </a:ext>
            </a:extLst>
          </p:cNvPr>
          <p:cNvSpPr>
            <a:spLocks noGrp="1"/>
          </p:cNvSpPr>
          <p:nvPr>
            <p:ph type="sldNum" sz="quarter" idx="12"/>
          </p:nvPr>
        </p:nvSpPr>
        <p:spPr/>
        <p:txBody>
          <a:bodyPr/>
          <a:lstStyle/>
          <a:p>
            <a:fld id="{A193C64B-2574-4D3D-B044-92D68AAEF81F}" type="slidenum">
              <a:rPr lang="en-IN" smtClean="0"/>
              <a:t>167</a:t>
            </a:fld>
            <a:endParaRPr lang="en-IN"/>
          </a:p>
        </p:txBody>
      </p:sp>
    </p:spTree>
    <p:extLst>
      <p:ext uri="{BB962C8B-B14F-4D97-AF65-F5344CB8AC3E}">
        <p14:creationId xmlns:p14="http://schemas.microsoft.com/office/powerpoint/2010/main" val="3948984970"/>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C3815-5CF7-49B1-B359-3986195C9DC3}"/>
              </a:ext>
            </a:extLst>
          </p:cNvPr>
          <p:cNvSpPr>
            <a:spLocks noGrp="1"/>
          </p:cNvSpPr>
          <p:nvPr>
            <p:ph type="title"/>
          </p:nvPr>
        </p:nvSpPr>
        <p:spPr/>
        <p:txBody>
          <a:bodyPr/>
          <a:lstStyle/>
          <a:p>
            <a:r>
              <a:rPr lang="en-US" dirty="0"/>
              <a:t>Keyboard &amp; Mouse Events</a:t>
            </a:r>
            <a:endParaRPr lang="en-IN" dirty="0"/>
          </a:p>
        </p:txBody>
      </p:sp>
      <p:sp>
        <p:nvSpPr>
          <p:cNvPr id="3" name="Content Placeholder 2">
            <a:extLst>
              <a:ext uri="{FF2B5EF4-FFF2-40B4-BE49-F238E27FC236}">
                <a16:creationId xmlns:a16="http://schemas.microsoft.com/office/drawing/2014/main" id="{12927129-BB08-4535-9DFA-56E0844B8FED}"/>
              </a:ext>
            </a:extLst>
          </p:cNvPr>
          <p:cNvSpPr>
            <a:spLocks noGrp="1"/>
          </p:cNvSpPr>
          <p:nvPr>
            <p:ph idx="1"/>
          </p:nvPr>
        </p:nvSpPr>
        <p:spPr/>
        <p:txBody>
          <a:bodyPr>
            <a:normAutofit/>
          </a:bodyPr>
          <a:lstStyle/>
          <a:p>
            <a:r>
              <a:rPr lang="en-US" b="1" dirty="0"/>
              <a:t>Keyboard Events</a:t>
            </a:r>
            <a:r>
              <a:rPr lang="en-US" dirty="0"/>
              <a:t>: Keyboard events are actions triggered by pressing or releasing keys on the keyboard. Examples include </a:t>
            </a:r>
            <a:r>
              <a:rPr lang="en-US" b="1" dirty="0" err="1"/>
              <a:t>keydown</a:t>
            </a:r>
            <a:r>
              <a:rPr lang="en-US" dirty="0"/>
              <a:t>, </a:t>
            </a:r>
            <a:r>
              <a:rPr lang="en-US" b="1" dirty="0" err="1"/>
              <a:t>keyup</a:t>
            </a:r>
            <a:r>
              <a:rPr lang="en-US" dirty="0"/>
              <a:t>, and </a:t>
            </a:r>
            <a:r>
              <a:rPr lang="en-US" b="1" dirty="0"/>
              <a:t>keypress</a:t>
            </a:r>
            <a:r>
              <a:rPr lang="en-US" dirty="0"/>
              <a:t> events.</a:t>
            </a:r>
          </a:p>
          <a:p>
            <a:r>
              <a:rPr lang="en-US" b="1" dirty="0"/>
              <a:t>Mouse Events</a:t>
            </a:r>
            <a:r>
              <a:rPr lang="en-US" dirty="0"/>
              <a:t>: Mouse events are actions triggered by interactions with the mouse, such as </a:t>
            </a:r>
            <a:r>
              <a:rPr lang="en-US" b="1" dirty="0"/>
              <a:t>clicking</a:t>
            </a:r>
            <a:r>
              <a:rPr lang="en-US" dirty="0"/>
              <a:t>, </a:t>
            </a:r>
            <a:r>
              <a:rPr lang="en-US" b="1" dirty="0"/>
              <a:t>hovering</a:t>
            </a:r>
            <a:r>
              <a:rPr lang="en-US" dirty="0"/>
              <a:t>, </a:t>
            </a:r>
            <a:r>
              <a:rPr lang="en-US" b="1" dirty="0"/>
              <a:t>dragging</a:t>
            </a:r>
            <a:r>
              <a:rPr lang="en-US" dirty="0"/>
              <a:t>, and </a:t>
            </a:r>
            <a:r>
              <a:rPr lang="en-US" b="1" dirty="0"/>
              <a:t>dropping</a:t>
            </a:r>
            <a:r>
              <a:rPr lang="en-US" dirty="0"/>
              <a:t>.</a:t>
            </a:r>
          </a:p>
          <a:p>
            <a:r>
              <a:rPr lang="en-US" b="1" dirty="0"/>
              <a:t>Keyboard Input</a:t>
            </a:r>
            <a:r>
              <a:rPr lang="en-US" dirty="0"/>
              <a:t>: Playwright provides methods to simulate keyboard input, allowing testers to send key presses, text input, and keyboard shortcuts programmatically.</a:t>
            </a:r>
          </a:p>
          <a:p>
            <a:endParaRPr lang="en-US" dirty="0"/>
          </a:p>
          <a:p>
            <a:endParaRPr lang="en-IN" dirty="0"/>
          </a:p>
        </p:txBody>
      </p:sp>
      <p:sp>
        <p:nvSpPr>
          <p:cNvPr id="4" name="Date Placeholder 3">
            <a:extLst>
              <a:ext uri="{FF2B5EF4-FFF2-40B4-BE49-F238E27FC236}">
                <a16:creationId xmlns:a16="http://schemas.microsoft.com/office/drawing/2014/main" id="{36E32A58-0022-4BF8-9E76-920492A0EA8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0EFAB3A-2BA4-4244-BBB0-D8F503B56DB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0FB20FB-C6BE-447D-8F7E-9CE3503B8724}"/>
              </a:ext>
            </a:extLst>
          </p:cNvPr>
          <p:cNvSpPr>
            <a:spLocks noGrp="1"/>
          </p:cNvSpPr>
          <p:nvPr>
            <p:ph type="sldNum" sz="quarter" idx="12"/>
          </p:nvPr>
        </p:nvSpPr>
        <p:spPr/>
        <p:txBody>
          <a:bodyPr/>
          <a:lstStyle/>
          <a:p>
            <a:fld id="{A193C64B-2574-4D3D-B044-92D68AAEF81F}" type="slidenum">
              <a:rPr lang="en-IN" smtClean="0"/>
              <a:t>168</a:t>
            </a:fld>
            <a:endParaRPr lang="en-IN"/>
          </a:p>
        </p:txBody>
      </p:sp>
    </p:spTree>
    <p:extLst>
      <p:ext uri="{BB962C8B-B14F-4D97-AF65-F5344CB8AC3E}">
        <p14:creationId xmlns:p14="http://schemas.microsoft.com/office/powerpoint/2010/main" val="1584283159"/>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C2136-3548-4642-B506-B6A344134F0C}"/>
              </a:ext>
            </a:extLst>
          </p:cNvPr>
          <p:cNvSpPr>
            <a:spLocks noGrp="1"/>
          </p:cNvSpPr>
          <p:nvPr>
            <p:ph type="title"/>
          </p:nvPr>
        </p:nvSpPr>
        <p:spPr/>
        <p:txBody>
          <a:bodyPr/>
          <a:lstStyle/>
          <a:p>
            <a:r>
              <a:rPr lang="en-US" dirty="0"/>
              <a:t>Keyboard &amp; mouse events</a:t>
            </a:r>
            <a:endParaRPr lang="en-IN" dirty="0"/>
          </a:p>
        </p:txBody>
      </p:sp>
      <p:sp>
        <p:nvSpPr>
          <p:cNvPr id="3" name="Content Placeholder 2">
            <a:extLst>
              <a:ext uri="{FF2B5EF4-FFF2-40B4-BE49-F238E27FC236}">
                <a16:creationId xmlns:a16="http://schemas.microsoft.com/office/drawing/2014/main" id="{6D41729C-2881-4635-9E51-8BFBB30B2E89}"/>
              </a:ext>
            </a:extLst>
          </p:cNvPr>
          <p:cNvSpPr>
            <a:spLocks noGrp="1"/>
          </p:cNvSpPr>
          <p:nvPr>
            <p:ph idx="1"/>
          </p:nvPr>
        </p:nvSpPr>
        <p:spPr/>
        <p:txBody>
          <a:bodyPr>
            <a:normAutofit fontScale="92500"/>
          </a:bodyPr>
          <a:lstStyle/>
          <a:p>
            <a:r>
              <a:rPr lang="en-US" b="1" dirty="0"/>
              <a:t>Mouse Interaction</a:t>
            </a:r>
            <a:r>
              <a:rPr lang="en-US" dirty="0"/>
              <a:t>: clicking, double-clicking, right-clicking, hovering, dragging, and dropping.</a:t>
            </a:r>
          </a:p>
          <a:p>
            <a:r>
              <a:rPr lang="en-US" b="1" dirty="0"/>
              <a:t>Event Triggering</a:t>
            </a:r>
            <a:r>
              <a:rPr lang="en-US" dirty="0"/>
              <a:t>: Test scripts can trigger keyboard and mouse events on specific elements or coordinates on the page</a:t>
            </a:r>
          </a:p>
          <a:p>
            <a:r>
              <a:rPr lang="en-US" b="1" dirty="0"/>
              <a:t>Event Handling: </a:t>
            </a:r>
            <a:r>
              <a:rPr lang="en-US" dirty="0"/>
              <a:t>Web applications often respond to keyboard and mouse events by triggering actions or updating the UI. </a:t>
            </a:r>
          </a:p>
          <a:p>
            <a:r>
              <a:rPr lang="en-US" b="1" dirty="0"/>
              <a:t>Cross-Browser Compatibility</a:t>
            </a:r>
            <a:r>
              <a:rPr lang="en-US" dirty="0"/>
              <a:t>: Playwright's keyboard and mouse event emulation works consistently across different browsers, ensuring consistent behavior across various browser environments.</a:t>
            </a:r>
          </a:p>
          <a:p>
            <a:endParaRPr lang="en-US" dirty="0"/>
          </a:p>
          <a:p>
            <a:endParaRPr lang="en-IN" dirty="0"/>
          </a:p>
        </p:txBody>
      </p:sp>
      <p:sp>
        <p:nvSpPr>
          <p:cNvPr id="4" name="Date Placeholder 3">
            <a:extLst>
              <a:ext uri="{FF2B5EF4-FFF2-40B4-BE49-F238E27FC236}">
                <a16:creationId xmlns:a16="http://schemas.microsoft.com/office/drawing/2014/main" id="{2F182155-D29C-447B-B514-F7C10508924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7D4E1EA-BBB2-4466-AD98-B04A4F4EF37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116DE47-5B70-4027-B3AB-3F2701857DF4}"/>
              </a:ext>
            </a:extLst>
          </p:cNvPr>
          <p:cNvSpPr>
            <a:spLocks noGrp="1"/>
          </p:cNvSpPr>
          <p:nvPr>
            <p:ph type="sldNum" sz="quarter" idx="12"/>
          </p:nvPr>
        </p:nvSpPr>
        <p:spPr/>
        <p:txBody>
          <a:bodyPr/>
          <a:lstStyle/>
          <a:p>
            <a:fld id="{A193C64B-2574-4D3D-B044-92D68AAEF81F}" type="slidenum">
              <a:rPr lang="en-IN" smtClean="0"/>
              <a:t>169</a:t>
            </a:fld>
            <a:endParaRPr lang="en-IN"/>
          </a:p>
        </p:txBody>
      </p:sp>
    </p:spTree>
    <p:extLst>
      <p:ext uri="{BB962C8B-B14F-4D97-AF65-F5344CB8AC3E}">
        <p14:creationId xmlns:p14="http://schemas.microsoft.com/office/powerpoint/2010/main" val="2286413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539EC-2AF6-4774-8B5D-522A90A194D9}"/>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CFCF7423-58B3-424A-94B3-4299576D83D8}"/>
              </a:ext>
            </a:extLst>
          </p:cNvPr>
          <p:cNvSpPr>
            <a:spLocks noGrp="1"/>
          </p:cNvSpPr>
          <p:nvPr>
            <p:ph idx="1"/>
          </p:nvPr>
        </p:nvSpPr>
        <p:spPr/>
        <p:txBody>
          <a:bodyPr>
            <a:normAutofit lnSpcReduction="10000"/>
          </a:bodyPr>
          <a:lstStyle/>
          <a:p>
            <a:r>
              <a:rPr lang="en-US" sz="2600" dirty="0"/>
              <a:t>Running tests in slow motion </a:t>
            </a:r>
          </a:p>
          <a:p>
            <a:r>
              <a:rPr lang="en-US" sz="2600" dirty="0"/>
              <a:t>Running tests in trace mode – creates trace.zip</a:t>
            </a:r>
          </a:p>
          <a:p>
            <a:r>
              <a:rPr lang="en-US" sz="2600" dirty="0"/>
              <a:t>Take screenshots </a:t>
            </a:r>
          </a:p>
          <a:p>
            <a:r>
              <a:rPr lang="en-US" sz="2600" dirty="0"/>
              <a:t>Record videos </a:t>
            </a:r>
          </a:p>
          <a:p>
            <a:r>
              <a:rPr lang="en-US" sz="2600" dirty="0"/>
              <a:t>Running in debug mode </a:t>
            </a:r>
          </a:p>
          <a:p>
            <a:r>
              <a:rPr lang="en-US" sz="2600" dirty="0"/>
              <a:t>Detailed Debugging using Playwright environment variables</a:t>
            </a:r>
            <a:endParaRPr lang="en-IN" dirty="0"/>
          </a:p>
        </p:txBody>
      </p:sp>
      <p:sp>
        <p:nvSpPr>
          <p:cNvPr id="4" name="Date Placeholder 3">
            <a:extLst>
              <a:ext uri="{FF2B5EF4-FFF2-40B4-BE49-F238E27FC236}">
                <a16:creationId xmlns:a16="http://schemas.microsoft.com/office/drawing/2014/main" id="{CD23DE4C-1694-4A76-891A-A1922C6AD1D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E1F4BA9-7E46-400B-BDA5-86657EC9065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00CF31B-8308-4980-89A0-3D9A5D65BD1A}"/>
              </a:ext>
            </a:extLst>
          </p:cNvPr>
          <p:cNvSpPr>
            <a:spLocks noGrp="1"/>
          </p:cNvSpPr>
          <p:nvPr>
            <p:ph type="sldNum" sz="quarter" idx="12"/>
          </p:nvPr>
        </p:nvSpPr>
        <p:spPr/>
        <p:txBody>
          <a:bodyPr/>
          <a:lstStyle/>
          <a:p>
            <a:fld id="{A193C64B-2574-4D3D-B044-92D68AAEF81F}" type="slidenum">
              <a:rPr lang="en-IN" smtClean="0"/>
              <a:t>17</a:t>
            </a:fld>
            <a:endParaRPr lang="en-IN"/>
          </a:p>
        </p:txBody>
      </p:sp>
    </p:spTree>
    <p:extLst>
      <p:ext uri="{BB962C8B-B14F-4D97-AF65-F5344CB8AC3E}">
        <p14:creationId xmlns:p14="http://schemas.microsoft.com/office/powerpoint/2010/main" val="4041535709"/>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B01B94-B863-4814-8522-A12F237F359B}"/>
              </a:ext>
            </a:extLst>
          </p:cNvPr>
          <p:cNvSpPr>
            <a:spLocks noGrp="1"/>
          </p:cNvSpPr>
          <p:nvPr>
            <p:ph type="ctrTitle"/>
          </p:nvPr>
        </p:nvSpPr>
        <p:spPr/>
        <p:txBody>
          <a:bodyPr/>
          <a:lstStyle/>
          <a:p>
            <a:r>
              <a:rPr lang="en-US" dirty="0"/>
              <a:t>Assertions &amp; Testing</a:t>
            </a:r>
            <a:endParaRPr lang="en-IN" dirty="0"/>
          </a:p>
        </p:txBody>
      </p:sp>
      <p:sp>
        <p:nvSpPr>
          <p:cNvPr id="5" name="Subtitle 4">
            <a:extLst>
              <a:ext uri="{FF2B5EF4-FFF2-40B4-BE49-F238E27FC236}">
                <a16:creationId xmlns:a16="http://schemas.microsoft.com/office/drawing/2014/main" id="{5419173A-62D1-4A6E-B679-AB3050E7976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78094726"/>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A2ECF-BEEE-4322-8594-9F814DFE7A7A}"/>
              </a:ext>
            </a:extLst>
          </p:cNvPr>
          <p:cNvSpPr>
            <a:spLocks noGrp="1"/>
          </p:cNvSpPr>
          <p:nvPr>
            <p:ph type="title"/>
          </p:nvPr>
        </p:nvSpPr>
        <p:spPr/>
        <p:txBody>
          <a:bodyPr/>
          <a:lstStyle/>
          <a:p>
            <a:r>
              <a:rPr lang="en-US" b="1" dirty="0"/>
              <a:t>Assertions</a:t>
            </a:r>
            <a:endParaRPr lang="en-IN" dirty="0"/>
          </a:p>
        </p:txBody>
      </p:sp>
      <p:sp>
        <p:nvSpPr>
          <p:cNvPr id="3" name="Content Placeholder 2">
            <a:extLst>
              <a:ext uri="{FF2B5EF4-FFF2-40B4-BE49-F238E27FC236}">
                <a16:creationId xmlns:a16="http://schemas.microsoft.com/office/drawing/2014/main" id="{A5F6F679-5455-4267-B643-D5F7F8A2E9B7}"/>
              </a:ext>
            </a:extLst>
          </p:cNvPr>
          <p:cNvSpPr>
            <a:spLocks noGrp="1"/>
          </p:cNvSpPr>
          <p:nvPr>
            <p:ph idx="1"/>
          </p:nvPr>
        </p:nvSpPr>
        <p:spPr/>
        <p:txBody>
          <a:bodyPr>
            <a:normAutofit/>
          </a:bodyPr>
          <a:lstStyle/>
          <a:p>
            <a:r>
              <a:rPr lang="en-US" b="1" dirty="0"/>
              <a:t>Introduction to Assertions</a:t>
            </a:r>
            <a:r>
              <a:rPr lang="en-US" dirty="0"/>
              <a:t>: Assertions are statements that verify whether expected outcomes match actual outcomes during testing. They are essential for validating the behavior of software components.</a:t>
            </a:r>
          </a:p>
          <a:p>
            <a:r>
              <a:rPr lang="en-US" b="1" dirty="0"/>
              <a:t>Integration with Testing Frameworks</a:t>
            </a:r>
            <a:r>
              <a:rPr lang="en-US" dirty="0"/>
              <a:t>: Playwright seamlessly integrates with popular testing frameworks such as Jest, Mocha, and Jasmine, allowing developers to write expressive and robust test suites.</a:t>
            </a:r>
          </a:p>
          <a:p>
            <a:endParaRPr lang="en-IN" dirty="0"/>
          </a:p>
        </p:txBody>
      </p:sp>
      <p:sp>
        <p:nvSpPr>
          <p:cNvPr id="4" name="Date Placeholder 3">
            <a:extLst>
              <a:ext uri="{FF2B5EF4-FFF2-40B4-BE49-F238E27FC236}">
                <a16:creationId xmlns:a16="http://schemas.microsoft.com/office/drawing/2014/main" id="{5E5C215E-FEE2-460F-9171-BACA825EA40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B05D412-EA09-4FDA-8CE3-1B74E23446E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F5448E0-371C-4E45-A63D-3793D4B816E3}"/>
              </a:ext>
            </a:extLst>
          </p:cNvPr>
          <p:cNvSpPr>
            <a:spLocks noGrp="1"/>
          </p:cNvSpPr>
          <p:nvPr>
            <p:ph type="sldNum" sz="quarter" idx="12"/>
          </p:nvPr>
        </p:nvSpPr>
        <p:spPr/>
        <p:txBody>
          <a:bodyPr/>
          <a:lstStyle/>
          <a:p>
            <a:fld id="{A193C64B-2574-4D3D-B044-92D68AAEF81F}" type="slidenum">
              <a:rPr lang="en-IN" smtClean="0"/>
              <a:t>171</a:t>
            </a:fld>
            <a:endParaRPr lang="en-IN"/>
          </a:p>
        </p:txBody>
      </p:sp>
    </p:spTree>
    <p:extLst>
      <p:ext uri="{BB962C8B-B14F-4D97-AF65-F5344CB8AC3E}">
        <p14:creationId xmlns:p14="http://schemas.microsoft.com/office/powerpoint/2010/main" val="2762014326"/>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1F86-B4FE-4D84-BC87-71826C378715}"/>
              </a:ext>
            </a:extLst>
          </p:cNvPr>
          <p:cNvSpPr>
            <a:spLocks noGrp="1"/>
          </p:cNvSpPr>
          <p:nvPr>
            <p:ph type="title"/>
          </p:nvPr>
        </p:nvSpPr>
        <p:spPr/>
        <p:txBody>
          <a:bodyPr/>
          <a:lstStyle/>
          <a:p>
            <a:r>
              <a:rPr lang="en-US" dirty="0"/>
              <a:t>assertions</a:t>
            </a:r>
            <a:endParaRPr lang="en-IN" dirty="0"/>
          </a:p>
        </p:txBody>
      </p:sp>
      <p:sp>
        <p:nvSpPr>
          <p:cNvPr id="3" name="Content Placeholder 2">
            <a:extLst>
              <a:ext uri="{FF2B5EF4-FFF2-40B4-BE49-F238E27FC236}">
                <a16:creationId xmlns:a16="http://schemas.microsoft.com/office/drawing/2014/main" id="{3A0F15E2-4384-4019-9823-FB426CD4EACA}"/>
              </a:ext>
            </a:extLst>
          </p:cNvPr>
          <p:cNvSpPr>
            <a:spLocks noGrp="1"/>
          </p:cNvSpPr>
          <p:nvPr>
            <p:ph idx="1"/>
          </p:nvPr>
        </p:nvSpPr>
        <p:spPr/>
        <p:txBody>
          <a:bodyPr/>
          <a:lstStyle/>
          <a:p>
            <a:r>
              <a:rPr lang="en-US" dirty="0"/>
              <a:t>With Jest</a:t>
            </a:r>
          </a:p>
          <a:p>
            <a:pPr lvl="1"/>
            <a:r>
              <a:rPr lang="en-US" dirty="0">
                <a:highlight>
                  <a:srgbClr val="FFFF00"/>
                </a:highlight>
              </a:rPr>
              <a:t>expect</a:t>
            </a:r>
            <a:r>
              <a:rPr lang="en-US" dirty="0"/>
              <a:t>(await </a:t>
            </a:r>
            <a:r>
              <a:rPr lang="en-US" dirty="0" err="1"/>
              <a:t>page.title</a:t>
            </a:r>
            <a:r>
              <a:rPr lang="en-US" dirty="0"/>
              <a:t>()).</a:t>
            </a:r>
            <a:r>
              <a:rPr lang="en-US" dirty="0" err="1"/>
              <a:t>toBe</a:t>
            </a:r>
            <a:r>
              <a:rPr lang="en-US" dirty="0"/>
              <a:t>('Example Domain’);</a:t>
            </a:r>
          </a:p>
          <a:p>
            <a:endParaRPr lang="en-US" dirty="0"/>
          </a:p>
          <a:p>
            <a:r>
              <a:rPr lang="en-US" dirty="0"/>
              <a:t>With Mocha </a:t>
            </a:r>
          </a:p>
          <a:p>
            <a:endParaRPr lang="en-US" dirty="0"/>
          </a:p>
          <a:p>
            <a:pPr lvl="1"/>
            <a:r>
              <a:rPr lang="en-US" dirty="0" err="1">
                <a:highlight>
                  <a:srgbClr val="FFFF00"/>
                </a:highlight>
              </a:rPr>
              <a:t>assert.equal</a:t>
            </a:r>
            <a:r>
              <a:rPr lang="en-US" dirty="0"/>
              <a:t>(title, 'Example Domain');</a:t>
            </a:r>
            <a:endParaRPr lang="en-IN" dirty="0"/>
          </a:p>
        </p:txBody>
      </p:sp>
      <p:sp>
        <p:nvSpPr>
          <p:cNvPr id="4" name="Date Placeholder 3">
            <a:extLst>
              <a:ext uri="{FF2B5EF4-FFF2-40B4-BE49-F238E27FC236}">
                <a16:creationId xmlns:a16="http://schemas.microsoft.com/office/drawing/2014/main" id="{2A4DD678-B227-4E0B-A340-ECC3DEF80A2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F8C974A-4AEB-407D-BA19-C5B083E0EE7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FE6B88A-508F-4E75-A9C1-98279FA773B7}"/>
              </a:ext>
            </a:extLst>
          </p:cNvPr>
          <p:cNvSpPr>
            <a:spLocks noGrp="1"/>
          </p:cNvSpPr>
          <p:nvPr>
            <p:ph type="sldNum" sz="quarter" idx="12"/>
          </p:nvPr>
        </p:nvSpPr>
        <p:spPr/>
        <p:txBody>
          <a:bodyPr/>
          <a:lstStyle/>
          <a:p>
            <a:fld id="{A193C64B-2574-4D3D-B044-92D68AAEF81F}" type="slidenum">
              <a:rPr lang="en-IN" smtClean="0"/>
              <a:t>172</a:t>
            </a:fld>
            <a:endParaRPr lang="en-IN"/>
          </a:p>
        </p:txBody>
      </p:sp>
    </p:spTree>
    <p:extLst>
      <p:ext uri="{BB962C8B-B14F-4D97-AF65-F5344CB8AC3E}">
        <p14:creationId xmlns:p14="http://schemas.microsoft.com/office/powerpoint/2010/main" val="1570122491"/>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076C0-85D3-4297-AD0F-877B50DAA801}"/>
              </a:ext>
            </a:extLst>
          </p:cNvPr>
          <p:cNvSpPr>
            <a:spLocks noGrp="1"/>
          </p:cNvSpPr>
          <p:nvPr>
            <p:ph type="title"/>
          </p:nvPr>
        </p:nvSpPr>
        <p:spPr/>
        <p:txBody>
          <a:bodyPr/>
          <a:lstStyle/>
          <a:p>
            <a:r>
              <a:rPr lang="en-US" dirty="0"/>
              <a:t>assertions</a:t>
            </a:r>
            <a:endParaRPr lang="en-IN" dirty="0"/>
          </a:p>
        </p:txBody>
      </p:sp>
      <p:graphicFrame>
        <p:nvGraphicFramePr>
          <p:cNvPr id="4" name="Content Placeholder 3">
            <a:extLst>
              <a:ext uri="{FF2B5EF4-FFF2-40B4-BE49-F238E27FC236}">
                <a16:creationId xmlns:a16="http://schemas.microsoft.com/office/drawing/2014/main" id="{921EC46F-C289-412A-B46B-AD37BA7C4B68}"/>
              </a:ext>
            </a:extLst>
          </p:cNvPr>
          <p:cNvGraphicFramePr>
            <a:graphicFrameLocks noGrp="1"/>
          </p:cNvGraphicFramePr>
          <p:nvPr>
            <p:ph idx="1"/>
            <p:extLst>
              <p:ext uri="{D42A27DB-BD31-4B8C-83A1-F6EECF244321}">
                <p14:modId xmlns:p14="http://schemas.microsoft.com/office/powerpoint/2010/main" val="4049743999"/>
              </p:ext>
            </p:extLst>
          </p:nvPr>
        </p:nvGraphicFramePr>
        <p:xfrm>
          <a:off x="1320800" y="2016127"/>
          <a:ext cx="9734054" cy="3449633"/>
        </p:xfrm>
        <a:graphic>
          <a:graphicData uri="http://schemas.openxmlformats.org/drawingml/2006/table">
            <a:tbl>
              <a:tblPr/>
              <a:tblGrid>
                <a:gridCol w="4867027">
                  <a:extLst>
                    <a:ext uri="{9D8B030D-6E8A-4147-A177-3AD203B41FA5}">
                      <a16:colId xmlns:a16="http://schemas.microsoft.com/office/drawing/2014/main" val="4163885643"/>
                    </a:ext>
                  </a:extLst>
                </a:gridCol>
                <a:gridCol w="4867027">
                  <a:extLst>
                    <a:ext uri="{9D8B030D-6E8A-4147-A177-3AD203B41FA5}">
                      <a16:colId xmlns:a16="http://schemas.microsoft.com/office/drawing/2014/main" val="3710921871"/>
                    </a:ext>
                  </a:extLst>
                </a:gridCol>
              </a:tblGrid>
              <a:tr h="313603">
                <a:tc>
                  <a:txBody>
                    <a:bodyPr/>
                    <a:lstStyle/>
                    <a:p>
                      <a:pPr algn="l"/>
                      <a:r>
                        <a:rPr lang="en-IN" sz="1500">
                          <a:effectLst/>
                        </a:rPr>
                        <a:t>Assertion</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l"/>
                      <a:r>
                        <a:rPr lang="en-IN" sz="1500" dirty="0">
                          <a:effectLst/>
                        </a:rPr>
                        <a:t>Description</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2776921335"/>
                  </a:ext>
                </a:extLst>
              </a:tr>
              <a:tr h="313603">
                <a:tc>
                  <a:txBody>
                    <a:bodyPr/>
                    <a:lstStyle/>
                    <a:p>
                      <a:pPr algn="l"/>
                      <a:r>
                        <a:rPr lang="en-IN" sz="1500">
                          <a:effectLst/>
                          <a:hlinkClick r:id="rId2"/>
                        </a:rPr>
                        <a:t>expect(locator).toBeChecked()</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dirty="0">
                          <a:effectLst/>
                        </a:rPr>
                        <a:t>Checkbox is checked</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7730262"/>
                  </a:ext>
                </a:extLst>
              </a:tr>
              <a:tr h="313603">
                <a:tc>
                  <a:txBody>
                    <a:bodyPr/>
                    <a:lstStyle/>
                    <a:p>
                      <a:pPr algn="l"/>
                      <a:r>
                        <a:rPr lang="en-IN" sz="1500">
                          <a:effectLst/>
                          <a:hlinkClick r:id="rId3"/>
                        </a:rPr>
                        <a:t>expect(locator).toBeEnabled()</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Control is enabled</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0413186"/>
                  </a:ext>
                </a:extLst>
              </a:tr>
              <a:tr h="313603">
                <a:tc>
                  <a:txBody>
                    <a:bodyPr/>
                    <a:lstStyle/>
                    <a:p>
                      <a:pPr algn="l"/>
                      <a:r>
                        <a:rPr lang="en-IN" sz="1500">
                          <a:effectLst/>
                          <a:hlinkClick r:id="rId4"/>
                        </a:rPr>
                        <a:t>expect(locator).toBeVisible()</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Element is visible</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9754353"/>
                  </a:ext>
                </a:extLst>
              </a:tr>
              <a:tr h="313603">
                <a:tc>
                  <a:txBody>
                    <a:bodyPr/>
                    <a:lstStyle/>
                    <a:p>
                      <a:pPr algn="l"/>
                      <a:r>
                        <a:rPr lang="en-IN" sz="1500">
                          <a:effectLst/>
                          <a:hlinkClick r:id="rId5"/>
                        </a:rPr>
                        <a:t>expect(locator).toContainText()</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Element contains text</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9684918"/>
                  </a:ext>
                </a:extLst>
              </a:tr>
              <a:tr h="313603">
                <a:tc>
                  <a:txBody>
                    <a:bodyPr/>
                    <a:lstStyle/>
                    <a:p>
                      <a:pPr algn="l"/>
                      <a:r>
                        <a:rPr lang="en-IN" sz="1500" dirty="0">
                          <a:effectLst/>
                          <a:hlinkClick r:id="rId6"/>
                        </a:rPr>
                        <a:t>expect(locator).</a:t>
                      </a:r>
                      <a:r>
                        <a:rPr lang="en-IN" sz="1500" dirty="0" err="1">
                          <a:effectLst/>
                          <a:hlinkClick r:id="rId6"/>
                        </a:rPr>
                        <a:t>toHaveAttribute</a:t>
                      </a:r>
                      <a:r>
                        <a:rPr lang="en-IN" sz="1500" dirty="0">
                          <a:effectLst/>
                          <a:hlinkClick r:id="rId6"/>
                        </a:rPr>
                        <a:t>()</a:t>
                      </a:r>
                      <a:endParaRPr lang="en-IN" sz="1500" dirty="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Element has attribute</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9901904"/>
                  </a:ext>
                </a:extLst>
              </a:tr>
              <a:tr h="313603">
                <a:tc>
                  <a:txBody>
                    <a:bodyPr/>
                    <a:lstStyle/>
                    <a:p>
                      <a:pPr algn="l"/>
                      <a:r>
                        <a:rPr lang="en-IN" sz="1500">
                          <a:effectLst/>
                          <a:hlinkClick r:id="rId7"/>
                        </a:rPr>
                        <a:t>expect(locator).toHaveCount()</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500">
                          <a:effectLst/>
                        </a:rPr>
                        <a:t>List of elements has given length</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9760980"/>
                  </a:ext>
                </a:extLst>
              </a:tr>
              <a:tr h="313603">
                <a:tc>
                  <a:txBody>
                    <a:bodyPr/>
                    <a:lstStyle/>
                    <a:p>
                      <a:pPr algn="l"/>
                      <a:r>
                        <a:rPr lang="en-IN" sz="1500">
                          <a:effectLst/>
                          <a:hlinkClick r:id="rId8"/>
                        </a:rPr>
                        <a:t>expect(locator).toHaveText()</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Element matches text</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728724"/>
                  </a:ext>
                </a:extLst>
              </a:tr>
              <a:tr h="313603">
                <a:tc>
                  <a:txBody>
                    <a:bodyPr/>
                    <a:lstStyle/>
                    <a:p>
                      <a:pPr algn="l"/>
                      <a:r>
                        <a:rPr lang="en-IN" sz="1500">
                          <a:effectLst/>
                          <a:hlinkClick r:id="rId9"/>
                        </a:rPr>
                        <a:t>expect(locator).toHaveValue()</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Input element has value</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6355507"/>
                  </a:ext>
                </a:extLst>
              </a:tr>
              <a:tr h="313603">
                <a:tc>
                  <a:txBody>
                    <a:bodyPr/>
                    <a:lstStyle/>
                    <a:p>
                      <a:pPr algn="l"/>
                      <a:r>
                        <a:rPr lang="en-IN" sz="1500">
                          <a:effectLst/>
                          <a:hlinkClick r:id="rId10"/>
                        </a:rPr>
                        <a:t>expect(page).toHaveTitle()</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Page has title</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9598195"/>
                  </a:ext>
                </a:extLst>
              </a:tr>
              <a:tr h="313603">
                <a:tc>
                  <a:txBody>
                    <a:bodyPr/>
                    <a:lstStyle/>
                    <a:p>
                      <a:pPr algn="l"/>
                      <a:r>
                        <a:rPr lang="en-IN" sz="1500">
                          <a:effectLst/>
                          <a:hlinkClick r:id="rId11"/>
                        </a:rPr>
                        <a:t>expect(page).toHaveURL()</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dirty="0">
                          <a:effectLst/>
                        </a:rPr>
                        <a:t>Page has URL</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5904035"/>
                  </a:ext>
                </a:extLst>
              </a:tr>
            </a:tbl>
          </a:graphicData>
        </a:graphic>
      </p:graphicFrame>
      <p:sp>
        <p:nvSpPr>
          <p:cNvPr id="3" name="Date Placeholder 2">
            <a:extLst>
              <a:ext uri="{FF2B5EF4-FFF2-40B4-BE49-F238E27FC236}">
                <a16:creationId xmlns:a16="http://schemas.microsoft.com/office/drawing/2014/main" id="{3D8ADEA7-9838-4ED8-848C-74E36CED5FC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42EE765-7A66-417B-89D2-BC7105CDA1E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11CAE63-695C-4B9D-9E53-8ADFF1509152}"/>
              </a:ext>
            </a:extLst>
          </p:cNvPr>
          <p:cNvSpPr>
            <a:spLocks noGrp="1"/>
          </p:cNvSpPr>
          <p:nvPr>
            <p:ph type="sldNum" sz="quarter" idx="12"/>
          </p:nvPr>
        </p:nvSpPr>
        <p:spPr/>
        <p:txBody>
          <a:bodyPr/>
          <a:lstStyle/>
          <a:p>
            <a:fld id="{A193C64B-2574-4D3D-B044-92D68AAEF81F}" type="slidenum">
              <a:rPr lang="en-IN" smtClean="0"/>
              <a:t>173</a:t>
            </a:fld>
            <a:endParaRPr lang="en-IN"/>
          </a:p>
        </p:txBody>
      </p:sp>
    </p:spTree>
    <p:extLst>
      <p:ext uri="{BB962C8B-B14F-4D97-AF65-F5344CB8AC3E}">
        <p14:creationId xmlns:p14="http://schemas.microsoft.com/office/powerpoint/2010/main" val="3307280169"/>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CAED-62AF-4636-B6E7-F3D12B76C39D}"/>
              </a:ext>
            </a:extLst>
          </p:cNvPr>
          <p:cNvSpPr>
            <a:spLocks noGrp="1"/>
          </p:cNvSpPr>
          <p:nvPr>
            <p:ph type="title"/>
          </p:nvPr>
        </p:nvSpPr>
        <p:spPr/>
        <p:txBody>
          <a:bodyPr/>
          <a:lstStyle/>
          <a:p>
            <a:r>
              <a:rPr lang="en-US" dirty="0"/>
              <a:t>Choosing Library</a:t>
            </a:r>
            <a:endParaRPr lang="en-IN" dirty="0"/>
          </a:p>
        </p:txBody>
      </p:sp>
      <p:sp>
        <p:nvSpPr>
          <p:cNvPr id="3" name="Content Placeholder 2">
            <a:extLst>
              <a:ext uri="{FF2B5EF4-FFF2-40B4-BE49-F238E27FC236}">
                <a16:creationId xmlns:a16="http://schemas.microsoft.com/office/drawing/2014/main" id="{CF2490BB-5B6F-4087-9097-D35A20BF92A8}"/>
              </a:ext>
            </a:extLst>
          </p:cNvPr>
          <p:cNvSpPr>
            <a:spLocks noGrp="1"/>
          </p:cNvSpPr>
          <p:nvPr>
            <p:ph idx="1"/>
          </p:nvPr>
        </p:nvSpPr>
        <p:spPr/>
        <p:txBody>
          <a:bodyPr/>
          <a:lstStyle/>
          <a:p>
            <a:r>
              <a:rPr lang="en-US" b="1" dirty="0"/>
              <a:t>Choosing an Assertion Library</a:t>
            </a:r>
            <a:r>
              <a:rPr lang="en-US" dirty="0"/>
              <a:t>: While Jest and Mocha are popular choices, developers can also use other assertion libraries like Chai with Playwright to suit their preferences and project requirements.</a:t>
            </a:r>
          </a:p>
          <a:p>
            <a:endParaRPr lang="en-IN" dirty="0"/>
          </a:p>
        </p:txBody>
      </p:sp>
      <p:sp>
        <p:nvSpPr>
          <p:cNvPr id="4" name="Date Placeholder 3">
            <a:extLst>
              <a:ext uri="{FF2B5EF4-FFF2-40B4-BE49-F238E27FC236}">
                <a16:creationId xmlns:a16="http://schemas.microsoft.com/office/drawing/2014/main" id="{219D949A-B3A7-4DC3-A377-C6367EEB627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6802CCE-4E65-4ABB-A31D-BE51C2A2327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28BDAD8-E0D6-4E12-A4F3-E23F7773CD1C}"/>
              </a:ext>
            </a:extLst>
          </p:cNvPr>
          <p:cNvSpPr>
            <a:spLocks noGrp="1"/>
          </p:cNvSpPr>
          <p:nvPr>
            <p:ph type="sldNum" sz="quarter" idx="12"/>
          </p:nvPr>
        </p:nvSpPr>
        <p:spPr/>
        <p:txBody>
          <a:bodyPr/>
          <a:lstStyle/>
          <a:p>
            <a:fld id="{A193C64B-2574-4D3D-B044-92D68AAEF81F}" type="slidenum">
              <a:rPr lang="en-IN" smtClean="0"/>
              <a:t>174</a:t>
            </a:fld>
            <a:endParaRPr lang="en-IN"/>
          </a:p>
        </p:txBody>
      </p:sp>
    </p:spTree>
    <p:extLst>
      <p:ext uri="{BB962C8B-B14F-4D97-AF65-F5344CB8AC3E}">
        <p14:creationId xmlns:p14="http://schemas.microsoft.com/office/powerpoint/2010/main" val="368185763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3CDCA8-BCB4-459F-B94F-87737F3EFD60}"/>
              </a:ext>
            </a:extLst>
          </p:cNvPr>
          <p:cNvSpPr>
            <a:spLocks noGrp="1"/>
          </p:cNvSpPr>
          <p:nvPr>
            <p:ph type="ctrTitle"/>
          </p:nvPr>
        </p:nvSpPr>
        <p:spPr/>
        <p:txBody>
          <a:bodyPr/>
          <a:lstStyle/>
          <a:p>
            <a:r>
              <a:rPr lang="en-US" dirty="0"/>
              <a:t>Reporting</a:t>
            </a:r>
            <a:endParaRPr lang="en-IN" dirty="0"/>
          </a:p>
        </p:txBody>
      </p:sp>
      <p:sp>
        <p:nvSpPr>
          <p:cNvPr id="5" name="Subtitle 4">
            <a:extLst>
              <a:ext uri="{FF2B5EF4-FFF2-40B4-BE49-F238E27FC236}">
                <a16:creationId xmlns:a16="http://schemas.microsoft.com/office/drawing/2014/main" id="{EC5C0443-8D45-4275-8143-DCD5E0717A2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635367421"/>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7DC43-DF6B-4E80-9821-F6B33F1E2B67}"/>
              </a:ext>
            </a:extLst>
          </p:cNvPr>
          <p:cNvSpPr>
            <a:spLocks noGrp="1"/>
          </p:cNvSpPr>
          <p:nvPr>
            <p:ph type="title"/>
          </p:nvPr>
        </p:nvSpPr>
        <p:spPr/>
        <p:txBody>
          <a:bodyPr/>
          <a:lstStyle/>
          <a:p>
            <a:r>
              <a:rPr lang="en-US" b="1" dirty="0"/>
              <a:t>Test Reporting &amp; CI</a:t>
            </a:r>
            <a:endParaRPr lang="en-IN" dirty="0"/>
          </a:p>
        </p:txBody>
      </p:sp>
      <p:sp>
        <p:nvSpPr>
          <p:cNvPr id="3" name="Content Placeholder 2">
            <a:extLst>
              <a:ext uri="{FF2B5EF4-FFF2-40B4-BE49-F238E27FC236}">
                <a16:creationId xmlns:a16="http://schemas.microsoft.com/office/drawing/2014/main" id="{9B5C9492-7AFC-49F4-8EC0-81598DA31665}"/>
              </a:ext>
            </a:extLst>
          </p:cNvPr>
          <p:cNvSpPr>
            <a:spLocks noGrp="1"/>
          </p:cNvSpPr>
          <p:nvPr>
            <p:ph idx="1"/>
          </p:nvPr>
        </p:nvSpPr>
        <p:spPr/>
        <p:txBody>
          <a:bodyPr/>
          <a:lstStyle/>
          <a:p>
            <a:r>
              <a:rPr lang="en-US" b="1" dirty="0"/>
              <a:t>Test Reporting and Analysis</a:t>
            </a:r>
            <a:r>
              <a:rPr lang="en-US" dirty="0"/>
              <a:t>: Playwright's integration with testing frameworks enables detailed test reporting and analysis, helping teams identify and diagnose issues efficiently.</a:t>
            </a:r>
          </a:p>
          <a:p>
            <a:r>
              <a:rPr lang="en-US" b="1" dirty="0"/>
              <a:t>Continuous Integration (CI)</a:t>
            </a:r>
            <a:r>
              <a:rPr lang="en-US" dirty="0"/>
              <a:t>:  Playwright's assertion integration ensures that tests accurately reflect the behavior of web applications across different environments.</a:t>
            </a:r>
          </a:p>
          <a:p>
            <a:endParaRPr lang="en-IN" dirty="0"/>
          </a:p>
        </p:txBody>
      </p:sp>
      <p:sp>
        <p:nvSpPr>
          <p:cNvPr id="4" name="Date Placeholder 3">
            <a:extLst>
              <a:ext uri="{FF2B5EF4-FFF2-40B4-BE49-F238E27FC236}">
                <a16:creationId xmlns:a16="http://schemas.microsoft.com/office/drawing/2014/main" id="{80523892-C502-47BC-BD1B-AEE195951E2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D6862C5-6361-47B1-B271-8A100AE9A92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AB23D43-2733-4768-B0AF-0BB242403E54}"/>
              </a:ext>
            </a:extLst>
          </p:cNvPr>
          <p:cNvSpPr>
            <a:spLocks noGrp="1"/>
          </p:cNvSpPr>
          <p:nvPr>
            <p:ph type="sldNum" sz="quarter" idx="12"/>
          </p:nvPr>
        </p:nvSpPr>
        <p:spPr/>
        <p:txBody>
          <a:bodyPr/>
          <a:lstStyle/>
          <a:p>
            <a:fld id="{A193C64B-2574-4D3D-B044-92D68AAEF81F}" type="slidenum">
              <a:rPr lang="en-IN" smtClean="0"/>
              <a:t>176</a:t>
            </a:fld>
            <a:endParaRPr lang="en-IN"/>
          </a:p>
        </p:txBody>
      </p:sp>
    </p:spTree>
    <p:extLst>
      <p:ext uri="{BB962C8B-B14F-4D97-AF65-F5344CB8AC3E}">
        <p14:creationId xmlns:p14="http://schemas.microsoft.com/office/powerpoint/2010/main" val="2574293452"/>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B0EF3-EFFC-4EB9-883D-2D1A78683FB7}"/>
              </a:ext>
            </a:extLst>
          </p:cNvPr>
          <p:cNvSpPr>
            <a:spLocks noGrp="1"/>
          </p:cNvSpPr>
          <p:nvPr>
            <p:ph type="title"/>
          </p:nvPr>
        </p:nvSpPr>
        <p:spPr/>
        <p:txBody>
          <a:bodyPr/>
          <a:lstStyle/>
          <a:p>
            <a:r>
              <a:rPr lang="en-US" b="1" dirty="0"/>
              <a:t>Third-Party Reporting Libraries</a:t>
            </a:r>
            <a:r>
              <a:rPr lang="en-US" dirty="0"/>
              <a:t>:</a:t>
            </a:r>
            <a:br>
              <a:rPr lang="en-US" dirty="0"/>
            </a:br>
            <a:endParaRPr lang="en-IN" dirty="0"/>
          </a:p>
        </p:txBody>
      </p:sp>
      <p:sp>
        <p:nvSpPr>
          <p:cNvPr id="3" name="Content Placeholder 2">
            <a:extLst>
              <a:ext uri="{FF2B5EF4-FFF2-40B4-BE49-F238E27FC236}">
                <a16:creationId xmlns:a16="http://schemas.microsoft.com/office/drawing/2014/main" id="{4AA915AA-010C-401E-8823-901C8A0C26B5}"/>
              </a:ext>
            </a:extLst>
          </p:cNvPr>
          <p:cNvSpPr>
            <a:spLocks noGrp="1"/>
          </p:cNvSpPr>
          <p:nvPr>
            <p:ph idx="1"/>
          </p:nvPr>
        </p:nvSpPr>
        <p:spPr>
          <a:xfrm>
            <a:off x="1451579" y="2015732"/>
            <a:ext cx="9603275" cy="4037749"/>
          </a:xfrm>
        </p:spPr>
        <p:txBody>
          <a:bodyPr>
            <a:normAutofit/>
          </a:bodyPr>
          <a:lstStyle/>
          <a:p>
            <a:r>
              <a:rPr lang="en-US" b="1" dirty="0"/>
              <a:t>Html Reporting:</a:t>
            </a:r>
            <a:endParaRPr lang="en-US" dirty="0"/>
          </a:p>
          <a:p>
            <a:r>
              <a:rPr lang="en-US" b="1" dirty="0"/>
              <a:t>Allure</a:t>
            </a:r>
            <a:r>
              <a:rPr lang="en-US" dirty="0"/>
              <a:t>: HTML reports with rich visualization of test execution results.</a:t>
            </a:r>
          </a:p>
          <a:p>
            <a:r>
              <a:rPr lang="en-US" b="1" dirty="0" err="1"/>
              <a:t>Mochawesome</a:t>
            </a:r>
            <a:r>
              <a:rPr lang="en-US" dirty="0"/>
              <a:t>: HTML report with detailed test execution information.</a:t>
            </a:r>
          </a:p>
          <a:p>
            <a:r>
              <a:rPr lang="en-US" b="1" dirty="0"/>
              <a:t>Jest HTML Reporter: </a:t>
            </a:r>
            <a:r>
              <a:rPr lang="en-US" dirty="0"/>
              <a:t>HTML report with detailed test results.</a:t>
            </a:r>
          </a:p>
          <a:p>
            <a:r>
              <a:rPr lang="en-US" b="1" dirty="0" err="1"/>
              <a:t>ReportPortal</a:t>
            </a:r>
            <a:r>
              <a:rPr lang="en-US" dirty="0"/>
              <a:t>: </a:t>
            </a:r>
            <a:r>
              <a:rPr lang="en-US" dirty="0" err="1"/>
              <a:t>ReportPortal</a:t>
            </a:r>
            <a:r>
              <a:rPr lang="en-US" dirty="0"/>
              <a:t> is a customizable test reporting and analysis platform</a:t>
            </a:r>
          </a:p>
          <a:p>
            <a:r>
              <a:rPr lang="en-US" b="1" dirty="0" err="1"/>
              <a:t>ExtentReports</a:t>
            </a:r>
            <a:r>
              <a:rPr lang="en-US" dirty="0"/>
              <a:t>: Generate interactive HTML reports with test execution details.</a:t>
            </a:r>
          </a:p>
          <a:p>
            <a:endParaRPr lang="en-IN" dirty="0"/>
          </a:p>
        </p:txBody>
      </p:sp>
      <p:sp>
        <p:nvSpPr>
          <p:cNvPr id="4" name="Date Placeholder 3">
            <a:extLst>
              <a:ext uri="{FF2B5EF4-FFF2-40B4-BE49-F238E27FC236}">
                <a16:creationId xmlns:a16="http://schemas.microsoft.com/office/drawing/2014/main" id="{A194B950-066F-4DBC-A190-5267C4B5C9B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526BDD3-C968-4F04-8D83-CD9CFB0F9CB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B9B0E75-E5BA-44AB-86A6-0491D271E1BD}"/>
              </a:ext>
            </a:extLst>
          </p:cNvPr>
          <p:cNvSpPr>
            <a:spLocks noGrp="1"/>
          </p:cNvSpPr>
          <p:nvPr>
            <p:ph type="sldNum" sz="quarter" idx="12"/>
          </p:nvPr>
        </p:nvSpPr>
        <p:spPr/>
        <p:txBody>
          <a:bodyPr/>
          <a:lstStyle/>
          <a:p>
            <a:fld id="{A193C64B-2574-4D3D-B044-92D68AAEF81F}" type="slidenum">
              <a:rPr lang="en-IN" smtClean="0"/>
              <a:t>177</a:t>
            </a:fld>
            <a:endParaRPr lang="en-IN"/>
          </a:p>
        </p:txBody>
      </p:sp>
    </p:spTree>
    <p:extLst>
      <p:ext uri="{BB962C8B-B14F-4D97-AF65-F5344CB8AC3E}">
        <p14:creationId xmlns:p14="http://schemas.microsoft.com/office/powerpoint/2010/main" val="2289634712"/>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55B22C-2927-4DC4-BE02-1253ABB8E32B}"/>
              </a:ext>
            </a:extLst>
          </p:cNvPr>
          <p:cNvSpPr>
            <a:spLocks noGrp="1"/>
          </p:cNvSpPr>
          <p:nvPr>
            <p:ph type="ctrTitle"/>
          </p:nvPr>
        </p:nvSpPr>
        <p:spPr/>
        <p:txBody>
          <a:bodyPr>
            <a:normAutofit fontScale="90000"/>
          </a:bodyPr>
          <a:lstStyle/>
          <a:p>
            <a:r>
              <a:rPr lang="en-US" dirty="0"/>
              <a:t>Writing assertions for various use cases</a:t>
            </a:r>
            <a:endParaRPr lang="en-IN" dirty="0"/>
          </a:p>
        </p:txBody>
      </p:sp>
      <p:sp>
        <p:nvSpPr>
          <p:cNvPr id="5" name="Subtitle 4">
            <a:extLst>
              <a:ext uri="{FF2B5EF4-FFF2-40B4-BE49-F238E27FC236}">
                <a16:creationId xmlns:a16="http://schemas.microsoft.com/office/drawing/2014/main" id="{A27E8DA6-71E9-4E86-B64A-9744AFB1D46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68101116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730D6-31D0-41AF-8228-B03CDBD7E1AC}"/>
              </a:ext>
            </a:extLst>
          </p:cNvPr>
          <p:cNvSpPr>
            <a:spLocks noGrp="1"/>
          </p:cNvSpPr>
          <p:nvPr>
            <p:ph type="title"/>
          </p:nvPr>
        </p:nvSpPr>
        <p:spPr/>
        <p:txBody>
          <a:bodyPr/>
          <a:lstStyle/>
          <a:p>
            <a:r>
              <a:rPr lang="en-US" dirty="0"/>
              <a:t>Verifying Page Title:</a:t>
            </a:r>
            <a:endParaRPr lang="en-IN" dirty="0"/>
          </a:p>
        </p:txBody>
      </p:sp>
      <p:sp>
        <p:nvSpPr>
          <p:cNvPr id="3" name="Content Placeholder 2">
            <a:extLst>
              <a:ext uri="{FF2B5EF4-FFF2-40B4-BE49-F238E27FC236}">
                <a16:creationId xmlns:a16="http://schemas.microsoft.com/office/drawing/2014/main" id="{C128F91E-45CA-4860-9E98-54B2EC44F5EF}"/>
              </a:ext>
            </a:extLst>
          </p:cNvPr>
          <p:cNvSpPr>
            <a:spLocks noGrp="1"/>
          </p:cNvSpPr>
          <p:nvPr>
            <p:ph idx="1"/>
          </p:nvPr>
        </p:nvSpPr>
        <p:spPr/>
        <p:txBody>
          <a:bodyPr/>
          <a:lstStyle/>
          <a:p>
            <a:endParaRPr lang="en-US" dirty="0"/>
          </a:p>
          <a:p>
            <a:r>
              <a:rPr lang="en-US" dirty="0"/>
              <a:t>Use case: Ensure that the page title matches the expected title.</a:t>
            </a:r>
          </a:p>
          <a:p>
            <a:r>
              <a:rPr lang="en-US" dirty="0"/>
              <a:t>Assertion: </a:t>
            </a:r>
            <a:r>
              <a:rPr lang="en-US" dirty="0">
                <a:highlight>
                  <a:srgbClr val="FFFF00"/>
                </a:highlight>
              </a:rPr>
              <a:t>expect(await </a:t>
            </a:r>
            <a:r>
              <a:rPr lang="en-US" dirty="0" err="1">
                <a:highlight>
                  <a:srgbClr val="FFFF00"/>
                </a:highlight>
              </a:rPr>
              <a:t>page.title</a:t>
            </a:r>
            <a:r>
              <a:rPr lang="en-US" dirty="0">
                <a:highlight>
                  <a:srgbClr val="FFFF00"/>
                </a:highlight>
              </a:rPr>
              <a:t>()).</a:t>
            </a:r>
            <a:r>
              <a:rPr lang="en-US" dirty="0" err="1">
                <a:highlight>
                  <a:srgbClr val="FFFF00"/>
                </a:highlight>
              </a:rPr>
              <a:t>toBe</a:t>
            </a:r>
            <a:r>
              <a:rPr lang="en-US" dirty="0">
                <a:highlight>
                  <a:srgbClr val="FFFF00"/>
                </a:highlight>
              </a:rPr>
              <a:t>('Expected Title');</a:t>
            </a:r>
            <a:endParaRPr lang="en-IN" dirty="0">
              <a:highlight>
                <a:srgbClr val="FFFF00"/>
              </a:highlight>
            </a:endParaRPr>
          </a:p>
        </p:txBody>
      </p:sp>
      <p:sp>
        <p:nvSpPr>
          <p:cNvPr id="4" name="Date Placeholder 3">
            <a:extLst>
              <a:ext uri="{FF2B5EF4-FFF2-40B4-BE49-F238E27FC236}">
                <a16:creationId xmlns:a16="http://schemas.microsoft.com/office/drawing/2014/main" id="{B9FC6CA5-E190-45BE-B230-ECA7EF0A60F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0CFC29B-C119-4297-A656-45DB7B4CA34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59EF529-CDA5-4324-9738-5DA02267A182}"/>
              </a:ext>
            </a:extLst>
          </p:cNvPr>
          <p:cNvSpPr>
            <a:spLocks noGrp="1"/>
          </p:cNvSpPr>
          <p:nvPr>
            <p:ph type="sldNum" sz="quarter" idx="12"/>
          </p:nvPr>
        </p:nvSpPr>
        <p:spPr/>
        <p:txBody>
          <a:bodyPr/>
          <a:lstStyle/>
          <a:p>
            <a:fld id="{A193C64B-2574-4D3D-B044-92D68AAEF81F}" type="slidenum">
              <a:rPr lang="en-IN" smtClean="0"/>
              <a:t>179</a:t>
            </a:fld>
            <a:endParaRPr lang="en-IN"/>
          </a:p>
        </p:txBody>
      </p:sp>
    </p:spTree>
    <p:extLst>
      <p:ext uri="{BB962C8B-B14F-4D97-AF65-F5344CB8AC3E}">
        <p14:creationId xmlns:p14="http://schemas.microsoft.com/office/powerpoint/2010/main" val="3222053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565E-8C17-403B-ACFF-6E89B4811897}"/>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48EF84C7-139B-4F03-A35A-E7D6ADABC7B7}"/>
              </a:ext>
            </a:extLst>
          </p:cNvPr>
          <p:cNvSpPr>
            <a:spLocks noGrp="1"/>
          </p:cNvSpPr>
          <p:nvPr>
            <p:ph idx="1"/>
          </p:nvPr>
        </p:nvSpPr>
        <p:spPr/>
        <p:txBody>
          <a:bodyPr/>
          <a:lstStyle/>
          <a:p>
            <a:r>
              <a:rPr lang="en-US" dirty="0"/>
              <a:t>Interaction with dialog boxes</a:t>
            </a:r>
          </a:p>
          <a:p>
            <a:pPr lvl="1"/>
            <a:r>
              <a:rPr lang="en-US" dirty="0"/>
              <a:t>Alert boxes</a:t>
            </a:r>
          </a:p>
          <a:p>
            <a:pPr lvl="1"/>
            <a:r>
              <a:rPr lang="en-US" dirty="0"/>
              <a:t>Popups </a:t>
            </a:r>
          </a:p>
          <a:p>
            <a:r>
              <a:rPr lang="en-US" dirty="0" err="1"/>
              <a:t>Urls</a:t>
            </a:r>
            <a:r>
              <a:rPr lang="en-US" dirty="0"/>
              <a:t> opening in new tab, new window even will show hack which will transition from chrome to </a:t>
            </a:r>
            <a:r>
              <a:rPr lang="en-US" dirty="0" err="1"/>
              <a:t>webkit</a:t>
            </a:r>
            <a:r>
              <a:rPr lang="en-US" dirty="0"/>
              <a:t> browser for opening new page</a:t>
            </a:r>
          </a:p>
          <a:p>
            <a:pPr lvl="1"/>
            <a:r>
              <a:rPr lang="en-US" dirty="0"/>
              <a:t>i.e. parent window Chrome</a:t>
            </a:r>
          </a:p>
          <a:p>
            <a:pPr lvl="1"/>
            <a:r>
              <a:rPr lang="en-US" dirty="0"/>
              <a:t>Child window </a:t>
            </a:r>
            <a:r>
              <a:rPr lang="en-US" dirty="0" err="1"/>
              <a:t>Webkit</a:t>
            </a:r>
            <a:endParaRPr lang="en-IN" dirty="0"/>
          </a:p>
        </p:txBody>
      </p:sp>
      <p:sp>
        <p:nvSpPr>
          <p:cNvPr id="4" name="Date Placeholder 3">
            <a:extLst>
              <a:ext uri="{FF2B5EF4-FFF2-40B4-BE49-F238E27FC236}">
                <a16:creationId xmlns:a16="http://schemas.microsoft.com/office/drawing/2014/main" id="{C47C5A43-A214-49B5-A0A3-65C4E96E226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76CFF5B-B7EC-4E6F-BA85-5C09B5CDB61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B3F416F-A1FB-4ED5-896D-F9EDBCB6D935}"/>
              </a:ext>
            </a:extLst>
          </p:cNvPr>
          <p:cNvSpPr>
            <a:spLocks noGrp="1"/>
          </p:cNvSpPr>
          <p:nvPr>
            <p:ph type="sldNum" sz="quarter" idx="12"/>
          </p:nvPr>
        </p:nvSpPr>
        <p:spPr/>
        <p:txBody>
          <a:bodyPr/>
          <a:lstStyle/>
          <a:p>
            <a:fld id="{A193C64B-2574-4D3D-B044-92D68AAEF81F}" type="slidenum">
              <a:rPr lang="en-IN" smtClean="0"/>
              <a:t>18</a:t>
            </a:fld>
            <a:endParaRPr lang="en-IN"/>
          </a:p>
        </p:txBody>
      </p:sp>
    </p:spTree>
    <p:extLst>
      <p:ext uri="{BB962C8B-B14F-4D97-AF65-F5344CB8AC3E}">
        <p14:creationId xmlns:p14="http://schemas.microsoft.com/office/powerpoint/2010/main" val="2805035866"/>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B908C-CD83-4BFB-A9BD-8B01FE398F3C}"/>
              </a:ext>
            </a:extLst>
          </p:cNvPr>
          <p:cNvSpPr>
            <a:spLocks noGrp="1"/>
          </p:cNvSpPr>
          <p:nvPr>
            <p:ph type="title"/>
          </p:nvPr>
        </p:nvSpPr>
        <p:spPr/>
        <p:txBody>
          <a:bodyPr/>
          <a:lstStyle/>
          <a:p>
            <a:r>
              <a:rPr lang="en-US" dirty="0"/>
              <a:t>Checking Element Visibility:</a:t>
            </a:r>
            <a:endParaRPr lang="en-IN" dirty="0"/>
          </a:p>
        </p:txBody>
      </p:sp>
      <p:sp>
        <p:nvSpPr>
          <p:cNvPr id="3" name="Content Placeholder 2">
            <a:extLst>
              <a:ext uri="{FF2B5EF4-FFF2-40B4-BE49-F238E27FC236}">
                <a16:creationId xmlns:a16="http://schemas.microsoft.com/office/drawing/2014/main" id="{77F3CA79-F9AD-435D-9202-7090FBECF940}"/>
              </a:ext>
            </a:extLst>
          </p:cNvPr>
          <p:cNvSpPr>
            <a:spLocks noGrp="1"/>
          </p:cNvSpPr>
          <p:nvPr>
            <p:ph idx="1"/>
          </p:nvPr>
        </p:nvSpPr>
        <p:spPr/>
        <p:txBody>
          <a:bodyPr/>
          <a:lstStyle/>
          <a:p>
            <a:endParaRPr lang="en-US" dirty="0"/>
          </a:p>
          <a:p>
            <a:r>
              <a:rPr lang="en-US" dirty="0"/>
              <a:t>Use case: Confirm that a specific element is visible on the page.</a:t>
            </a:r>
          </a:p>
          <a:p>
            <a:r>
              <a:rPr lang="en-US" dirty="0"/>
              <a:t>Assertion: expect(await </a:t>
            </a:r>
            <a:r>
              <a:rPr lang="en-US" dirty="0" err="1"/>
              <a:t>page.</a:t>
            </a:r>
            <a:r>
              <a:rPr lang="en-US" dirty="0" err="1">
                <a:highlight>
                  <a:srgbClr val="FFFF00"/>
                </a:highlight>
              </a:rPr>
              <a:t>isVisible</a:t>
            </a:r>
            <a:r>
              <a:rPr lang="en-US" dirty="0"/>
              <a:t>('.element-class')).</a:t>
            </a:r>
            <a:r>
              <a:rPr lang="en-US" dirty="0" err="1">
                <a:highlight>
                  <a:srgbClr val="FFFF00"/>
                </a:highlight>
              </a:rPr>
              <a:t>toBeTruthy</a:t>
            </a:r>
            <a:r>
              <a:rPr lang="en-US" dirty="0"/>
              <a:t>();</a:t>
            </a:r>
            <a:endParaRPr lang="en-IN" dirty="0"/>
          </a:p>
        </p:txBody>
      </p:sp>
      <p:sp>
        <p:nvSpPr>
          <p:cNvPr id="4" name="Date Placeholder 3">
            <a:extLst>
              <a:ext uri="{FF2B5EF4-FFF2-40B4-BE49-F238E27FC236}">
                <a16:creationId xmlns:a16="http://schemas.microsoft.com/office/drawing/2014/main" id="{5D4A12A3-3736-49A3-88AA-133790347E6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CC4F840-6674-4487-9CE5-C14E1030225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631925F-D1EF-45B3-B1F1-DA0DABE44FF5}"/>
              </a:ext>
            </a:extLst>
          </p:cNvPr>
          <p:cNvSpPr>
            <a:spLocks noGrp="1"/>
          </p:cNvSpPr>
          <p:nvPr>
            <p:ph type="sldNum" sz="quarter" idx="12"/>
          </p:nvPr>
        </p:nvSpPr>
        <p:spPr/>
        <p:txBody>
          <a:bodyPr/>
          <a:lstStyle/>
          <a:p>
            <a:fld id="{A193C64B-2574-4D3D-B044-92D68AAEF81F}" type="slidenum">
              <a:rPr lang="en-IN" smtClean="0"/>
              <a:t>180</a:t>
            </a:fld>
            <a:endParaRPr lang="en-IN"/>
          </a:p>
        </p:txBody>
      </p:sp>
    </p:spTree>
    <p:extLst>
      <p:ext uri="{BB962C8B-B14F-4D97-AF65-F5344CB8AC3E}">
        <p14:creationId xmlns:p14="http://schemas.microsoft.com/office/powerpoint/2010/main" val="4129039595"/>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89980-7233-4F51-B294-A04C53B7A6ED}"/>
              </a:ext>
            </a:extLst>
          </p:cNvPr>
          <p:cNvSpPr>
            <a:spLocks noGrp="1"/>
          </p:cNvSpPr>
          <p:nvPr>
            <p:ph type="title"/>
          </p:nvPr>
        </p:nvSpPr>
        <p:spPr/>
        <p:txBody>
          <a:bodyPr/>
          <a:lstStyle/>
          <a:p>
            <a:r>
              <a:rPr lang="en-US" dirty="0"/>
              <a:t>Validating Text Content:</a:t>
            </a:r>
            <a:endParaRPr lang="en-IN" dirty="0"/>
          </a:p>
        </p:txBody>
      </p:sp>
      <p:sp>
        <p:nvSpPr>
          <p:cNvPr id="3" name="Content Placeholder 2">
            <a:extLst>
              <a:ext uri="{FF2B5EF4-FFF2-40B4-BE49-F238E27FC236}">
                <a16:creationId xmlns:a16="http://schemas.microsoft.com/office/drawing/2014/main" id="{6CF74447-3781-4836-8D4A-91EA70A1FCF5}"/>
              </a:ext>
            </a:extLst>
          </p:cNvPr>
          <p:cNvSpPr>
            <a:spLocks noGrp="1"/>
          </p:cNvSpPr>
          <p:nvPr>
            <p:ph idx="1"/>
          </p:nvPr>
        </p:nvSpPr>
        <p:spPr/>
        <p:txBody>
          <a:bodyPr/>
          <a:lstStyle/>
          <a:p>
            <a:endParaRPr lang="en-US" dirty="0"/>
          </a:p>
          <a:p>
            <a:r>
              <a:rPr lang="en-US" dirty="0"/>
              <a:t>Use case: Verify that the text content of an element matches the expected value.</a:t>
            </a:r>
          </a:p>
          <a:p>
            <a:r>
              <a:rPr lang="en-US" dirty="0"/>
              <a:t>Assertion: expect(await </a:t>
            </a:r>
            <a:r>
              <a:rPr lang="en-US" dirty="0" err="1"/>
              <a:t>page.textContent</a:t>
            </a:r>
            <a:r>
              <a:rPr lang="en-US" dirty="0"/>
              <a:t>('.element-class')).</a:t>
            </a:r>
            <a:r>
              <a:rPr lang="en-US" dirty="0" err="1">
                <a:highlight>
                  <a:srgbClr val="FFFF00"/>
                </a:highlight>
              </a:rPr>
              <a:t>toContain</a:t>
            </a:r>
            <a:r>
              <a:rPr lang="en-US" dirty="0"/>
              <a:t>('Expected Text');</a:t>
            </a:r>
            <a:endParaRPr lang="en-IN" dirty="0"/>
          </a:p>
        </p:txBody>
      </p:sp>
      <p:sp>
        <p:nvSpPr>
          <p:cNvPr id="4" name="Date Placeholder 3">
            <a:extLst>
              <a:ext uri="{FF2B5EF4-FFF2-40B4-BE49-F238E27FC236}">
                <a16:creationId xmlns:a16="http://schemas.microsoft.com/office/drawing/2014/main" id="{093791B6-BA54-44F9-A694-32C5CB84466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87B89AC-C2A2-4315-B1E5-4E82CFE3A2C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E986C8F-7827-4D56-8D71-0BE58ACA2B7B}"/>
              </a:ext>
            </a:extLst>
          </p:cNvPr>
          <p:cNvSpPr>
            <a:spLocks noGrp="1"/>
          </p:cNvSpPr>
          <p:nvPr>
            <p:ph type="sldNum" sz="quarter" idx="12"/>
          </p:nvPr>
        </p:nvSpPr>
        <p:spPr/>
        <p:txBody>
          <a:bodyPr/>
          <a:lstStyle/>
          <a:p>
            <a:fld id="{A193C64B-2574-4D3D-B044-92D68AAEF81F}" type="slidenum">
              <a:rPr lang="en-IN" smtClean="0"/>
              <a:t>181</a:t>
            </a:fld>
            <a:endParaRPr lang="en-IN"/>
          </a:p>
        </p:txBody>
      </p:sp>
    </p:spTree>
    <p:extLst>
      <p:ext uri="{BB962C8B-B14F-4D97-AF65-F5344CB8AC3E}">
        <p14:creationId xmlns:p14="http://schemas.microsoft.com/office/powerpoint/2010/main" val="251060473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7A103-B990-4279-A2E0-7833D6D81087}"/>
              </a:ext>
            </a:extLst>
          </p:cNvPr>
          <p:cNvSpPr>
            <a:spLocks noGrp="1"/>
          </p:cNvSpPr>
          <p:nvPr>
            <p:ph type="title"/>
          </p:nvPr>
        </p:nvSpPr>
        <p:spPr/>
        <p:txBody>
          <a:bodyPr/>
          <a:lstStyle/>
          <a:p>
            <a:r>
              <a:rPr lang="en-US" dirty="0"/>
              <a:t>Asserting Element Count:</a:t>
            </a:r>
            <a:endParaRPr lang="en-IN" dirty="0"/>
          </a:p>
        </p:txBody>
      </p:sp>
      <p:sp>
        <p:nvSpPr>
          <p:cNvPr id="3" name="Content Placeholder 2">
            <a:extLst>
              <a:ext uri="{FF2B5EF4-FFF2-40B4-BE49-F238E27FC236}">
                <a16:creationId xmlns:a16="http://schemas.microsoft.com/office/drawing/2014/main" id="{E14D993E-1F90-4FA5-A6FA-E6E9E41B5572}"/>
              </a:ext>
            </a:extLst>
          </p:cNvPr>
          <p:cNvSpPr>
            <a:spLocks noGrp="1"/>
          </p:cNvSpPr>
          <p:nvPr>
            <p:ph idx="1"/>
          </p:nvPr>
        </p:nvSpPr>
        <p:spPr/>
        <p:txBody>
          <a:bodyPr/>
          <a:lstStyle/>
          <a:p>
            <a:endParaRPr lang="en-US" dirty="0"/>
          </a:p>
          <a:p>
            <a:r>
              <a:rPr lang="en-US" dirty="0"/>
              <a:t>Use case: Ensure that the page contains the expected number of elements matching a selector.</a:t>
            </a:r>
          </a:p>
          <a:p>
            <a:r>
              <a:rPr lang="en-US" dirty="0"/>
              <a:t>Assertion: expect(await page.$$('.element-class')).</a:t>
            </a:r>
            <a:r>
              <a:rPr lang="en-US" dirty="0" err="1">
                <a:highlight>
                  <a:srgbClr val="FFFF00"/>
                </a:highlight>
              </a:rPr>
              <a:t>toHaveLength</a:t>
            </a:r>
            <a:r>
              <a:rPr lang="en-US" dirty="0"/>
              <a:t>(3);</a:t>
            </a:r>
            <a:endParaRPr lang="en-IN" dirty="0"/>
          </a:p>
        </p:txBody>
      </p:sp>
      <p:sp>
        <p:nvSpPr>
          <p:cNvPr id="4" name="Date Placeholder 3">
            <a:extLst>
              <a:ext uri="{FF2B5EF4-FFF2-40B4-BE49-F238E27FC236}">
                <a16:creationId xmlns:a16="http://schemas.microsoft.com/office/drawing/2014/main" id="{57A08E05-B552-4E73-938C-C795587D48E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650F7D8-5644-405C-A822-7C575563688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C04BCB2-016B-4B32-A7A3-334AB710960F}"/>
              </a:ext>
            </a:extLst>
          </p:cNvPr>
          <p:cNvSpPr>
            <a:spLocks noGrp="1"/>
          </p:cNvSpPr>
          <p:nvPr>
            <p:ph type="sldNum" sz="quarter" idx="12"/>
          </p:nvPr>
        </p:nvSpPr>
        <p:spPr/>
        <p:txBody>
          <a:bodyPr/>
          <a:lstStyle/>
          <a:p>
            <a:fld id="{A193C64B-2574-4D3D-B044-92D68AAEF81F}" type="slidenum">
              <a:rPr lang="en-IN" smtClean="0"/>
              <a:t>182</a:t>
            </a:fld>
            <a:endParaRPr lang="en-IN"/>
          </a:p>
        </p:txBody>
      </p:sp>
    </p:spTree>
    <p:extLst>
      <p:ext uri="{BB962C8B-B14F-4D97-AF65-F5344CB8AC3E}">
        <p14:creationId xmlns:p14="http://schemas.microsoft.com/office/powerpoint/2010/main" val="4213986032"/>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7539E-F4EC-4978-9E57-6146698EB5C2}"/>
              </a:ext>
            </a:extLst>
          </p:cNvPr>
          <p:cNvSpPr>
            <a:spLocks noGrp="1"/>
          </p:cNvSpPr>
          <p:nvPr>
            <p:ph type="title"/>
          </p:nvPr>
        </p:nvSpPr>
        <p:spPr/>
        <p:txBody>
          <a:bodyPr/>
          <a:lstStyle/>
          <a:p>
            <a:r>
              <a:rPr lang="en-US" dirty="0"/>
              <a:t>Checking Element State:</a:t>
            </a:r>
            <a:endParaRPr lang="en-IN" dirty="0"/>
          </a:p>
        </p:txBody>
      </p:sp>
      <p:sp>
        <p:nvSpPr>
          <p:cNvPr id="3" name="Content Placeholder 2">
            <a:extLst>
              <a:ext uri="{FF2B5EF4-FFF2-40B4-BE49-F238E27FC236}">
                <a16:creationId xmlns:a16="http://schemas.microsoft.com/office/drawing/2014/main" id="{37AD133B-7584-4C40-B36A-39F0DB8D69D4}"/>
              </a:ext>
            </a:extLst>
          </p:cNvPr>
          <p:cNvSpPr>
            <a:spLocks noGrp="1"/>
          </p:cNvSpPr>
          <p:nvPr>
            <p:ph idx="1"/>
          </p:nvPr>
        </p:nvSpPr>
        <p:spPr/>
        <p:txBody>
          <a:bodyPr/>
          <a:lstStyle/>
          <a:p>
            <a:endParaRPr lang="en-US" dirty="0"/>
          </a:p>
          <a:p>
            <a:r>
              <a:rPr lang="en-US" dirty="0"/>
              <a:t>Use case: Verify that an element has a specific attribute or property set.</a:t>
            </a:r>
          </a:p>
          <a:p>
            <a:r>
              <a:rPr lang="en-US" dirty="0"/>
              <a:t>Assertion: expect(await </a:t>
            </a:r>
            <a:r>
              <a:rPr lang="en-US" dirty="0" err="1"/>
              <a:t>page.evaluate</a:t>
            </a:r>
            <a:r>
              <a:rPr lang="en-US" dirty="0"/>
              <a:t>('.element-class', el =&gt; </a:t>
            </a:r>
            <a:r>
              <a:rPr lang="en-US" dirty="0" err="1"/>
              <a:t>el.getAttribute</a:t>
            </a:r>
            <a:r>
              <a:rPr lang="en-US" dirty="0"/>
              <a:t>('attribute-name'))).</a:t>
            </a:r>
            <a:r>
              <a:rPr lang="en-US" dirty="0" err="1">
                <a:highlight>
                  <a:srgbClr val="FFFF00"/>
                </a:highlight>
              </a:rPr>
              <a:t>toBe</a:t>
            </a:r>
            <a:r>
              <a:rPr lang="en-US" dirty="0"/>
              <a:t>('expected-value');</a:t>
            </a:r>
            <a:endParaRPr lang="en-IN" dirty="0"/>
          </a:p>
        </p:txBody>
      </p:sp>
      <p:sp>
        <p:nvSpPr>
          <p:cNvPr id="4" name="Date Placeholder 3">
            <a:extLst>
              <a:ext uri="{FF2B5EF4-FFF2-40B4-BE49-F238E27FC236}">
                <a16:creationId xmlns:a16="http://schemas.microsoft.com/office/drawing/2014/main" id="{0DAC7B00-7FCA-4818-81A0-89DF456D65A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49B1D9C-0AAD-4636-A085-4115B9D4330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3FA8191-1A6F-498F-B179-3A2938D22A2F}"/>
              </a:ext>
            </a:extLst>
          </p:cNvPr>
          <p:cNvSpPr>
            <a:spLocks noGrp="1"/>
          </p:cNvSpPr>
          <p:nvPr>
            <p:ph type="sldNum" sz="quarter" idx="12"/>
          </p:nvPr>
        </p:nvSpPr>
        <p:spPr/>
        <p:txBody>
          <a:bodyPr/>
          <a:lstStyle/>
          <a:p>
            <a:fld id="{A193C64B-2574-4D3D-B044-92D68AAEF81F}" type="slidenum">
              <a:rPr lang="en-IN" smtClean="0"/>
              <a:t>183</a:t>
            </a:fld>
            <a:endParaRPr lang="en-IN"/>
          </a:p>
        </p:txBody>
      </p:sp>
    </p:spTree>
    <p:extLst>
      <p:ext uri="{BB962C8B-B14F-4D97-AF65-F5344CB8AC3E}">
        <p14:creationId xmlns:p14="http://schemas.microsoft.com/office/powerpoint/2010/main" val="1450484158"/>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DD17D-38EB-4DB2-848F-0AC45139D575}"/>
              </a:ext>
            </a:extLst>
          </p:cNvPr>
          <p:cNvSpPr>
            <a:spLocks noGrp="1"/>
          </p:cNvSpPr>
          <p:nvPr>
            <p:ph type="title"/>
          </p:nvPr>
        </p:nvSpPr>
        <p:spPr/>
        <p:txBody>
          <a:bodyPr/>
          <a:lstStyle/>
          <a:p>
            <a:r>
              <a:rPr lang="en-US" dirty="0"/>
              <a:t>Validating Element Properties:</a:t>
            </a:r>
            <a:endParaRPr lang="en-IN" dirty="0"/>
          </a:p>
        </p:txBody>
      </p:sp>
      <p:sp>
        <p:nvSpPr>
          <p:cNvPr id="3" name="Content Placeholder 2">
            <a:extLst>
              <a:ext uri="{FF2B5EF4-FFF2-40B4-BE49-F238E27FC236}">
                <a16:creationId xmlns:a16="http://schemas.microsoft.com/office/drawing/2014/main" id="{FD0FEEFF-FAC9-4B64-BB65-E9E39A4F2993}"/>
              </a:ext>
            </a:extLst>
          </p:cNvPr>
          <p:cNvSpPr>
            <a:spLocks noGrp="1"/>
          </p:cNvSpPr>
          <p:nvPr>
            <p:ph idx="1"/>
          </p:nvPr>
        </p:nvSpPr>
        <p:spPr/>
        <p:txBody>
          <a:bodyPr/>
          <a:lstStyle/>
          <a:p>
            <a:r>
              <a:rPr lang="en-US" dirty="0"/>
              <a:t>Use case: Confirm that an element has specific properties or CSS styles applied.</a:t>
            </a:r>
          </a:p>
          <a:p>
            <a:r>
              <a:rPr lang="en-US" dirty="0"/>
              <a:t>Assertion: expect(await </a:t>
            </a:r>
            <a:r>
              <a:rPr lang="en-US" dirty="0" err="1"/>
              <a:t>page.evaluate</a:t>
            </a:r>
            <a:r>
              <a:rPr lang="en-US" dirty="0"/>
              <a:t>('.element-class', el =&gt; </a:t>
            </a:r>
            <a:r>
              <a:rPr lang="en-US" dirty="0" err="1"/>
              <a:t>el.style.backgroundColor</a:t>
            </a:r>
            <a:r>
              <a:rPr lang="en-US" dirty="0"/>
              <a:t>)).</a:t>
            </a:r>
            <a:r>
              <a:rPr lang="en-US" dirty="0" err="1">
                <a:highlight>
                  <a:srgbClr val="FFFF00"/>
                </a:highlight>
              </a:rPr>
              <a:t>toBe</a:t>
            </a:r>
            <a:r>
              <a:rPr lang="en-US" dirty="0"/>
              <a:t>('red');</a:t>
            </a:r>
            <a:endParaRPr lang="en-IN" dirty="0"/>
          </a:p>
        </p:txBody>
      </p:sp>
      <p:sp>
        <p:nvSpPr>
          <p:cNvPr id="4" name="Date Placeholder 3">
            <a:extLst>
              <a:ext uri="{FF2B5EF4-FFF2-40B4-BE49-F238E27FC236}">
                <a16:creationId xmlns:a16="http://schemas.microsoft.com/office/drawing/2014/main" id="{3D2538C0-D076-42D3-8432-A2CA22271FD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B38EDB2-723F-4928-BFA0-E26032B74DF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BD2712E-2D3A-473F-9846-224E4056F450}"/>
              </a:ext>
            </a:extLst>
          </p:cNvPr>
          <p:cNvSpPr>
            <a:spLocks noGrp="1"/>
          </p:cNvSpPr>
          <p:nvPr>
            <p:ph type="sldNum" sz="quarter" idx="12"/>
          </p:nvPr>
        </p:nvSpPr>
        <p:spPr/>
        <p:txBody>
          <a:bodyPr/>
          <a:lstStyle/>
          <a:p>
            <a:fld id="{A193C64B-2574-4D3D-B044-92D68AAEF81F}" type="slidenum">
              <a:rPr lang="en-IN" smtClean="0"/>
              <a:t>184</a:t>
            </a:fld>
            <a:endParaRPr lang="en-IN"/>
          </a:p>
        </p:txBody>
      </p:sp>
    </p:spTree>
    <p:extLst>
      <p:ext uri="{BB962C8B-B14F-4D97-AF65-F5344CB8AC3E}">
        <p14:creationId xmlns:p14="http://schemas.microsoft.com/office/powerpoint/2010/main" val="1213656600"/>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1103A-E789-4153-AE9C-D0A51B24C6E1}"/>
              </a:ext>
            </a:extLst>
          </p:cNvPr>
          <p:cNvSpPr>
            <a:spLocks noGrp="1"/>
          </p:cNvSpPr>
          <p:nvPr>
            <p:ph type="title"/>
          </p:nvPr>
        </p:nvSpPr>
        <p:spPr/>
        <p:txBody>
          <a:bodyPr/>
          <a:lstStyle/>
          <a:p>
            <a:r>
              <a:rPr lang="en-US" dirty="0"/>
              <a:t>Asserting Navigation:</a:t>
            </a:r>
            <a:endParaRPr lang="en-IN" dirty="0"/>
          </a:p>
        </p:txBody>
      </p:sp>
      <p:sp>
        <p:nvSpPr>
          <p:cNvPr id="3" name="Content Placeholder 2">
            <a:extLst>
              <a:ext uri="{FF2B5EF4-FFF2-40B4-BE49-F238E27FC236}">
                <a16:creationId xmlns:a16="http://schemas.microsoft.com/office/drawing/2014/main" id="{FADCD139-D590-4541-872C-675EF5740743}"/>
              </a:ext>
            </a:extLst>
          </p:cNvPr>
          <p:cNvSpPr>
            <a:spLocks noGrp="1"/>
          </p:cNvSpPr>
          <p:nvPr>
            <p:ph idx="1"/>
          </p:nvPr>
        </p:nvSpPr>
        <p:spPr/>
        <p:txBody>
          <a:bodyPr/>
          <a:lstStyle/>
          <a:p>
            <a:r>
              <a:rPr lang="en-US" dirty="0"/>
              <a:t>Use case: Ensure that navigating to a specific URL results in the expected page content.</a:t>
            </a:r>
          </a:p>
          <a:p>
            <a:r>
              <a:rPr lang="en-US" dirty="0"/>
              <a:t>Assertion: expect(await page.url()).</a:t>
            </a:r>
            <a:r>
              <a:rPr lang="en-US" dirty="0" err="1">
                <a:highlight>
                  <a:srgbClr val="FFFF00"/>
                </a:highlight>
              </a:rPr>
              <a:t>toBe</a:t>
            </a:r>
            <a:r>
              <a:rPr lang="en-US" dirty="0"/>
              <a:t>('https://example.com');</a:t>
            </a:r>
            <a:endParaRPr lang="en-IN" dirty="0"/>
          </a:p>
        </p:txBody>
      </p:sp>
      <p:sp>
        <p:nvSpPr>
          <p:cNvPr id="4" name="Date Placeholder 3">
            <a:extLst>
              <a:ext uri="{FF2B5EF4-FFF2-40B4-BE49-F238E27FC236}">
                <a16:creationId xmlns:a16="http://schemas.microsoft.com/office/drawing/2014/main" id="{C764E816-7814-4A14-A194-5B62E77CCAA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EDE92A3-BFA0-4331-B4E1-6FAE7CCC147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F5463FE-A40E-49F0-8713-F4709B7C5920}"/>
              </a:ext>
            </a:extLst>
          </p:cNvPr>
          <p:cNvSpPr>
            <a:spLocks noGrp="1"/>
          </p:cNvSpPr>
          <p:nvPr>
            <p:ph type="sldNum" sz="quarter" idx="12"/>
          </p:nvPr>
        </p:nvSpPr>
        <p:spPr/>
        <p:txBody>
          <a:bodyPr/>
          <a:lstStyle/>
          <a:p>
            <a:fld id="{A193C64B-2574-4D3D-B044-92D68AAEF81F}" type="slidenum">
              <a:rPr lang="en-IN" smtClean="0"/>
              <a:t>185</a:t>
            </a:fld>
            <a:endParaRPr lang="en-IN"/>
          </a:p>
        </p:txBody>
      </p:sp>
    </p:spTree>
    <p:extLst>
      <p:ext uri="{BB962C8B-B14F-4D97-AF65-F5344CB8AC3E}">
        <p14:creationId xmlns:p14="http://schemas.microsoft.com/office/powerpoint/2010/main" val="458614019"/>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9B6F5-0B5A-47DC-A0D8-EBD58365AE7A}"/>
              </a:ext>
            </a:extLst>
          </p:cNvPr>
          <p:cNvSpPr>
            <a:spLocks noGrp="1"/>
          </p:cNvSpPr>
          <p:nvPr>
            <p:ph type="title"/>
          </p:nvPr>
        </p:nvSpPr>
        <p:spPr/>
        <p:txBody>
          <a:bodyPr/>
          <a:lstStyle/>
          <a:p>
            <a:r>
              <a:rPr lang="en-US" dirty="0"/>
              <a:t>Checking Network Requests:</a:t>
            </a:r>
            <a:endParaRPr lang="en-IN" dirty="0"/>
          </a:p>
        </p:txBody>
      </p:sp>
      <p:sp>
        <p:nvSpPr>
          <p:cNvPr id="3" name="Content Placeholder 2">
            <a:extLst>
              <a:ext uri="{FF2B5EF4-FFF2-40B4-BE49-F238E27FC236}">
                <a16:creationId xmlns:a16="http://schemas.microsoft.com/office/drawing/2014/main" id="{88CC14FC-07F0-49AD-9749-706FC361B19A}"/>
              </a:ext>
            </a:extLst>
          </p:cNvPr>
          <p:cNvSpPr>
            <a:spLocks noGrp="1"/>
          </p:cNvSpPr>
          <p:nvPr>
            <p:ph idx="1"/>
          </p:nvPr>
        </p:nvSpPr>
        <p:spPr/>
        <p:txBody>
          <a:bodyPr/>
          <a:lstStyle/>
          <a:p>
            <a:r>
              <a:rPr lang="en-US" dirty="0"/>
              <a:t>Use case: Verify that certain network requests are made during page interactions.</a:t>
            </a:r>
          </a:p>
          <a:p>
            <a:r>
              <a:rPr lang="en-US" dirty="0"/>
              <a:t>Assertion: expect(await </a:t>
            </a:r>
            <a:r>
              <a:rPr lang="en-US" dirty="0" err="1"/>
              <a:t>page.waitForRequest</a:t>
            </a:r>
            <a:r>
              <a:rPr lang="en-US" dirty="0"/>
              <a:t>('https://api.example.com/data')).</a:t>
            </a:r>
            <a:r>
              <a:rPr lang="en-US" dirty="0" err="1">
                <a:highlight>
                  <a:srgbClr val="FFFF00"/>
                </a:highlight>
              </a:rPr>
              <a:t>toBeTruthy</a:t>
            </a:r>
            <a:r>
              <a:rPr lang="en-US" dirty="0"/>
              <a:t>();</a:t>
            </a:r>
            <a:endParaRPr lang="en-IN" dirty="0"/>
          </a:p>
        </p:txBody>
      </p:sp>
      <p:sp>
        <p:nvSpPr>
          <p:cNvPr id="4" name="Date Placeholder 3">
            <a:extLst>
              <a:ext uri="{FF2B5EF4-FFF2-40B4-BE49-F238E27FC236}">
                <a16:creationId xmlns:a16="http://schemas.microsoft.com/office/drawing/2014/main" id="{F20712C7-37D1-4242-8677-2AF2C8755D0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66386E3-83F4-41EC-9855-B7833FF7C7A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7BC8851-5C2A-46E3-81C5-72318429B147}"/>
              </a:ext>
            </a:extLst>
          </p:cNvPr>
          <p:cNvSpPr>
            <a:spLocks noGrp="1"/>
          </p:cNvSpPr>
          <p:nvPr>
            <p:ph type="sldNum" sz="quarter" idx="12"/>
          </p:nvPr>
        </p:nvSpPr>
        <p:spPr/>
        <p:txBody>
          <a:bodyPr/>
          <a:lstStyle/>
          <a:p>
            <a:fld id="{A193C64B-2574-4D3D-B044-92D68AAEF81F}" type="slidenum">
              <a:rPr lang="en-IN" smtClean="0"/>
              <a:t>186</a:t>
            </a:fld>
            <a:endParaRPr lang="en-IN"/>
          </a:p>
        </p:txBody>
      </p:sp>
    </p:spTree>
    <p:extLst>
      <p:ext uri="{BB962C8B-B14F-4D97-AF65-F5344CB8AC3E}">
        <p14:creationId xmlns:p14="http://schemas.microsoft.com/office/powerpoint/2010/main" val="2101751167"/>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84417-1351-45A6-862C-844C7A4DC99C}"/>
              </a:ext>
            </a:extLst>
          </p:cNvPr>
          <p:cNvSpPr>
            <a:spLocks noGrp="1"/>
          </p:cNvSpPr>
          <p:nvPr>
            <p:ph type="title"/>
          </p:nvPr>
        </p:nvSpPr>
        <p:spPr/>
        <p:txBody>
          <a:bodyPr/>
          <a:lstStyle/>
          <a:p>
            <a:r>
              <a:rPr lang="en-US" dirty="0"/>
              <a:t>Validating Form Submissions:</a:t>
            </a:r>
            <a:endParaRPr lang="en-IN" dirty="0"/>
          </a:p>
        </p:txBody>
      </p:sp>
      <p:sp>
        <p:nvSpPr>
          <p:cNvPr id="3" name="Content Placeholder 2">
            <a:extLst>
              <a:ext uri="{FF2B5EF4-FFF2-40B4-BE49-F238E27FC236}">
                <a16:creationId xmlns:a16="http://schemas.microsoft.com/office/drawing/2014/main" id="{8A530DF5-6957-4ED6-B64C-B87D664027B1}"/>
              </a:ext>
            </a:extLst>
          </p:cNvPr>
          <p:cNvSpPr>
            <a:spLocks noGrp="1"/>
          </p:cNvSpPr>
          <p:nvPr>
            <p:ph idx="1"/>
          </p:nvPr>
        </p:nvSpPr>
        <p:spPr/>
        <p:txBody>
          <a:bodyPr/>
          <a:lstStyle/>
          <a:p>
            <a:r>
              <a:rPr lang="en-US" dirty="0"/>
              <a:t>Use case: Confirm that form submissions result in the expected behavior or network requests.</a:t>
            </a:r>
          </a:p>
          <a:p>
            <a:r>
              <a:rPr lang="en-US" dirty="0"/>
              <a:t>Assertion: expect(await </a:t>
            </a:r>
            <a:r>
              <a:rPr lang="en-US" dirty="0" err="1"/>
              <a:t>page.waitForResponse</a:t>
            </a:r>
            <a:r>
              <a:rPr lang="en-US" dirty="0"/>
              <a:t>('https://api.example.com/submit')).</a:t>
            </a:r>
            <a:r>
              <a:rPr lang="en-US" dirty="0" err="1">
                <a:highlight>
                  <a:srgbClr val="FFFF00"/>
                </a:highlight>
              </a:rPr>
              <a:t>toBeTruthy</a:t>
            </a:r>
            <a:r>
              <a:rPr lang="en-US" dirty="0"/>
              <a:t>();</a:t>
            </a:r>
            <a:endParaRPr lang="en-IN" dirty="0"/>
          </a:p>
        </p:txBody>
      </p:sp>
      <p:sp>
        <p:nvSpPr>
          <p:cNvPr id="4" name="Date Placeholder 3">
            <a:extLst>
              <a:ext uri="{FF2B5EF4-FFF2-40B4-BE49-F238E27FC236}">
                <a16:creationId xmlns:a16="http://schemas.microsoft.com/office/drawing/2014/main" id="{416FDDC0-D15D-41BF-B17E-C043087CB5E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C442C7E-8BB5-44F2-AF24-D6E84CE0A0A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C6CE56D4-79A2-41D2-B415-B1DF23BD4AA9}"/>
              </a:ext>
            </a:extLst>
          </p:cNvPr>
          <p:cNvSpPr>
            <a:spLocks noGrp="1"/>
          </p:cNvSpPr>
          <p:nvPr>
            <p:ph type="sldNum" sz="quarter" idx="12"/>
          </p:nvPr>
        </p:nvSpPr>
        <p:spPr/>
        <p:txBody>
          <a:bodyPr/>
          <a:lstStyle/>
          <a:p>
            <a:fld id="{A193C64B-2574-4D3D-B044-92D68AAEF81F}" type="slidenum">
              <a:rPr lang="en-IN" smtClean="0"/>
              <a:t>187</a:t>
            </a:fld>
            <a:endParaRPr lang="en-IN"/>
          </a:p>
        </p:txBody>
      </p:sp>
    </p:spTree>
    <p:extLst>
      <p:ext uri="{BB962C8B-B14F-4D97-AF65-F5344CB8AC3E}">
        <p14:creationId xmlns:p14="http://schemas.microsoft.com/office/powerpoint/2010/main" val="401358562"/>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50E865-6D61-4C89-AD98-C82380F022B6}"/>
              </a:ext>
            </a:extLst>
          </p:cNvPr>
          <p:cNvSpPr>
            <a:spLocks noGrp="1"/>
          </p:cNvSpPr>
          <p:nvPr>
            <p:ph type="ctrTitle"/>
          </p:nvPr>
        </p:nvSpPr>
        <p:spPr/>
        <p:txBody>
          <a:bodyPr>
            <a:normAutofit fontScale="90000"/>
          </a:bodyPr>
          <a:lstStyle/>
          <a:p>
            <a:r>
              <a:rPr lang="en-US" dirty="0"/>
              <a:t>Structuring tests (describe, it blocks)</a:t>
            </a:r>
            <a:endParaRPr lang="en-IN" dirty="0"/>
          </a:p>
        </p:txBody>
      </p:sp>
      <p:sp>
        <p:nvSpPr>
          <p:cNvPr id="5" name="Subtitle 4">
            <a:extLst>
              <a:ext uri="{FF2B5EF4-FFF2-40B4-BE49-F238E27FC236}">
                <a16:creationId xmlns:a16="http://schemas.microsoft.com/office/drawing/2014/main" id="{30DDABB8-9E3D-4A71-A5E4-2D7F9A94589E}"/>
              </a:ext>
            </a:extLst>
          </p:cNvPr>
          <p:cNvSpPr>
            <a:spLocks noGrp="1"/>
          </p:cNvSpPr>
          <p:nvPr>
            <p:ph type="subTitle" idx="1"/>
          </p:nvPr>
        </p:nvSpPr>
        <p:spPr/>
        <p:txBody>
          <a:bodyPr>
            <a:normAutofit/>
          </a:bodyPr>
          <a:lstStyle/>
          <a:p>
            <a:endParaRPr lang="en-IN" dirty="0"/>
          </a:p>
        </p:txBody>
      </p:sp>
    </p:spTree>
    <p:extLst>
      <p:ext uri="{BB962C8B-B14F-4D97-AF65-F5344CB8AC3E}">
        <p14:creationId xmlns:p14="http://schemas.microsoft.com/office/powerpoint/2010/main" val="2982292206"/>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1DFDE-3786-4138-BA3C-4CD5D2A833B4}"/>
              </a:ext>
            </a:extLst>
          </p:cNvPr>
          <p:cNvSpPr>
            <a:spLocks noGrp="1"/>
          </p:cNvSpPr>
          <p:nvPr>
            <p:ph type="title"/>
          </p:nvPr>
        </p:nvSpPr>
        <p:spPr/>
        <p:txBody>
          <a:bodyPr/>
          <a:lstStyle/>
          <a:p>
            <a:r>
              <a:rPr lang="en-US" dirty="0"/>
              <a:t>Describe Block</a:t>
            </a:r>
            <a:endParaRPr lang="en-IN" dirty="0"/>
          </a:p>
        </p:txBody>
      </p:sp>
      <p:sp>
        <p:nvSpPr>
          <p:cNvPr id="3" name="Content Placeholder 2">
            <a:extLst>
              <a:ext uri="{FF2B5EF4-FFF2-40B4-BE49-F238E27FC236}">
                <a16:creationId xmlns:a16="http://schemas.microsoft.com/office/drawing/2014/main" id="{AC99A484-6F9E-4386-B2F2-AC4EFE437A91}"/>
              </a:ext>
            </a:extLst>
          </p:cNvPr>
          <p:cNvSpPr>
            <a:spLocks noGrp="1"/>
          </p:cNvSpPr>
          <p:nvPr>
            <p:ph idx="1"/>
          </p:nvPr>
        </p:nvSpPr>
        <p:spPr/>
        <p:txBody>
          <a:bodyPr/>
          <a:lstStyle/>
          <a:p>
            <a:r>
              <a:rPr lang="en-US" dirty="0"/>
              <a:t>Structuring tests using describe and it blocks is a common practice in test frameworks like Jest or Mocha, and it can help organize and modularize your test suite. </a:t>
            </a:r>
          </a:p>
          <a:p>
            <a:r>
              <a:rPr lang="en-US" dirty="0"/>
              <a:t>Here's how you can structure your tests using these blocks:</a:t>
            </a:r>
          </a:p>
          <a:p>
            <a:endParaRPr lang="en-US" dirty="0"/>
          </a:p>
          <a:p>
            <a:pPr marL="0" indent="0">
              <a:buNone/>
            </a:pPr>
            <a:r>
              <a:rPr lang="en-US" dirty="0">
                <a:highlight>
                  <a:srgbClr val="FFFF00"/>
                </a:highlight>
              </a:rPr>
              <a:t>describe</a:t>
            </a:r>
            <a:r>
              <a:rPr lang="en-US" dirty="0"/>
              <a:t>('Login Page', () =&gt; {</a:t>
            </a:r>
          </a:p>
          <a:p>
            <a:pPr marL="0" indent="0">
              <a:buNone/>
            </a:pPr>
            <a:r>
              <a:rPr lang="en-US" dirty="0"/>
              <a:t>  // Test cases related to login functionality</a:t>
            </a:r>
          </a:p>
          <a:p>
            <a:pPr marL="0" indent="0">
              <a:buNone/>
            </a:pPr>
            <a:r>
              <a:rPr lang="en-US" dirty="0"/>
              <a:t>});</a:t>
            </a:r>
            <a:endParaRPr lang="en-IN" dirty="0"/>
          </a:p>
        </p:txBody>
      </p:sp>
      <p:sp>
        <p:nvSpPr>
          <p:cNvPr id="4" name="Date Placeholder 3">
            <a:extLst>
              <a:ext uri="{FF2B5EF4-FFF2-40B4-BE49-F238E27FC236}">
                <a16:creationId xmlns:a16="http://schemas.microsoft.com/office/drawing/2014/main" id="{36498B73-B0B5-449B-BAB2-7D10D64D327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3BECDFA-2E02-4CB6-91AE-E694B0C36EF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ADED3F0-5CD5-4F41-85EA-2E14E048093B}"/>
              </a:ext>
            </a:extLst>
          </p:cNvPr>
          <p:cNvSpPr>
            <a:spLocks noGrp="1"/>
          </p:cNvSpPr>
          <p:nvPr>
            <p:ph type="sldNum" sz="quarter" idx="12"/>
          </p:nvPr>
        </p:nvSpPr>
        <p:spPr/>
        <p:txBody>
          <a:bodyPr/>
          <a:lstStyle/>
          <a:p>
            <a:fld id="{A193C64B-2574-4D3D-B044-92D68AAEF81F}" type="slidenum">
              <a:rPr lang="en-IN" smtClean="0"/>
              <a:t>189</a:t>
            </a:fld>
            <a:endParaRPr lang="en-IN"/>
          </a:p>
        </p:txBody>
      </p:sp>
    </p:spTree>
    <p:extLst>
      <p:ext uri="{BB962C8B-B14F-4D97-AF65-F5344CB8AC3E}">
        <p14:creationId xmlns:p14="http://schemas.microsoft.com/office/powerpoint/2010/main" val="18062197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565E-8C17-403B-ACFF-6E89B4811897}"/>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48EF84C7-139B-4F03-A35A-E7D6ADABC7B7}"/>
              </a:ext>
            </a:extLst>
          </p:cNvPr>
          <p:cNvSpPr>
            <a:spLocks noGrp="1"/>
          </p:cNvSpPr>
          <p:nvPr>
            <p:ph idx="1"/>
          </p:nvPr>
        </p:nvSpPr>
        <p:spPr/>
        <p:txBody>
          <a:bodyPr/>
          <a:lstStyle/>
          <a:p>
            <a:r>
              <a:rPr lang="en-US" dirty="0"/>
              <a:t>Working with API </a:t>
            </a:r>
          </a:p>
          <a:p>
            <a:r>
              <a:rPr lang="en-US" dirty="0"/>
              <a:t>Getting JWT Token using API request </a:t>
            </a:r>
          </a:p>
          <a:p>
            <a:r>
              <a:rPr lang="en-US" dirty="0"/>
              <a:t>Handling logged in non logged in users</a:t>
            </a:r>
          </a:p>
          <a:p>
            <a:r>
              <a:rPr lang="en-US" dirty="0"/>
              <a:t>Restricted page mgt </a:t>
            </a:r>
            <a:r>
              <a:rPr lang="en-US" dirty="0" err="1"/>
              <a:t>etc</a:t>
            </a:r>
            <a:endParaRPr lang="en-IN" dirty="0"/>
          </a:p>
        </p:txBody>
      </p:sp>
      <p:sp>
        <p:nvSpPr>
          <p:cNvPr id="4" name="Date Placeholder 3">
            <a:extLst>
              <a:ext uri="{FF2B5EF4-FFF2-40B4-BE49-F238E27FC236}">
                <a16:creationId xmlns:a16="http://schemas.microsoft.com/office/drawing/2014/main" id="{16639D32-1790-4474-8C4D-6D3CB3C6D8B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EB8F8ED-0A99-431F-A591-C9AA5B222C0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CD044F43-ED59-40BD-A894-D609F2698A83}"/>
              </a:ext>
            </a:extLst>
          </p:cNvPr>
          <p:cNvSpPr>
            <a:spLocks noGrp="1"/>
          </p:cNvSpPr>
          <p:nvPr>
            <p:ph type="sldNum" sz="quarter" idx="12"/>
          </p:nvPr>
        </p:nvSpPr>
        <p:spPr/>
        <p:txBody>
          <a:bodyPr/>
          <a:lstStyle/>
          <a:p>
            <a:fld id="{A193C64B-2574-4D3D-B044-92D68AAEF81F}" type="slidenum">
              <a:rPr lang="en-IN" smtClean="0"/>
              <a:t>19</a:t>
            </a:fld>
            <a:endParaRPr lang="en-IN"/>
          </a:p>
        </p:txBody>
      </p:sp>
    </p:spTree>
    <p:extLst>
      <p:ext uri="{BB962C8B-B14F-4D97-AF65-F5344CB8AC3E}">
        <p14:creationId xmlns:p14="http://schemas.microsoft.com/office/powerpoint/2010/main" val="3912871157"/>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DFB4E-E03B-4692-813F-1CAC8069C40E}"/>
              </a:ext>
            </a:extLst>
          </p:cNvPr>
          <p:cNvSpPr>
            <a:spLocks noGrp="1"/>
          </p:cNvSpPr>
          <p:nvPr>
            <p:ph type="title"/>
          </p:nvPr>
        </p:nvSpPr>
        <p:spPr/>
        <p:txBody>
          <a:bodyPr/>
          <a:lstStyle/>
          <a:p>
            <a:r>
              <a:rPr lang="en-US" dirty="0"/>
              <a:t>It block</a:t>
            </a:r>
            <a:endParaRPr lang="en-IN" dirty="0"/>
          </a:p>
        </p:txBody>
      </p:sp>
      <p:sp>
        <p:nvSpPr>
          <p:cNvPr id="3" name="Content Placeholder 2">
            <a:extLst>
              <a:ext uri="{FF2B5EF4-FFF2-40B4-BE49-F238E27FC236}">
                <a16:creationId xmlns:a16="http://schemas.microsoft.com/office/drawing/2014/main" id="{BC0B8A34-463B-4A2B-9253-338BCBDD92B2}"/>
              </a:ext>
            </a:extLst>
          </p:cNvPr>
          <p:cNvSpPr>
            <a:spLocks noGrp="1"/>
          </p:cNvSpPr>
          <p:nvPr>
            <p:ph idx="1"/>
          </p:nvPr>
        </p:nvSpPr>
        <p:spPr/>
        <p:txBody>
          <a:bodyPr/>
          <a:lstStyle/>
          <a:p>
            <a:pPr marL="0" indent="0">
              <a:buNone/>
            </a:pPr>
            <a:r>
              <a:rPr lang="en-US" dirty="0">
                <a:highlight>
                  <a:srgbClr val="FFFF00"/>
                </a:highlight>
              </a:rPr>
              <a:t>it</a:t>
            </a:r>
            <a:r>
              <a:rPr lang="en-US" dirty="0"/>
              <a:t>('Should display an error message for invalid credentials', async () =&gt; {</a:t>
            </a:r>
          </a:p>
          <a:p>
            <a:pPr marL="0" indent="0">
              <a:buNone/>
            </a:pPr>
            <a:r>
              <a:rPr lang="en-US" dirty="0"/>
              <a:t>  // Test logic to verify error message display</a:t>
            </a:r>
          </a:p>
          <a:p>
            <a:pPr marL="0" indent="0">
              <a:buNone/>
            </a:pPr>
            <a:r>
              <a:rPr lang="en-US" dirty="0"/>
              <a:t>});</a:t>
            </a:r>
            <a:endParaRPr lang="en-IN" dirty="0"/>
          </a:p>
        </p:txBody>
      </p:sp>
      <p:sp>
        <p:nvSpPr>
          <p:cNvPr id="4" name="Date Placeholder 3">
            <a:extLst>
              <a:ext uri="{FF2B5EF4-FFF2-40B4-BE49-F238E27FC236}">
                <a16:creationId xmlns:a16="http://schemas.microsoft.com/office/drawing/2014/main" id="{B45E4EA5-BC62-4D5B-93D8-66F89BD3BA8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E102B3A-D120-4C65-A041-4072DD95129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01E6081-E328-4B3A-BEB8-C9F06E335D85}"/>
              </a:ext>
            </a:extLst>
          </p:cNvPr>
          <p:cNvSpPr>
            <a:spLocks noGrp="1"/>
          </p:cNvSpPr>
          <p:nvPr>
            <p:ph type="sldNum" sz="quarter" idx="12"/>
          </p:nvPr>
        </p:nvSpPr>
        <p:spPr/>
        <p:txBody>
          <a:bodyPr/>
          <a:lstStyle/>
          <a:p>
            <a:fld id="{A193C64B-2574-4D3D-B044-92D68AAEF81F}" type="slidenum">
              <a:rPr lang="en-IN" smtClean="0"/>
              <a:t>190</a:t>
            </a:fld>
            <a:endParaRPr lang="en-IN"/>
          </a:p>
        </p:txBody>
      </p:sp>
    </p:spTree>
    <p:extLst>
      <p:ext uri="{BB962C8B-B14F-4D97-AF65-F5344CB8AC3E}">
        <p14:creationId xmlns:p14="http://schemas.microsoft.com/office/powerpoint/2010/main" val="3719445705"/>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E4C82-1486-4DDE-A898-1CAA7D914D69}"/>
              </a:ext>
            </a:extLst>
          </p:cNvPr>
          <p:cNvSpPr>
            <a:spLocks noGrp="1"/>
          </p:cNvSpPr>
          <p:nvPr>
            <p:ph type="title"/>
          </p:nvPr>
        </p:nvSpPr>
        <p:spPr/>
        <p:txBody>
          <a:bodyPr/>
          <a:lstStyle/>
          <a:p>
            <a:r>
              <a:rPr lang="en-IN" b="1" dirty="0"/>
              <a:t>Nested Describe Blocks</a:t>
            </a:r>
            <a:endParaRPr lang="en-IN" dirty="0"/>
          </a:p>
        </p:txBody>
      </p:sp>
      <p:sp>
        <p:nvSpPr>
          <p:cNvPr id="3" name="Content Placeholder 2">
            <a:extLst>
              <a:ext uri="{FF2B5EF4-FFF2-40B4-BE49-F238E27FC236}">
                <a16:creationId xmlns:a16="http://schemas.microsoft.com/office/drawing/2014/main" id="{91EE5CD6-C8CB-427F-8C4E-4505752F5A98}"/>
              </a:ext>
            </a:extLst>
          </p:cNvPr>
          <p:cNvSpPr>
            <a:spLocks noGrp="1"/>
          </p:cNvSpPr>
          <p:nvPr>
            <p:ph idx="1"/>
          </p:nvPr>
        </p:nvSpPr>
        <p:spPr/>
        <p:txBody>
          <a:bodyPr>
            <a:normAutofit fontScale="92500" lnSpcReduction="20000"/>
          </a:bodyPr>
          <a:lstStyle/>
          <a:p>
            <a:pPr marL="0" indent="0">
              <a:buNone/>
            </a:pPr>
            <a:r>
              <a:rPr lang="en-IN" dirty="0">
                <a:highlight>
                  <a:srgbClr val="FFFF00"/>
                </a:highlight>
              </a:rPr>
              <a:t>describe</a:t>
            </a:r>
            <a:r>
              <a:rPr lang="en-IN" dirty="0"/>
              <a:t>('User Profile', () =&gt; {</a:t>
            </a:r>
          </a:p>
          <a:p>
            <a:pPr marL="0" indent="0">
              <a:buNone/>
            </a:pPr>
            <a:r>
              <a:rPr lang="en-IN" dirty="0"/>
              <a:t>  describe('Editing Profile', () =&gt; {</a:t>
            </a:r>
          </a:p>
          <a:p>
            <a:pPr marL="0" indent="0">
              <a:buNone/>
            </a:pPr>
            <a:r>
              <a:rPr lang="en-IN" dirty="0"/>
              <a:t>    // Test cases related to editing user profile</a:t>
            </a:r>
          </a:p>
          <a:p>
            <a:pPr marL="0" indent="0">
              <a:buNone/>
            </a:pPr>
            <a:r>
              <a:rPr lang="en-IN" dirty="0"/>
              <a:t>  });</a:t>
            </a:r>
          </a:p>
          <a:p>
            <a:pPr marL="0" indent="0">
              <a:buNone/>
            </a:pPr>
            <a:r>
              <a:rPr lang="en-IN" dirty="0"/>
              <a:t>  </a:t>
            </a:r>
            <a:r>
              <a:rPr lang="en-IN" dirty="0">
                <a:highlight>
                  <a:srgbClr val="FFFF00"/>
                </a:highlight>
              </a:rPr>
              <a:t>describe</a:t>
            </a:r>
            <a:r>
              <a:rPr lang="en-IN" dirty="0"/>
              <a:t>('Viewing Profile', () =&gt; {</a:t>
            </a:r>
          </a:p>
          <a:p>
            <a:pPr marL="0" indent="0">
              <a:buNone/>
            </a:pPr>
            <a:r>
              <a:rPr lang="en-IN" dirty="0"/>
              <a:t>    // Test cases related to viewing user profile</a:t>
            </a:r>
          </a:p>
          <a:p>
            <a:pPr marL="0" indent="0">
              <a:buNone/>
            </a:pPr>
            <a:r>
              <a:rPr lang="en-IN" dirty="0"/>
              <a:t>  });</a:t>
            </a:r>
          </a:p>
          <a:p>
            <a:pPr marL="0" indent="0">
              <a:buNone/>
            </a:pPr>
            <a:r>
              <a:rPr lang="en-IN" dirty="0"/>
              <a:t>});</a:t>
            </a:r>
          </a:p>
        </p:txBody>
      </p:sp>
      <p:sp>
        <p:nvSpPr>
          <p:cNvPr id="4" name="Date Placeholder 3">
            <a:extLst>
              <a:ext uri="{FF2B5EF4-FFF2-40B4-BE49-F238E27FC236}">
                <a16:creationId xmlns:a16="http://schemas.microsoft.com/office/drawing/2014/main" id="{8C3FF6DC-6744-45B8-B4DB-1C19F4A1507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21F2A62-F785-417E-A283-7D989BEF1B4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52E4855-CBEC-4BE6-A159-D9F576DA6B7E}"/>
              </a:ext>
            </a:extLst>
          </p:cNvPr>
          <p:cNvSpPr>
            <a:spLocks noGrp="1"/>
          </p:cNvSpPr>
          <p:nvPr>
            <p:ph type="sldNum" sz="quarter" idx="12"/>
          </p:nvPr>
        </p:nvSpPr>
        <p:spPr/>
        <p:txBody>
          <a:bodyPr/>
          <a:lstStyle/>
          <a:p>
            <a:fld id="{A193C64B-2574-4D3D-B044-92D68AAEF81F}" type="slidenum">
              <a:rPr lang="en-IN" smtClean="0"/>
              <a:t>191</a:t>
            </a:fld>
            <a:endParaRPr lang="en-IN"/>
          </a:p>
        </p:txBody>
      </p:sp>
    </p:spTree>
    <p:extLst>
      <p:ext uri="{BB962C8B-B14F-4D97-AF65-F5344CB8AC3E}">
        <p14:creationId xmlns:p14="http://schemas.microsoft.com/office/powerpoint/2010/main" val="1340719179"/>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1203D-70CC-4F3D-9481-B31689642598}"/>
              </a:ext>
            </a:extLst>
          </p:cNvPr>
          <p:cNvSpPr>
            <a:spLocks noGrp="1"/>
          </p:cNvSpPr>
          <p:nvPr>
            <p:ph type="title"/>
          </p:nvPr>
        </p:nvSpPr>
        <p:spPr/>
        <p:txBody>
          <a:bodyPr/>
          <a:lstStyle/>
          <a:p>
            <a:r>
              <a:rPr lang="en-IN" b="1" dirty="0"/>
              <a:t>Before and After Hooks</a:t>
            </a:r>
            <a:r>
              <a:rPr lang="en-IN" dirty="0"/>
              <a:t>:</a:t>
            </a:r>
          </a:p>
        </p:txBody>
      </p:sp>
      <p:sp>
        <p:nvSpPr>
          <p:cNvPr id="3" name="Content Placeholder 2">
            <a:extLst>
              <a:ext uri="{FF2B5EF4-FFF2-40B4-BE49-F238E27FC236}">
                <a16:creationId xmlns:a16="http://schemas.microsoft.com/office/drawing/2014/main" id="{5C6BAB94-7729-4EBC-8FF1-6096BBB4FEFB}"/>
              </a:ext>
            </a:extLst>
          </p:cNvPr>
          <p:cNvSpPr>
            <a:spLocks noGrp="1"/>
          </p:cNvSpPr>
          <p:nvPr>
            <p:ph idx="1"/>
          </p:nvPr>
        </p:nvSpPr>
        <p:spPr/>
        <p:txBody>
          <a:bodyPr/>
          <a:lstStyle/>
          <a:p>
            <a:pPr marL="0" indent="0">
              <a:buNone/>
            </a:pPr>
            <a:r>
              <a:rPr lang="en-IN" dirty="0" err="1"/>
              <a:t>beforeEach</a:t>
            </a:r>
            <a:r>
              <a:rPr lang="en-IN" dirty="0"/>
              <a:t>(async () =&gt; {</a:t>
            </a:r>
          </a:p>
          <a:p>
            <a:pPr marL="0" indent="0">
              <a:buNone/>
            </a:pPr>
            <a:r>
              <a:rPr lang="en-IN" dirty="0"/>
              <a:t>  /* Setup logic */</a:t>
            </a:r>
          </a:p>
          <a:p>
            <a:pPr marL="0" indent="0">
              <a:buNone/>
            </a:pPr>
            <a:r>
              <a:rPr lang="en-IN" dirty="0"/>
              <a:t>});</a:t>
            </a:r>
          </a:p>
          <a:p>
            <a:pPr marL="0" indent="0">
              <a:buNone/>
            </a:pPr>
            <a:r>
              <a:rPr lang="en-IN" dirty="0" err="1"/>
              <a:t>afterEach</a:t>
            </a:r>
            <a:r>
              <a:rPr lang="en-IN" dirty="0"/>
              <a:t>(async () =&gt; {</a:t>
            </a:r>
          </a:p>
          <a:p>
            <a:pPr marL="0" indent="0">
              <a:buNone/>
            </a:pPr>
            <a:r>
              <a:rPr lang="en-IN" dirty="0"/>
              <a:t>  /* Teardown logic */</a:t>
            </a:r>
          </a:p>
          <a:p>
            <a:pPr marL="0" indent="0">
              <a:buNone/>
            </a:pPr>
            <a:r>
              <a:rPr lang="en-IN" dirty="0"/>
              <a:t>});</a:t>
            </a:r>
          </a:p>
        </p:txBody>
      </p:sp>
      <p:sp>
        <p:nvSpPr>
          <p:cNvPr id="4" name="Date Placeholder 3">
            <a:extLst>
              <a:ext uri="{FF2B5EF4-FFF2-40B4-BE49-F238E27FC236}">
                <a16:creationId xmlns:a16="http://schemas.microsoft.com/office/drawing/2014/main" id="{44133067-52A6-418A-BEB6-16F84A3AD3D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B2551B3-CD40-4CF0-8458-59157766F43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32E4816-0678-413A-B318-EC145AF0B85B}"/>
              </a:ext>
            </a:extLst>
          </p:cNvPr>
          <p:cNvSpPr>
            <a:spLocks noGrp="1"/>
          </p:cNvSpPr>
          <p:nvPr>
            <p:ph type="sldNum" sz="quarter" idx="12"/>
          </p:nvPr>
        </p:nvSpPr>
        <p:spPr/>
        <p:txBody>
          <a:bodyPr/>
          <a:lstStyle/>
          <a:p>
            <a:fld id="{A193C64B-2574-4D3D-B044-92D68AAEF81F}" type="slidenum">
              <a:rPr lang="en-IN" smtClean="0"/>
              <a:t>192</a:t>
            </a:fld>
            <a:endParaRPr lang="en-IN"/>
          </a:p>
        </p:txBody>
      </p:sp>
    </p:spTree>
    <p:extLst>
      <p:ext uri="{BB962C8B-B14F-4D97-AF65-F5344CB8AC3E}">
        <p14:creationId xmlns:p14="http://schemas.microsoft.com/office/powerpoint/2010/main" val="4128784041"/>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98DFE-9BA1-4D4E-B361-512C0D34EE2F}"/>
              </a:ext>
            </a:extLst>
          </p:cNvPr>
          <p:cNvSpPr>
            <a:spLocks noGrp="1"/>
          </p:cNvSpPr>
          <p:nvPr>
            <p:ph type="title"/>
          </p:nvPr>
        </p:nvSpPr>
        <p:spPr/>
        <p:txBody>
          <a:bodyPr/>
          <a:lstStyle/>
          <a:p>
            <a:r>
              <a:rPr lang="en-US" dirty="0"/>
              <a:t>Describe  &amp; It blocks with Hooks</a:t>
            </a:r>
            <a:endParaRPr lang="en-IN" dirty="0"/>
          </a:p>
        </p:txBody>
      </p:sp>
      <p:sp>
        <p:nvSpPr>
          <p:cNvPr id="3" name="Content Placeholder 2">
            <a:extLst>
              <a:ext uri="{FF2B5EF4-FFF2-40B4-BE49-F238E27FC236}">
                <a16:creationId xmlns:a16="http://schemas.microsoft.com/office/drawing/2014/main" id="{971DB104-E139-48E6-A8E3-BA2D241F8DAF}"/>
              </a:ext>
            </a:extLst>
          </p:cNvPr>
          <p:cNvSpPr>
            <a:spLocks noGrp="1"/>
          </p:cNvSpPr>
          <p:nvPr>
            <p:ph idx="1"/>
          </p:nvPr>
        </p:nvSpPr>
        <p:spPr>
          <a:xfrm>
            <a:off x="1451579" y="1490133"/>
            <a:ext cx="9603275" cy="4436534"/>
          </a:xfrm>
        </p:spPr>
        <p:txBody>
          <a:bodyPr>
            <a:normAutofit fontScale="55000" lnSpcReduction="20000"/>
          </a:bodyPr>
          <a:lstStyle/>
          <a:p>
            <a:pPr marL="0" indent="0">
              <a:buNone/>
            </a:pPr>
            <a:r>
              <a:rPr lang="en-IN" dirty="0"/>
              <a:t>describe('User Authentication', () =&gt; {</a:t>
            </a:r>
          </a:p>
          <a:p>
            <a:pPr marL="0" indent="0">
              <a:buNone/>
            </a:pPr>
            <a:r>
              <a:rPr lang="en-IN" dirty="0"/>
              <a:t>  </a:t>
            </a:r>
            <a:r>
              <a:rPr lang="en-IN" dirty="0" err="1"/>
              <a:t>beforeEach</a:t>
            </a:r>
            <a:r>
              <a:rPr lang="en-IN" dirty="0"/>
              <a:t>(async () =&gt; {</a:t>
            </a:r>
          </a:p>
          <a:p>
            <a:pPr marL="0" indent="0">
              <a:buNone/>
            </a:pPr>
            <a:r>
              <a:rPr lang="en-IN" dirty="0"/>
              <a:t>    // Login before each test case</a:t>
            </a:r>
          </a:p>
          <a:p>
            <a:pPr marL="0" indent="0">
              <a:buNone/>
            </a:pPr>
            <a:r>
              <a:rPr lang="en-IN" dirty="0"/>
              <a:t>  });</a:t>
            </a:r>
          </a:p>
          <a:p>
            <a:pPr marL="0" indent="0">
              <a:buNone/>
            </a:pPr>
            <a:r>
              <a:rPr lang="en-IN" dirty="0"/>
              <a:t>  </a:t>
            </a:r>
            <a:r>
              <a:rPr lang="en-IN" dirty="0" err="1"/>
              <a:t>afterEach</a:t>
            </a:r>
            <a:r>
              <a:rPr lang="en-IN" dirty="0"/>
              <a:t>(async () =&gt; {</a:t>
            </a:r>
          </a:p>
          <a:p>
            <a:pPr marL="0" indent="0">
              <a:buNone/>
            </a:pPr>
            <a:r>
              <a:rPr lang="en-IN" dirty="0"/>
              <a:t>    // Logout after each test case</a:t>
            </a:r>
          </a:p>
          <a:p>
            <a:pPr marL="0" indent="0">
              <a:buNone/>
            </a:pPr>
            <a:r>
              <a:rPr lang="en-IN" dirty="0"/>
              <a:t>  });</a:t>
            </a:r>
          </a:p>
          <a:p>
            <a:pPr marL="0" indent="0">
              <a:buNone/>
            </a:pPr>
            <a:r>
              <a:rPr lang="en-IN" dirty="0"/>
              <a:t> it('Should allow access to authenticated users', async () =&gt; {</a:t>
            </a:r>
          </a:p>
          <a:p>
            <a:pPr marL="0" indent="0">
              <a:buNone/>
            </a:pPr>
            <a:r>
              <a:rPr lang="en-IN" dirty="0"/>
              <a:t>    // Test logic for authenticated access</a:t>
            </a:r>
          </a:p>
          <a:p>
            <a:pPr marL="0" indent="0">
              <a:buNone/>
            </a:pPr>
            <a:r>
              <a:rPr lang="en-IN" dirty="0"/>
              <a:t>  });</a:t>
            </a:r>
          </a:p>
          <a:p>
            <a:pPr marL="0" indent="0">
              <a:buNone/>
            </a:pPr>
            <a:r>
              <a:rPr lang="en-IN" dirty="0"/>
              <a:t>  it('Should redirect unauthenticated users to login page', async () =&gt; {</a:t>
            </a:r>
          </a:p>
          <a:p>
            <a:pPr marL="0" indent="0">
              <a:buNone/>
            </a:pPr>
            <a:r>
              <a:rPr lang="en-IN" dirty="0"/>
              <a:t>    // Test logic for unauthenticated access</a:t>
            </a:r>
          </a:p>
          <a:p>
            <a:pPr marL="0" indent="0">
              <a:buNone/>
            </a:pPr>
            <a:r>
              <a:rPr lang="en-IN" dirty="0"/>
              <a:t>  });</a:t>
            </a:r>
          </a:p>
          <a:p>
            <a:pPr marL="0" indent="0">
              <a:buNone/>
            </a:pPr>
            <a:r>
              <a:rPr lang="en-IN" dirty="0"/>
              <a:t>});</a:t>
            </a:r>
          </a:p>
        </p:txBody>
      </p:sp>
      <p:sp>
        <p:nvSpPr>
          <p:cNvPr id="4" name="Date Placeholder 3">
            <a:extLst>
              <a:ext uri="{FF2B5EF4-FFF2-40B4-BE49-F238E27FC236}">
                <a16:creationId xmlns:a16="http://schemas.microsoft.com/office/drawing/2014/main" id="{B27FEE42-AD27-4119-B705-D5BDAA34233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CF887E9-A799-4731-A9D7-AD696CC7835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5D241E7-4AC0-441A-BF4E-969D6EAFB71D}"/>
              </a:ext>
            </a:extLst>
          </p:cNvPr>
          <p:cNvSpPr>
            <a:spLocks noGrp="1"/>
          </p:cNvSpPr>
          <p:nvPr>
            <p:ph type="sldNum" sz="quarter" idx="12"/>
          </p:nvPr>
        </p:nvSpPr>
        <p:spPr/>
        <p:txBody>
          <a:bodyPr/>
          <a:lstStyle/>
          <a:p>
            <a:fld id="{A193C64B-2574-4D3D-B044-92D68AAEF81F}" type="slidenum">
              <a:rPr lang="en-IN" smtClean="0"/>
              <a:t>193</a:t>
            </a:fld>
            <a:endParaRPr lang="en-IN"/>
          </a:p>
        </p:txBody>
      </p:sp>
    </p:spTree>
    <p:extLst>
      <p:ext uri="{BB962C8B-B14F-4D97-AF65-F5344CB8AC3E}">
        <p14:creationId xmlns:p14="http://schemas.microsoft.com/office/powerpoint/2010/main" val="2277731146"/>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39E270-AA18-4643-AD97-D84A02FCF3C0}"/>
              </a:ext>
            </a:extLst>
          </p:cNvPr>
          <p:cNvSpPr>
            <a:spLocks noGrp="1"/>
          </p:cNvSpPr>
          <p:nvPr>
            <p:ph type="ctrTitle"/>
          </p:nvPr>
        </p:nvSpPr>
        <p:spPr/>
        <p:txBody>
          <a:bodyPr/>
          <a:lstStyle/>
          <a:p>
            <a:r>
              <a:rPr lang="en-IN" dirty="0"/>
              <a:t>quiz</a:t>
            </a:r>
          </a:p>
        </p:txBody>
      </p:sp>
      <p:sp>
        <p:nvSpPr>
          <p:cNvPr id="5" name="Subtitle 4">
            <a:extLst>
              <a:ext uri="{FF2B5EF4-FFF2-40B4-BE49-F238E27FC236}">
                <a16:creationId xmlns:a16="http://schemas.microsoft.com/office/drawing/2014/main" id="{BB176439-A741-444B-981F-34119807A6F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345882521"/>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65ECE-2195-4AE2-990D-5843C208DFB7}"/>
              </a:ext>
            </a:extLst>
          </p:cNvPr>
          <p:cNvSpPr>
            <a:spLocks noGrp="1"/>
          </p:cNvSpPr>
          <p:nvPr>
            <p:ph type="title"/>
          </p:nvPr>
        </p:nvSpPr>
        <p:spPr/>
        <p:txBody>
          <a:bodyPr/>
          <a:lstStyle/>
          <a:p>
            <a:r>
              <a:rPr lang="en-US" dirty="0"/>
              <a:t>Quiz - Drag-and-drop:</a:t>
            </a:r>
            <a:endParaRPr lang="en-IN" dirty="0"/>
          </a:p>
        </p:txBody>
      </p:sp>
      <p:sp>
        <p:nvSpPr>
          <p:cNvPr id="3" name="Content Placeholder 2">
            <a:extLst>
              <a:ext uri="{FF2B5EF4-FFF2-40B4-BE49-F238E27FC236}">
                <a16:creationId xmlns:a16="http://schemas.microsoft.com/office/drawing/2014/main" id="{41E4B802-24E6-47ED-8B3F-1F2074CFB60A}"/>
              </a:ext>
            </a:extLst>
          </p:cNvPr>
          <p:cNvSpPr>
            <a:spLocks noGrp="1"/>
          </p:cNvSpPr>
          <p:nvPr>
            <p:ph idx="1"/>
          </p:nvPr>
        </p:nvSpPr>
        <p:spPr/>
        <p:txBody>
          <a:bodyPr/>
          <a:lstStyle/>
          <a:p>
            <a:r>
              <a:rPr lang="en-US" dirty="0">
                <a:solidFill>
                  <a:srgbClr val="FF0000"/>
                </a:solidFill>
              </a:rPr>
              <a:t>Question: How can you simulate a drag-and-drop operation using Playwright?</a:t>
            </a:r>
          </a:p>
          <a:p>
            <a:r>
              <a:rPr lang="en-US" dirty="0"/>
              <a:t>Answer: You can use the </a:t>
            </a:r>
            <a:r>
              <a:rPr lang="en-IN" dirty="0" err="1"/>
              <a:t>dragTo</a:t>
            </a:r>
            <a:r>
              <a:rPr lang="en-US" dirty="0"/>
              <a:t>(target) method to simulate a drag-and-drop operation. Example: </a:t>
            </a:r>
            <a:r>
              <a:rPr lang="en-IN" dirty="0"/>
              <a:t>  await </a:t>
            </a:r>
            <a:r>
              <a:rPr lang="en-IN" dirty="0" err="1"/>
              <a:t>page.locator</a:t>
            </a:r>
            <a:r>
              <a:rPr lang="en-IN" dirty="0"/>
              <a:t>("#</a:t>
            </a:r>
            <a:r>
              <a:rPr lang="en-IN" dirty="0" err="1"/>
              <a:t>dragElement</a:t>
            </a:r>
            <a:r>
              <a:rPr lang="en-IN" dirty="0"/>
              <a:t>").</a:t>
            </a:r>
            <a:r>
              <a:rPr lang="en-IN" dirty="0" err="1">
                <a:highlight>
                  <a:srgbClr val="FFFF00"/>
                </a:highlight>
              </a:rPr>
              <a:t>dragTo</a:t>
            </a:r>
            <a:r>
              <a:rPr lang="en-IN" dirty="0"/>
              <a:t>(</a:t>
            </a:r>
            <a:r>
              <a:rPr lang="en-IN" dirty="0" err="1"/>
              <a:t>page.locator</a:t>
            </a:r>
            <a:r>
              <a:rPr lang="en-IN" dirty="0"/>
              <a:t>("#</a:t>
            </a:r>
            <a:r>
              <a:rPr lang="en-IN" dirty="0" err="1"/>
              <a:t>dropTarget</a:t>
            </a:r>
            <a:r>
              <a:rPr lang="en-IN" dirty="0"/>
              <a:t>"));</a:t>
            </a:r>
          </a:p>
          <a:p>
            <a:endParaRPr lang="en-IN" dirty="0"/>
          </a:p>
        </p:txBody>
      </p:sp>
      <p:sp>
        <p:nvSpPr>
          <p:cNvPr id="4" name="Date Placeholder 3">
            <a:extLst>
              <a:ext uri="{FF2B5EF4-FFF2-40B4-BE49-F238E27FC236}">
                <a16:creationId xmlns:a16="http://schemas.microsoft.com/office/drawing/2014/main" id="{14F6CA23-F9A8-4B28-9313-FD16A58AFE8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D3FFC4C-4F28-463A-B9DD-9268A8A9FEB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ED497EA-2E2D-4D99-B898-DB7044D8121A}"/>
              </a:ext>
            </a:extLst>
          </p:cNvPr>
          <p:cNvSpPr>
            <a:spLocks noGrp="1"/>
          </p:cNvSpPr>
          <p:nvPr>
            <p:ph type="sldNum" sz="quarter" idx="12"/>
          </p:nvPr>
        </p:nvSpPr>
        <p:spPr/>
        <p:txBody>
          <a:bodyPr/>
          <a:lstStyle/>
          <a:p>
            <a:fld id="{A193C64B-2574-4D3D-B044-92D68AAEF81F}" type="slidenum">
              <a:rPr lang="en-IN" smtClean="0"/>
              <a:t>195</a:t>
            </a:fld>
            <a:endParaRPr lang="en-IN"/>
          </a:p>
        </p:txBody>
      </p:sp>
    </p:spTree>
    <p:extLst>
      <p:ext uri="{BB962C8B-B14F-4D97-AF65-F5344CB8AC3E}">
        <p14:creationId xmlns:p14="http://schemas.microsoft.com/office/powerpoint/2010/main" val="941140837"/>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286C8-DCA8-40A3-BB6A-063F78FD36DF}"/>
              </a:ext>
            </a:extLst>
          </p:cNvPr>
          <p:cNvSpPr>
            <a:spLocks noGrp="1"/>
          </p:cNvSpPr>
          <p:nvPr>
            <p:ph type="title"/>
          </p:nvPr>
        </p:nvSpPr>
        <p:spPr/>
        <p:txBody>
          <a:bodyPr/>
          <a:lstStyle/>
          <a:p>
            <a:r>
              <a:rPr lang="en-US" dirty="0"/>
              <a:t>Quiz - Keyboard and mouse events:</a:t>
            </a:r>
            <a:endParaRPr lang="en-IN" dirty="0"/>
          </a:p>
        </p:txBody>
      </p:sp>
      <p:sp>
        <p:nvSpPr>
          <p:cNvPr id="3" name="Content Placeholder 2">
            <a:extLst>
              <a:ext uri="{FF2B5EF4-FFF2-40B4-BE49-F238E27FC236}">
                <a16:creationId xmlns:a16="http://schemas.microsoft.com/office/drawing/2014/main" id="{9C797D3B-D76D-4216-94D8-8D1E11CA2A94}"/>
              </a:ext>
            </a:extLst>
          </p:cNvPr>
          <p:cNvSpPr>
            <a:spLocks noGrp="1"/>
          </p:cNvSpPr>
          <p:nvPr>
            <p:ph idx="1"/>
          </p:nvPr>
        </p:nvSpPr>
        <p:spPr/>
        <p:txBody>
          <a:bodyPr/>
          <a:lstStyle/>
          <a:p>
            <a:r>
              <a:rPr lang="en-US" dirty="0">
                <a:solidFill>
                  <a:srgbClr val="FF0000"/>
                </a:solidFill>
              </a:rPr>
              <a:t>Question: How can you simulate keyboard events such as typing a text using Playwright?</a:t>
            </a:r>
          </a:p>
          <a:p>
            <a:r>
              <a:rPr lang="en-US" dirty="0"/>
              <a:t>Answer: You can use the </a:t>
            </a:r>
            <a:r>
              <a:rPr lang="en-US" dirty="0" err="1"/>
              <a:t>page.fill</a:t>
            </a:r>
            <a:r>
              <a:rPr lang="en-US" dirty="0"/>
              <a:t>(selector, text) method to simulate typing text into an element. </a:t>
            </a:r>
          </a:p>
          <a:p>
            <a:pPr lvl="1"/>
            <a:r>
              <a:rPr lang="en-US" dirty="0"/>
              <a:t>Example: await </a:t>
            </a:r>
            <a:r>
              <a:rPr lang="en-US" dirty="0" err="1">
                <a:highlight>
                  <a:srgbClr val="FFFF00"/>
                </a:highlight>
              </a:rPr>
              <a:t>page.fill</a:t>
            </a:r>
            <a:r>
              <a:rPr lang="en-US" dirty="0"/>
              <a:t>(&lt;SOME_LOCATOR&gt;), 'Hello, World!’).</a:t>
            </a:r>
          </a:p>
          <a:p>
            <a:pPr lvl="1"/>
            <a:r>
              <a:rPr lang="en-US" dirty="0"/>
              <a:t>Await </a:t>
            </a:r>
            <a:r>
              <a:rPr lang="en-US" dirty="0" err="1"/>
              <a:t>page.locator</a:t>
            </a:r>
            <a:r>
              <a:rPr lang="en-US" dirty="0"/>
              <a:t>(&lt;SOME_LOCATOR&gt;).fill(“This is the text”);</a:t>
            </a:r>
            <a:endParaRPr lang="en-IN" dirty="0"/>
          </a:p>
        </p:txBody>
      </p:sp>
      <p:sp>
        <p:nvSpPr>
          <p:cNvPr id="4" name="Date Placeholder 3">
            <a:extLst>
              <a:ext uri="{FF2B5EF4-FFF2-40B4-BE49-F238E27FC236}">
                <a16:creationId xmlns:a16="http://schemas.microsoft.com/office/drawing/2014/main" id="{46D990F0-5145-49E9-91E5-E565A261DD9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F4128F3-773C-4C6E-B623-E3B41D156B7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352AF89-DD2E-463C-8AF7-4FC4EC59B573}"/>
              </a:ext>
            </a:extLst>
          </p:cNvPr>
          <p:cNvSpPr>
            <a:spLocks noGrp="1"/>
          </p:cNvSpPr>
          <p:nvPr>
            <p:ph type="sldNum" sz="quarter" idx="12"/>
          </p:nvPr>
        </p:nvSpPr>
        <p:spPr/>
        <p:txBody>
          <a:bodyPr/>
          <a:lstStyle/>
          <a:p>
            <a:fld id="{A193C64B-2574-4D3D-B044-92D68AAEF81F}" type="slidenum">
              <a:rPr lang="en-IN" smtClean="0"/>
              <a:t>196</a:t>
            </a:fld>
            <a:endParaRPr lang="en-IN"/>
          </a:p>
        </p:txBody>
      </p:sp>
    </p:spTree>
    <p:extLst>
      <p:ext uri="{BB962C8B-B14F-4D97-AF65-F5344CB8AC3E}">
        <p14:creationId xmlns:p14="http://schemas.microsoft.com/office/powerpoint/2010/main" val="833830876"/>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3E2CE-1423-420A-AA43-62CC71D7EA96}"/>
              </a:ext>
            </a:extLst>
          </p:cNvPr>
          <p:cNvSpPr>
            <a:spLocks noGrp="1"/>
          </p:cNvSpPr>
          <p:nvPr>
            <p:ph type="title"/>
          </p:nvPr>
        </p:nvSpPr>
        <p:spPr/>
        <p:txBody>
          <a:bodyPr/>
          <a:lstStyle/>
          <a:p>
            <a:r>
              <a:rPr lang="en-US" dirty="0"/>
              <a:t>Quiz - Assertions and Testing:</a:t>
            </a:r>
            <a:endParaRPr lang="en-IN" dirty="0"/>
          </a:p>
        </p:txBody>
      </p:sp>
      <p:sp>
        <p:nvSpPr>
          <p:cNvPr id="3" name="Content Placeholder 2">
            <a:extLst>
              <a:ext uri="{FF2B5EF4-FFF2-40B4-BE49-F238E27FC236}">
                <a16:creationId xmlns:a16="http://schemas.microsoft.com/office/drawing/2014/main" id="{C7D47C8D-D63E-4CF3-B154-19BD16D24BBE}"/>
              </a:ext>
            </a:extLst>
          </p:cNvPr>
          <p:cNvSpPr>
            <a:spLocks noGrp="1"/>
          </p:cNvSpPr>
          <p:nvPr>
            <p:ph idx="1"/>
          </p:nvPr>
        </p:nvSpPr>
        <p:spPr/>
        <p:txBody>
          <a:bodyPr>
            <a:normAutofit/>
          </a:bodyPr>
          <a:lstStyle/>
          <a:p>
            <a:r>
              <a:rPr lang="en-US" dirty="0">
                <a:solidFill>
                  <a:srgbClr val="FF0000"/>
                </a:solidFill>
              </a:rPr>
              <a:t>Question: Which assertion libraries can you use with Playwright for writing tests?</a:t>
            </a:r>
          </a:p>
          <a:p>
            <a:r>
              <a:rPr lang="en-US" dirty="0"/>
              <a:t>Answer: You can use libraries like Jest, Mocha, or Chai for writing assertions in Playwright tests.</a:t>
            </a:r>
          </a:p>
          <a:p>
            <a:r>
              <a:rPr lang="en-US" dirty="0">
                <a:solidFill>
                  <a:srgbClr val="FF0000"/>
                </a:solidFill>
              </a:rPr>
              <a:t>Question: How do you assert that an element is visible on the page using Playwright?</a:t>
            </a:r>
          </a:p>
          <a:p>
            <a:r>
              <a:rPr lang="en-US" dirty="0"/>
              <a:t>Answer: You can use the expect function along with Playwright's </a:t>
            </a:r>
            <a:r>
              <a:rPr lang="en-US" dirty="0" err="1">
                <a:highlight>
                  <a:srgbClr val="FFFF00"/>
                </a:highlight>
              </a:rPr>
              <a:t>isVisible</a:t>
            </a:r>
            <a:r>
              <a:rPr lang="en-US" dirty="0"/>
              <a:t> method to assert the visibility of an element. </a:t>
            </a:r>
          </a:p>
          <a:p>
            <a:r>
              <a:rPr lang="en-US" dirty="0"/>
              <a:t>Example: </a:t>
            </a:r>
            <a:r>
              <a:rPr lang="en-US" dirty="0">
                <a:highlight>
                  <a:srgbClr val="FFFF00"/>
                </a:highlight>
              </a:rPr>
              <a:t>expect(await </a:t>
            </a:r>
            <a:r>
              <a:rPr lang="en-US" dirty="0" err="1">
                <a:highlight>
                  <a:srgbClr val="FFFF00"/>
                </a:highlight>
              </a:rPr>
              <a:t>page.isVisible</a:t>
            </a:r>
            <a:r>
              <a:rPr lang="en-US" dirty="0">
                <a:highlight>
                  <a:srgbClr val="FFFF00"/>
                </a:highlight>
              </a:rPr>
              <a:t>('.element')).</a:t>
            </a:r>
            <a:r>
              <a:rPr lang="en-US" dirty="0" err="1">
                <a:highlight>
                  <a:srgbClr val="FFFF00"/>
                </a:highlight>
              </a:rPr>
              <a:t>toBeTruthy</a:t>
            </a:r>
            <a:r>
              <a:rPr lang="en-US" dirty="0">
                <a:highlight>
                  <a:srgbClr val="FFFF00"/>
                </a:highlight>
              </a:rPr>
              <a:t>().</a:t>
            </a:r>
            <a:endParaRPr lang="en-IN" dirty="0">
              <a:highlight>
                <a:srgbClr val="FFFF00"/>
              </a:highlight>
            </a:endParaRPr>
          </a:p>
        </p:txBody>
      </p:sp>
      <p:sp>
        <p:nvSpPr>
          <p:cNvPr id="4" name="Date Placeholder 3">
            <a:extLst>
              <a:ext uri="{FF2B5EF4-FFF2-40B4-BE49-F238E27FC236}">
                <a16:creationId xmlns:a16="http://schemas.microsoft.com/office/drawing/2014/main" id="{E14CAD58-A0CC-40BD-96F2-1406A0598FC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39BAE9B-B2A8-493B-8BAC-08D6AEC11B5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85310B5-59CF-4982-998C-5B7A625EFEB3}"/>
              </a:ext>
            </a:extLst>
          </p:cNvPr>
          <p:cNvSpPr>
            <a:spLocks noGrp="1"/>
          </p:cNvSpPr>
          <p:nvPr>
            <p:ph type="sldNum" sz="quarter" idx="12"/>
          </p:nvPr>
        </p:nvSpPr>
        <p:spPr/>
        <p:txBody>
          <a:bodyPr/>
          <a:lstStyle/>
          <a:p>
            <a:fld id="{A193C64B-2574-4D3D-B044-92D68AAEF81F}" type="slidenum">
              <a:rPr lang="en-IN" smtClean="0"/>
              <a:t>197</a:t>
            </a:fld>
            <a:endParaRPr lang="en-IN"/>
          </a:p>
        </p:txBody>
      </p:sp>
    </p:spTree>
    <p:extLst>
      <p:ext uri="{BB962C8B-B14F-4D97-AF65-F5344CB8AC3E}">
        <p14:creationId xmlns:p14="http://schemas.microsoft.com/office/powerpoint/2010/main" val="243232472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6B3D-3567-458F-9607-ECECACBFC12C}"/>
              </a:ext>
            </a:extLst>
          </p:cNvPr>
          <p:cNvSpPr>
            <a:spLocks noGrp="1"/>
          </p:cNvSpPr>
          <p:nvPr>
            <p:ph type="title"/>
          </p:nvPr>
        </p:nvSpPr>
        <p:spPr/>
        <p:txBody>
          <a:bodyPr/>
          <a:lstStyle/>
          <a:p>
            <a:r>
              <a:rPr lang="en-US" dirty="0"/>
              <a:t>Quiz - Structuring tests (describe, it blocks):</a:t>
            </a:r>
            <a:endParaRPr lang="en-IN" dirty="0"/>
          </a:p>
        </p:txBody>
      </p:sp>
      <p:sp>
        <p:nvSpPr>
          <p:cNvPr id="3" name="Content Placeholder 2">
            <a:extLst>
              <a:ext uri="{FF2B5EF4-FFF2-40B4-BE49-F238E27FC236}">
                <a16:creationId xmlns:a16="http://schemas.microsoft.com/office/drawing/2014/main" id="{B6283DC4-B063-4726-B6CE-87FA463C2738}"/>
              </a:ext>
            </a:extLst>
          </p:cNvPr>
          <p:cNvSpPr>
            <a:spLocks noGrp="1"/>
          </p:cNvSpPr>
          <p:nvPr>
            <p:ph idx="1"/>
          </p:nvPr>
        </p:nvSpPr>
        <p:spPr/>
        <p:txBody>
          <a:bodyPr>
            <a:normAutofit/>
          </a:bodyPr>
          <a:lstStyle/>
          <a:p>
            <a:r>
              <a:rPr lang="en-US" dirty="0">
                <a:solidFill>
                  <a:srgbClr val="FF0000"/>
                </a:solidFill>
              </a:rPr>
              <a:t>Question: What is the purpose of the describe block in test scripts?</a:t>
            </a:r>
          </a:p>
          <a:p>
            <a:r>
              <a:rPr lang="en-US" dirty="0"/>
              <a:t>Answer: The describe block is used to </a:t>
            </a:r>
            <a:r>
              <a:rPr lang="en-US" dirty="0">
                <a:highlight>
                  <a:srgbClr val="FFFF00"/>
                </a:highlight>
              </a:rPr>
              <a:t>group related test </a:t>
            </a:r>
            <a:r>
              <a:rPr lang="en-US" dirty="0"/>
              <a:t>cases together. </a:t>
            </a:r>
          </a:p>
          <a:p>
            <a:r>
              <a:rPr lang="en-US" dirty="0">
                <a:solidFill>
                  <a:srgbClr val="FF0000"/>
                </a:solidFill>
              </a:rPr>
              <a:t>Question: How can you execute setup and teardown logic before and after each test case in Playwright tests?</a:t>
            </a:r>
          </a:p>
          <a:p>
            <a:r>
              <a:rPr lang="en-US" dirty="0"/>
              <a:t>Answer: You can use the </a:t>
            </a:r>
            <a:r>
              <a:rPr lang="en-US" dirty="0" err="1">
                <a:highlight>
                  <a:srgbClr val="FFFF00"/>
                </a:highlight>
              </a:rPr>
              <a:t>beforeEach</a:t>
            </a:r>
            <a:r>
              <a:rPr lang="en-US" dirty="0"/>
              <a:t> and </a:t>
            </a:r>
            <a:r>
              <a:rPr lang="en-US" dirty="0" err="1">
                <a:highlight>
                  <a:srgbClr val="FFFF00"/>
                </a:highlight>
              </a:rPr>
              <a:t>afterEach</a:t>
            </a:r>
            <a:r>
              <a:rPr lang="en-US" dirty="0"/>
              <a:t> hooks to execute setup and teardown logic before and after each test case within the describe block.</a:t>
            </a:r>
            <a:endParaRPr lang="en-IN" dirty="0"/>
          </a:p>
        </p:txBody>
      </p:sp>
      <p:sp>
        <p:nvSpPr>
          <p:cNvPr id="4" name="Date Placeholder 3">
            <a:extLst>
              <a:ext uri="{FF2B5EF4-FFF2-40B4-BE49-F238E27FC236}">
                <a16:creationId xmlns:a16="http://schemas.microsoft.com/office/drawing/2014/main" id="{8562D5F1-0573-44B1-9B8F-357C0DD059F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17BAB4D-2F85-4B66-A5B7-E767E4AE9A0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4A08D5D-8F56-4ECB-8FEC-B09A3490920C}"/>
              </a:ext>
            </a:extLst>
          </p:cNvPr>
          <p:cNvSpPr>
            <a:spLocks noGrp="1"/>
          </p:cNvSpPr>
          <p:nvPr>
            <p:ph type="sldNum" sz="quarter" idx="12"/>
          </p:nvPr>
        </p:nvSpPr>
        <p:spPr/>
        <p:txBody>
          <a:bodyPr/>
          <a:lstStyle/>
          <a:p>
            <a:fld id="{A193C64B-2574-4D3D-B044-92D68AAEF81F}" type="slidenum">
              <a:rPr lang="en-IN" smtClean="0"/>
              <a:t>198</a:t>
            </a:fld>
            <a:endParaRPr lang="en-IN"/>
          </a:p>
        </p:txBody>
      </p:sp>
    </p:spTree>
    <p:extLst>
      <p:ext uri="{BB962C8B-B14F-4D97-AF65-F5344CB8AC3E}">
        <p14:creationId xmlns:p14="http://schemas.microsoft.com/office/powerpoint/2010/main" val="2110222337"/>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3CD6EF-0325-47E9-A2E5-FDB9DDDA70CD}"/>
              </a:ext>
            </a:extLst>
          </p:cNvPr>
          <p:cNvSpPr>
            <a:spLocks noGrp="1"/>
          </p:cNvSpPr>
          <p:nvPr>
            <p:ph type="ctrTitle"/>
          </p:nvPr>
        </p:nvSpPr>
        <p:spPr/>
        <p:txBody>
          <a:bodyPr/>
          <a:lstStyle/>
          <a:p>
            <a:r>
              <a:rPr lang="en-IN" dirty="0"/>
              <a:t>Playwright Features Deep Dive</a:t>
            </a:r>
          </a:p>
        </p:txBody>
      </p:sp>
      <p:sp>
        <p:nvSpPr>
          <p:cNvPr id="5" name="Subtitle 4">
            <a:extLst>
              <a:ext uri="{FF2B5EF4-FFF2-40B4-BE49-F238E27FC236}">
                <a16:creationId xmlns:a16="http://schemas.microsoft.com/office/drawing/2014/main" id="{0BDFA479-AF57-4B38-A601-D90C927FA1B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715237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395C40-6529-4A0D-9BD2-BAFF9B72B1C2}"/>
              </a:ext>
            </a:extLst>
          </p:cNvPr>
          <p:cNvSpPr>
            <a:spLocks noGrp="1"/>
          </p:cNvSpPr>
          <p:nvPr>
            <p:ph type="ctrTitle"/>
          </p:nvPr>
        </p:nvSpPr>
        <p:spPr/>
        <p:txBody>
          <a:bodyPr/>
          <a:lstStyle/>
          <a:p>
            <a:r>
              <a:rPr lang="en-US" dirty="0"/>
              <a:t>disclaimer</a:t>
            </a:r>
            <a:endParaRPr lang="en-IN" dirty="0"/>
          </a:p>
        </p:txBody>
      </p:sp>
      <p:sp>
        <p:nvSpPr>
          <p:cNvPr id="5" name="Subtitle 4">
            <a:extLst>
              <a:ext uri="{FF2B5EF4-FFF2-40B4-BE49-F238E27FC236}">
                <a16:creationId xmlns:a16="http://schemas.microsoft.com/office/drawing/2014/main" id="{A2C01E21-0F13-4B80-AB7C-CB68C8D248F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7299309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565E-8C17-403B-ACFF-6E89B4811897}"/>
              </a:ext>
            </a:extLst>
          </p:cNvPr>
          <p:cNvSpPr>
            <a:spLocks noGrp="1"/>
          </p:cNvSpPr>
          <p:nvPr>
            <p:ph type="title"/>
          </p:nvPr>
        </p:nvSpPr>
        <p:spPr/>
        <p:txBody>
          <a:bodyPr/>
          <a:lstStyle/>
          <a:p>
            <a:r>
              <a:rPr lang="en-US" dirty="0"/>
              <a:t>Course contents - </a:t>
            </a:r>
            <a:r>
              <a:rPr lang="en-US" b="1" u="sng" dirty="0"/>
              <a:t>Student mgt project </a:t>
            </a:r>
            <a:br>
              <a:rPr lang="en-US" b="1" u="sng" dirty="0"/>
            </a:br>
            <a:endParaRPr lang="en-IN" dirty="0"/>
          </a:p>
        </p:txBody>
      </p:sp>
      <p:sp>
        <p:nvSpPr>
          <p:cNvPr id="3" name="Content Placeholder 2">
            <a:extLst>
              <a:ext uri="{FF2B5EF4-FFF2-40B4-BE49-F238E27FC236}">
                <a16:creationId xmlns:a16="http://schemas.microsoft.com/office/drawing/2014/main" id="{48EF84C7-139B-4F03-A35A-E7D6ADABC7B7}"/>
              </a:ext>
            </a:extLst>
          </p:cNvPr>
          <p:cNvSpPr>
            <a:spLocks noGrp="1"/>
          </p:cNvSpPr>
          <p:nvPr>
            <p:ph idx="1"/>
          </p:nvPr>
        </p:nvSpPr>
        <p:spPr/>
        <p:txBody>
          <a:bodyPr/>
          <a:lstStyle/>
          <a:p>
            <a:pPr lvl="1"/>
            <a:r>
              <a:rPr lang="en-US" dirty="0"/>
              <a:t>Add student</a:t>
            </a:r>
          </a:p>
          <a:p>
            <a:pPr lvl="1"/>
            <a:r>
              <a:rPr lang="en-US" dirty="0"/>
              <a:t>List student</a:t>
            </a:r>
          </a:p>
          <a:p>
            <a:pPr lvl="1"/>
            <a:r>
              <a:rPr lang="en-US" dirty="0"/>
              <a:t>Search</a:t>
            </a:r>
          </a:p>
          <a:p>
            <a:pPr lvl="1"/>
            <a:r>
              <a:rPr lang="en-US" dirty="0"/>
              <a:t>Pagination (Next and Previous page)</a:t>
            </a:r>
          </a:p>
          <a:p>
            <a:pPr lvl="1"/>
            <a:r>
              <a:rPr lang="en-US" dirty="0"/>
              <a:t>Remove the student record</a:t>
            </a:r>
          </a:p>
          <a:p>
            <a:pPr lvl="1"/>
            <a:r>
              <a:rPr lang="en-US" dirty="0"/>
              <a:t>Display any specific record </a:t>
            </a:r>
          </a:p>
          <a:p>
            <a:pPr lvl="1"/>
            <a:r>
              <a:rPr lang="en-US" dirty="0"/>
              <a:t>Count number of records </a:t>
            </a:r>
          </a:p>
          <a:p>
            <a:pPr lvl="1"/>
            <a:endParaRPr lang="en-IN" dirty="0"/>
          </a:p>
        </p:txBody>
      </p:sp>
      <p:sp>
        <p:nvSpPr>
          <p:cNvPr id="4" name="Date Placeholder 3">
            <a:extLst>
              <a:ext uri="{FF2B5EF4-FFF2-40B4-BE49-F238E27FC236}">
                <a16:creationId xmlns:a16="http://schemas.microsoft.com/office/drawing/2014/main" id="{D7A93A52-2DED-4D79-8F0D-B1FD25AF081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790FACA-2FD7-48B2-940F-FFC8FE15C23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684C71C-A19A-4EE6-9611-BFFD4972CDDE}"/>
              </a:ext>
            </a:extLst>
          </p:cNvPr>
          <p:cNvSpPr>
            <a:spLocks noGrp="1"/>
          </p:cNvSpPr>
          <p:nvPr>
            <p:ph type="sldNum" sz="quarter" idx="12"/>
          </p:nvPr>
        </p:nvSpPr>
        <p:spPr/>
        <p:txBody>
          <a:bodyPr/>
          <a:lstStyle/>
          <a:p>
            <a:fld id="{A193C64B-2574-4D3D-B044-92D68AAEF81F}" type="slidenum">
              <a:rPr lang="en-IN" smtClean="0"/>
              <a:t>20</a:t>
            </a:fld>
            <a:endParaRPr lang="en-IN"/>
          </a:p>
        </p:txBody>
      </p:sp>
    </p:spTree>
    <p:extLst>
      <p:ext uri="{BB962C8B-B14F-4D97-AF65-F5344CB8AC3E}">
        <p14:creationId xmlns:p14="http://schemas.microsoft.com/office/powerpoint/2010/main" val="1355502608"/>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1D0D6-3774-48DE-89BA-F2EA907733C0}"/>
              </a:ext>
            </a:extLst>
          </p:cNvPr>
          <p:cNvSpPr>
            <a:spLocks noGrp="1"/>
          </p:cNvSpPr>
          <p:nvPr>
            <p:ph type="title"/>
          </p:nvPr>
        </p:nvSpPr>
        <p:spPr/>
        <p:txBody>
          <a:bodyPr/>
          <a:lstStyle/>
          <a:p>
            <a:r>
              <a:rPr lang="en-US" dirty="0"/>
              <a:t>Handling Browser Dialogs:</a:t>
            </a:r>
            <a:br>
              <a:rPr lang="en-US" dirty="0"/>
            </a:br>
            <a:endParaRPr lang="en-IN" dirty="0"/>
          </a:p>
        </p:txBody>
      </p:sp>
      <p:sp>
        <p:nvSpPr>
          <p:cNvPr id="3" name="Content Placeholder 2">
            <a:extLst>
              <a:ext uri="{FF2B5EF4-FFF2-40B4-BE49-F238E27FC236}">
                <a16:creationId xmlns:a16="http://schemas.microsoft.com/office/drawing/2014/main" id="{266B7304-EED3-40F4-86DB-F831EF2E353B}"/>
              </a:ext>
            </a:extLst>
          </p:cNvPr>
          <p:cNvSpPr>
            <a:spLocks noGrp="1"/>
          </p:cNvSpPr>
          <p:nvPr>
            <p:ph idx="1"/>
          </p:nvPr>
        </p:nvSpPr>
        <p:spPr/>
        <p:txBody>
          <a:bodyPr>
            <a:normAutofit/>
          </a:bodyPr>
          <a:lstStyle/>
          <a:p>
            <a:r>
              <a:rPr lang="en-US" dirty="0"/>
              <a:t>Playwright provides methods like </a:t>
            </a:r>
            <a:r>
              <a:rPr lang="en-US" dirty="0" err="1">
                <a:highlight>
                  <a:srgbClr val="FFFF00"/>
                </a:highlight>
              </a:rPr>
              <a:t>page.on</a:t>
            </a:r>
            <a:r>
              <a:rPr lang="en-US" dirty="0">
                <a:highlight>
                  <a:srgbClr val="FFFF00"/>
                </a:highlight>
              </a:rPr>
              <a:t>('dialog') </a:t>
            </a:r>
            <a:r>
              <a:rPr lang="en-US" dirty="0"/>
              <a:t>to intercept and handle browser dialogs such as </a:t>
            </a:r>
            <a:r>
              <a:rPr lang="en-US" dirty="0">
                <a:highlight>
                  <a:srgbClr val="FFFF00"/>
                </a:highlight>
              </a:rPr>
              <a:t>alert</a:t>
            </a:r>
            <a:r>
              <a:rPr lang="en-US" dirty="0"/>
              <a:t>, </a:t>
            </a:r>
            <a:r>
              <a:rPr lang="en-US" dirty="0">
                <a:highlight>
                  <a:srgbClr val="FFFF00"/>
                </a:highlight>
              </a:rPr>
              <a:t>confirm</a:t>
            </a:r>
            <a:r>
              <a:rPr lang="en-US" dirty="0"/>
              <a:t>, and </a:t>
            </a:r>
            <a:r>
              <a:rPr lang="en-US" dirty="0">
                <a:highlight>
                  <a:srgbClr val="FFFF00"/>
                </a:highlight>
              </a:rPr>
              <a:t>prompt</a:t>
            </a:r>
            <a:r>
              <a:rPr lang="en-US" dirty="0"/>
              <a:t>.</a:t>
            </a:r>
          </a:p>
          <a:p>
            <a:r>
              <a:rPr lang="en-US" dirty="0"/>
              <a:t>You can use the intercepted dialog object to </a:t>
            </a:r>
            <a:r>
              <a:rPr lang="en-US" dirty="0">
                <a:highlight>
                  <a:srgbClr val="FFFF00"/>
                </a:highlight>
              </a:rPr>
              <a:t>accept</a:t>
            </a:r>
            <a:r>
              <a:rPr lang="en-US" dirty="0"/>
              <a:t>, </a:t>
            </a:r>
            <a:r>
              <a:rPr lang="en-US" dirty="0">
                <a:highlight>
                  <a:srgbClr val="FFFF00"/>
                </a:highlight>
              </a:rPr>
              <a:t>dismiss</a:t>
            </a:r>
            <a:r>
              <a:rPr lang="en-US" dirty="0"/>
              <a:t>, or provide </a:t>
            </a:r>
            <a:r>
              <a:rPr lang="en-US" dirty="0">
                <a:highlight>
                  <a:srgbClr val="FFFF00"/>
                </a:highlight>
              </a:rPr>
              <a:t>input</a:t>
            </a:r>
            <a:r>
              <a:rPr lang="en-US" dirty="0"/>
              <a:t> to the dialogs.</a:t>
            </a:r>
          </a:p>
          <a:p>
            <a:pPr lvl="1"/>
            <a:r>
              <a:rPr lang="en-US" dirty="0" err="1">
                <a:solidFill>
                  <a:srgbClr val="FF0000"/>
                </a:solidFill>
              </a:rPr>
              <a:t>npx</a:t>
            </a:r>
            <a:r>
              <a:rPr lang="en-US" dirty="0">
                <a:solidFill>
                  <a:srgbClr val="FF0000"/>
                </a:solidFill>
              </a:rPr>
              <a:t> playwright test --project=chromium -g "@dismiss"  </a:t>
            </a:r>
            <a:r>
              <a:rPr lang="en-IN" dirty="0">
                <a:solidFill>
                  <a:srgbClr val="FF0000"/>
                </a:solidFill>
              </a:rPr>
              <a:t>--headed</a:t>
            </a:r>
          </a:p>
          <a:p>
            <a:pPr lvl="1"/>
            <a:endParaRPr lang="en-US" dirty="0">
              <a:solidFill>
                <a:srgbClr val="FF0000"/>
              </a:solidFill>
            </a:endParaRPr>
          </a:p>
        </p:txBody>
      </p:sp>
      <p:sp>
        <p:nvSpPr>
          <p:cNvPr id="4" name="Date Placeholder 3">
            <a:extLst>
              <a:ext uri="{FF2B5EF4-FFF2-40B4-BE49-F238E27FC236}">
                <a16:creationId xmlns:a16="http://schemas.microsoft.com/office/drawing/2014/main" id="{39AC566F-4145-408E-B25E-A2FC29C22B4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51CC98B-02CB-4CA9-9D22-32A5900C244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97EA995-9444-46A4-9FEB-2D8CDAB61880}"/>
              </a:ext>
            </a:extLst>
          </p:cNvPr>
          <p:cNvSpPr>
            <a:spLocks noGrp="1"/>
          </p:cNvSpPr>
          <p:nvPr>
            <p:ph type="sldNum" sz="quarter" idx="12"/>
          </p:nvPr>
        </p:nvSpPr>
        <p:spPr/>
        <p:txBody>
          <a:bodyPr/>
          <a:lstStyle/>
          <a:p>
            <a:fld id="{A193C64B-2574-4D3D-B044-92D68AAEF81F}" type="slidenum">
              <a:rPr lang="en-IN" smtClean="0"/>
              <a:t>200</a:t>
            </a:fld>
            <a:endParaRPr lang="en-IN"/>
          </a:p>
        </p:txBody>
      </p:sp>
    </p:spTree>
    <p:extLst>
      <p:ext uri="{BB962C8B-B14F-4D97-AF65-F5344CB8AC3E}">
        <p14:creationId xmlns:p14="http://schemas.microsoft.com/office/powerpoint/2010/main" val="187153207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28C7D-3863-434E-9B1D-1A2151657022}"/>
              </a:ext>
            </a:extLst>
          </p:cNvPr>
          <p:cNvSpPr>
            <a:spLocks noGrp="1"/>
          </p:cNvSpPr>
          <p:nvPr>
            <p:ph type="title"/>
          </p:nvPr>
        </p:nvSpPr>
        <p:spPr/>
        <p:txBody>
          <a:bodyPr/>
          <a:lstStyle/>
          <a:p>
            <a:r>
              <a:rPr lang="en-US" dirty="0"/>
              <a:t>Intercepting New Windows or Tabs:</a:t>
            </a:r>
            <a:br>
              <a:rPr lang="en-US" dirty="0"/>
            </a:br>
            <a:endParaRPr lang="en-IN" dirty="0"/>
          </a:p>
        </p:txBody>
      </p:sp>
      <p:sp>
        <p:nvSpPr>
          <p:cNvPr id="3" name="Content Placeholder 2">
            <a:extLst>
              <a:ext uri="{FF2B5EF4-FFF2-40B4-BE49-F238E27FC236}">
                <a16:creationId xmlns:a16="http://schemas.microsoft.com/office/drawing/2014/main" id="{A5A17912-27AC-4E44-BE6F-AB2A8E09EBD6}"/>
              </a:ext>
            </a:extLst>
          </p:cNvPr>
          <p:cNvSpPr>
            <a:spLocks noGrp="1"/>
          </p:cNvSpPr>
          <p:nvPr>
            <p:ph idx="1"/>
          </p:nvPr>
        </p:nvSpPr>
        <p:spPr/>
        <p:txBody>
          <a:bodyPr>
            <a:normAutofit/>
          </a:bodyPr>
          <a:lstStyle/>
          <a:p>
            <a:endParaRPr lang="en-US" dirty="0"/>
          </a:p>
          <a:p>
            <a:r>
              <a:rPr lang="en-US" dirty="0"/>
              <a:t>Use </a:t>
            </a:r>
            <a:r>
              <a:rPr lang="en-US" dirty="0" err="1"/>
              <a:t>page.</a:t>
            </a:r>
            <a:r>
              <a:rPr lang="en-US" dirty="0" err="1">
                <a:highlight>
                  <a:srgbClr val="FFFF00"/>
                </a:highlight>
              </a:rPr>
              <a:t>waitForEvent</a:t>
            </a:r>
            <a:r>
              <a:rPr lang="en-US" dirty="0"/>
              <a:t>('popup') to intercept and handle new browser windows or tabs.</a:t>
            </a:r>
          </a:p>
          <a:p>
            <a:r>
              <a:rPr lang="en-US" dirty="0"/>
              <a:t>This allows you to perform actions on the new page, such as navigating or interacting with elements.</a:t>
            </a:r>
          </a:p>
          <a:p>
            <a:pPr lvl="1"/>
            <a:r>
              <a:rPr lang="en-US" dirty="0">
                <a:solidFill>
                  <a:srgbClr val="FF0000"/>
                </a:solidFill>
              </a:rPr>
              <a:t>//</a:t>
            </a:r>
            <a:r>
              <a:rPr lang="en-US" dirty="0" err="1">
                <a:solidFill>
                  <a:srgbClr val="FF0000"/>
                </a:solidFill>
              </a:rPr>
              <a:t>npx</a:t>
            </a:r>
            <a:r>
              <a:rPr lang="en-US" dirty="0">
                <a:solidFill>
                  <a:srgbClr val="FF0000"/>
                </a:solidFill>
              </a:rPr>
              <a:t> playwright test --project=chromium -g "@</a:t>
            </a:r>
            <a:r>
              <a:rPr lang="en-US" dirty="0" err="1">
                <a:solidFill>
                  <a:srgbClr val="FF0000"/>
                </a:solidFill>
              </a:rPr>
              <a:t>openNewWindow</a:t>
            </a:r>
            <a:r>
              <a:rPr lang="en-US" dirty="0">
                <a:solidFill>
                  <a:srgbClr val="FF0000"/>
                </a:solidFill>
              </a:rPr>
              <a:t>" --headed</a:t>
            </a:r>
          </a:p>
          <a:p>
            <a:pPr lvl="1"/>
            <a:endParaRPr lang="en-US" dirty="0"/>
          </a:p>
          <a:p>
            <a:pPr lvl="1"/>
            <a:endParaRPr lang="en-US" dirty="0"/>
          </a:p>
          <a:p>
            <a:endParaRPr lang="en-IN" dirty="0"/>
          </a:p>
          <a:p>
            <a:endParaRPr lang="en-IN" dirty="0"/>
          </a:p>
        </p:txBody>
      </p:sp>
      <p:sp>
        <p:nvSpPr>
          <p:cNvPr id="4" name="Date Placeholder 3">
            <a:extLst>
              <a:ext uri="{FF2B5EF4-FFF2-40B4-BE49-F238E27FC236}">
                <a16:creationId xmlns:a16="http://schemas.microsoft.com/office/drawing/2014/main" id="{B7F4744D-6F3A-4797-9691-743ACE72860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7CFD4CB-56A7-44A0-AEE9-4FAE56CC9F2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20DA1A0-1771-4A9D-A586-99BF6BA8CF0F}"/>
              </a:ext>
            </a:extLst>
          </p:cNvPr>
          <p:cNvSpPr>
            <a:spLocks noGrp="1"/>
          </p:cNvSpPr>
          <p:nvPr>
            <p:ph type="sldNum" sz="quarter" idx="12"/>
          </p:nvPr>
        </p:nvSpPr>
        <p:spPr/>
        <p:txBody>
          <a:bodyPr/>
          <a:lstStyle/>
          <a:p>
            <a:fld id="{A193C64B-2574-4D3D-B044-92D68AAEF81F}" type="slidenum">
              <a:rPr lang="en-IN" smtClean="0"/>
              <a:t>201</a:t>
            </a:fld>
            <a:endParaRPr lang="en-IN"/>
          </a:p>
        </p:txBody>
      </p:sp>
    </p:spTree>
    <p:extLst>
      <p:ext uri="{BB962C8B-B14F-4D97-AF65-F5344CB8AC3E}">
        <p14:creationId xmlns:p14="http://schemas.microsoft.com/office/powerpoint/2010/main" val="2926661577"/>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12D27-EB05-4375-A9F8-135301A71C6E}"/>
              </a:ext>
            </a:extLst>
          </p:cNvPr>
          <p:cNvSpPr>
            <a:spLocks noGrp="1"/>
          </p:cNvSpPr>
          <p:nvPr>
            <p:ph type="title"/>
          </p:nvPr>
        </p:nvSpPr>
        <p:spPr/>
        <p:txBody>
          <a:bodyPr/>
          <a:lstStyle/>
          <a:p>
            <a:r>
              <a:rPr lang="en-US" dirty="0"/>
              <a:t>Dismissing Alert Dialogs:</a:t>
            </a:r>
            <a:endParaRPr lang="en-IN" dirty="0"/>
          </a:p>
        </p:txBody>
      </p:sp>
      <p:sp>
        <p:nvSpPr>
          <p:cNvPr id="3" name="Content Placeholder 2">
            <a:extLst>
              <a:ext uri="{FF2B5EF4-FFF2-40B4-BE49-F238E27FC236}">
                <a16:creationId xmlns:a16="http://schemas.microsoft.com/office/drawing/2014/main" id="{5196BCF9-C271-437A-9BD6-84ECD579CAB7}"/>
              </a:ext>
            </a:extLst>
          </p:cNvPr>
          <p:cNvSpPr>
            <a:spLocks noGrp="1"/>
          </p:cNvSpPr>
          <p:nvPr>
            <p:ph idx="1"/>
          </p:nvPr>
        </p:nvSpPr>
        <p:spPr/>
        <p:txBody>
          <a:bodyPr/>
          <a:lstStyle/>
          <a:p>
            <a:r>
              <a:rPr lang="en-US" dirty="0"/>
              <a:t>To dismiss an alert dialog, use the </a:t>
            </a:r>
            <a:r>
              <a:rPr lang="en-US" dirty="0" err="1">
                <a:highlight>
                  <a:srgbClr val="FFFF00"/>
                </a:highlight>
              </a:rPr>
              <a:t>dialog.dismiss</a:t>
            </a:r>
            <a:r>
              <a:rPr lang="en-US" dirty="0">
                <a:highlight>
                  <a:srgbClr val="FFFF00"/>
                </a:highlight>
              </a:rPr>
              <a:t>() </a:t>
            </a:r>
            <a:r>
              <a:rPr lang="en-US" dirty="0"/>
              <a:t>method.</a:t>
            </a:r>
          </a:p>
          <a:p>
            <a:r>
              <a:rPr lang="en-US" dirty="0"/>
              <a:t>This allows you to handle scenarios where an alert needs to be dismissed without user interaction.</a:t>
            </a:r>
            <a:endParaRPr lang="en-IN" dirty="0"/>
          </a:p>
          <a:p>
            <a:endParaRPr lang="en-US" dirty="0"/>
          </a:p>
          <a:p>
            <a:pPr lvl="1"/>
            <a:r>
              <a:rPr lang="en-US" dirty="0" err="1">
                <a:solidFill>
                  <a:srgbClr val="FF0000"/>
                </a:solidFill>
              </a:rPr>
              <a:t>npx</a:t>
            </a:r>
            <a:r>
              <a:rPr lang="en-US" dirty="0">
                <a:solidFill>
                  <a:srgbClr val="FF0000"/>
                </a:solidFill>
              </a:rPr>
              <a:t> playwright test --project=chromium -g "@dismiss" --headed</a:t>
            </a:r>
            <a:endParaRPr lang="en-IN" dirty="0">
              <a:solidFill>
                <a:srgbClr val="FF0000"/>
              </a:solidFill>
            </a:endParaRPr>
          </a:p>
        </p:txBody>
      </p:sp>
      <p:sp>
        <p:nvSpPr>
          <p:cNvPr id="4" name="Date Placeholder 3">
            <a:extLst>
              <a:ext uri="{FF2B5EF4-FFF2-40B4-BE49-F238E27FC236}">
                <a16:creationId xmlns:a16="http://schemas.microsoft.com/office/drawing/2014/main" id="{8D3E4ED5-A26C-4222-A68C-A15E478527E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1820724-8AC0-415C-AAAC-31FD798F538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89C1081-CD4C-407D-8E30-D4E5CD900BD0}"/>
              </a:ext>
            </a:extLst>
          </p:cNvPr>
          <p:cNvSpPr>
            <a:spLocks noGrp="1"/>
          </p:cNvSpPr>
          <p:nvPr>
            <p:ph type="sldNum" sz="quarter" idx="12"/>
          </p:nvPr>
        </p:nvSpPr>
        <p:spPr/>
        <p:txBody>
          <a:bodyPr/>
          <a:lstStyle/>
          <a:p>
            <a:fld id="{A193C64B-2574-4D3D-B044-92D68AAEF81F}" type="slidenum">
              <a:rPr lang="en-IN" smtClean="0"/>
              <a:t>202</a:t>
            </a:fld>
            <a:endParaRPr lang="en-IN"/>
          </a:p>
        </p:txBody>
      </p:sp>
    </p:spTree>
    <p:extLst>
      <p:ext uri="{BB962C8B-B14F-4D97-AF65-F5344CB8AC3E}">
        <p14:creationId xmlns:p14="http://schemas.microsoft.com/office/powerpoint/2010/main" val="3462308135"/>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188E2F-C4C0-4735-8AF5-2A7D99CB0681}"/>
              </a:ext>
            </a:extLst>
          </p:cNvPr>
          <p:cNvSpPr>
            <a:spLocks noGrp="1"/>
          </p:cNvSpPr>
          <p:nvPr>
            <p:ph type="ctrTitle"/>
          </p:nvPr>
        </p:nvSpPr>
        <p:spPr/>
        <p:txBody>
          <a:bodyPr/>
          <a:lstStyle/>
          <a:p>
            <a:r>
              <a:rPr lang="en-US" dirty="0"/>
              <a:t>Working with Frames and Iframes</a:t>
            </a:r>
            <a:endParaRPr lang="en-IN" dirty="0"/>
          </a:p>
        </p:txBody>
      </p:sp>
      <p:sp>
        <p:nvSpPr>
          <p:cNvPr id="5" name="Subtitle 4">
            <a:extLst>
              <a:ext uri="{FF2B5EF4-FFF2-40B4-BE49-F238E27FC236}">
                <a16:creationId xmlns:a16="http://schemas.microsoft.com/office/drawing/2014/main" id="{B715DD95-62CF-47A1-AFD0-5AF2A64D90D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31636341"/>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4883D-8805-43E9-B43E-D6453A6C5CA0}"/>
              </a:ext>
            </a:extLst>
          </p:cNvPr>
          <p:cNvSpPr>
            <a:spLocks noGrp="1"/>
          </p:cNvSpPr>
          <p:nvPr>
            <p:ph type="title"/>
          </p:nvPr>
        </p:nvSpPr>
        <p:spPr/>
        <p:txBody>
          <a:bodyPr/>
          <a:lstStyle/>
          <a:p>
            <a:r>
              <a:rPr lang="en-US" dirty="0"/>
              <a:t>Navigating to Frames:</a:t>
            </a:r>
            <a:endParaRPr lang="en-IN" dirty="0"/>
          </a:p>
        </p:txBody>
      </p:sp>
      <p:sp>
        <p:nvSpPr>
          <p:cNvPr id="3" name="Content Placeholder 2">
            <a:extLst>
              <a:ext uri="{FF2B5EF4-FFF2-40B4-BE49-F238E27FC236}">
                <a16:creationId xmlns:a16="http://schemas.microsoft.com/office/drawing/2014/main" id="{F2790178-D9F1-47E5-861C-E165EE01ADA9}"/>
              </a:ext>
            </a:extLst>
          </p:cNvPr>
          <p:cNvSpPr>
            <a:spLocks noGrp="1"/>
          </p:cNvSpPr>
          <p:nvPr>
            <p:ph idx="1"/>
          </p:nvPr>
        </p:nvSpPr>
        <p:spPr/>
        <p:txBody>
          <a:bodyPr>
            <a:normAutofit/>
          </a:bodyPr>
          <a:lstStyle/>
          <a:p>
            <a:endParaRPr lang="en-US" dirty="0"/>
          </a:p>
          <a:p>
            <a:r>
              <a:rPr lang="en-US" dirty="0"/>
              <a:t>Use </a:t>
            </a:r>
            <a:r>
              <a:rPr lang="en-US" dirty="0" err="1">
                <a:highlight>
                  <a:srgbClr val="FFFF00"/>
                </a:highlight>
              </a:rPr>
              <a:t>page.frame</a:t>
            </a:r>
            <a:r>
              <a:rPr lang="en-US" dirty="0">
                <a:highlight>
                  <a:srgbClr val="FFFF00"/>
                </a:highlight>
              </a:rPr>
              <a:t>(name) or </a:t>
            </a:r>
            <a:r>
              <a:rPr lang="en-US" dirty="0" err="1">
                <a:highlight>
                  <a:srgbClr val="FFFF00"/>
                </a:highlight>
              </a:rPr>
              <a:t>page.frame</a:t>
            </a:r>
            <a:r>
              <a:rPr lang="en-US" dirty="0">
                <a:highlight>
                  <a:srgbClr val="FFFF00"/>
                </a:highlight>
              </a:rPr>
              <a:t>(</a:t>
            </a:r>
            <a:r>
              <a:rPr lang="en-US" dirty="0" err="1">
                <a:highlight>
                  <a:srgbClr val="FFFF00"/>
                </a:highlight>
              </a:rPr>
              <a:t>url</a:t>
            </a:r>
            <a:r>
              <a:rPr lang="en-US" dirty="0">
                <a:highlight>
                  <a:srgbClr val="FFFF00"/>
                </a:highlight>
              </a:rPr>
              <a:t>) </a:t>
            </a:r>
            <a:r>
              <a:rPr lang="en-US" dirty="0"/>
              <a:t>to navigate to a frame by its name or URL.</a:t>
            </a:r>
          </a:p>
          <a:p>
            <a:r>
              <a:rPr lang="en-US" dirty="0"/>
              <a:t>You can also use </a:t>
            </a:r>
            <a:r>
              <a:rPr lang="en-US" dirty="0" err="1">
                <a:highlight>
                  <a:srgbClr val="FFFF00"/>
                </a:highlight>
              </a:rPr>
              <a:t>page.frames</a:t>
            </a:r>
            <a:r>
              <a:rPr lang="en-US" dirty="0">
                <a:highlight>
                  <a:srgbClr val="FFFF00"/>
                </a:highlight>
              </a:rPr>
              <a:t>() </a:t>
            </a:r>
            <a:r>
              <a:rPr lang="en-US" dirty="0"/>
              <a:t>to get a list of all frames on the page.</a:t>
            </a:r>
            <a:endParaRPr lang="en-IN" dirty="0"/>
          </a:p>
        </p:txBody>
      </p:sp>
      <p:sp>
        <p:nvSpPr>
          <p:cNvPr id="4" name="Date Placeholder 3">
            <a:extLst>
              <a:ext uri="{FF2B5EF4-FFF2-40B4-BE49-F238E27FC236}">
                <a16:creationId xmlns:a16="http://schemas.microsoft.com/office/drawing/2014/main" id="{F157A975-0355-4DB3-AF91-F6BF41F83F3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64D76D5-3DBF-4268-AFDD-F3053C269B9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6D4D648-2C79-4259-B1BA-90E5163FC6B9}"/>
              </a:ext>
            </a:extLst>
          </p:cNvPr>
          <p:cNvSpPr>
            <a:spLocks noGrp="1"/>
          </p:cNvSpPr>
          <p:nvPr>
            <p:ph type="sldNum" sz="quarter" idx="12"/>
          </p:nvPr>
        </p:nvSpPr>
        <p:spPr/>
        <p:txBody>
          <a:bodyPr/>
          <a:lstStyle/>
          <a:p>
            <a:fld id="{A193C64B-2574-4D3D-B044-92D68AAEF81F}" type="slidenum">
              <a:rPr lang="en-IN" smtClean="0"/>
              <a:t>204</a:t>
            </a:fld>
            <a:endParaRPr lang="en-IN"/>
          </a:p>
        </p:txBody>
      </p:sp>
    </p:spTree>
    <p:extLst>
      <p:ext uri="{BB962C8B-B14F-4D97-AF65-F5344CB8AC3E}">
        <p14:creationId xmlns:p14="http://schemas.microsoft.com/office/powerpoint/2010/main" val="3645784311"/>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BDEBD-42E5-4626-B84C-634DB313DDA7}"/>
              </a:ext>
            </a:extLst>
          </p:cNvPr>
          <p:cNvSpPr>
            <a:spLocks noGrp="1"/>
          </p:cNvSpPr>
          <p:nvPr>
            <p:ph type="title"/>
          </p:nvPr>
        </p:nvSpPr>
        <p:spPr/>
        <p:txBody>
          <a:bodyPr/>
          <a:lstStyle/>
          <a:p>
            <a:r>
              <a:rPr lang="en-US" dirty="0"/>
              <a:t>Interacting with Elements Inside Frames:</a:t>
            </a:r>
            <a:endParaRPr lang="en-IN" dirty="0"/>
          </a:p>
        </p:txBody>
      </p:sp>
      <p:sp>
        <p:nvSpPr>
          <p:cNvPr id="3" name="Content Placeholder 2">
            <a:extLst>
              <a:ext uri="{FF2B5EF4-FFF2-40B4-BE49-F238E27FC236}">
                <a16:creationId xmlns:a16="http://schemas.microsoft.com/office/drawing/2014/main" id="{3CC785ED-1350-4E7C-9918-0E5B2A59ACB2}"/>
              </a:ext>
            </a:extLst>
          </p:cNvPr>
          <p:cNvSpPr>
            <a:spLocks noGrp="1"/>
          </p:cNvSpPr>
          <p:nvPr>
            <p:ph idx="1"/>
          </p:nvPr>
        </p:nvSpPr>
        <p:spPr/>
        <p:txBody>
          <a:bodyPr/>
          <a:lstStyle/>
          <a:p>
            <a:r>
              <a:rPr lang="en-US" dirty="0"/>
              <a:t>Once inside a frame, you can interact with elements using standard Playwright methods like </a:t>
            </a:r>
            <a:r>
              <a:rPr lang="en-US" dirty="0">
                <a:highlight>
                  <a:srgbClr val="FFFF00"/>
                </a:highlight>
              </a:rPr>
              <a:t>click</a:t>
            </a:r>
            <a:r>
              <a:rPr lang="en-US" dirty="0"/>
              <a:t>(), </a:t>
            </a:r>
            <a:r>
              <a:rPr lang="en-US" dirty="0">
                <a:highlight>
                  <a:srgbClr val="FFFF00"/>
                </a:highlight>
              </a:rPr>
              <a:t>fill</a:t>
            </a:r>
            <a:r>
              <a:rPr lang="en-US" dirty="0"/>
              <a:t>(), etc.</a:t>
            </a:r>
          </a:p>
          <a:p>
            <a:r>
              <a:rPr lang="en-US" dirty="0"/>
              <a:t>Ensure you switch to the correct frame context using </a:t>
            </a:r>
            <a:r>
              <a:rPr lang="en-US" dirty="0" err="1">
                <a:highlight>
                  <a:srgbClr val="FFFF00"/>
                </a:highlight>
              </a:rPr>
              <a:t>page.frame</a:t>
            </a:r>
            <a:r>
              <a:rPr lang="en-US" dirty="0">
                <a:highlight>
                  <a:srgbClr val="FFFF00"/>
                </a:highlight>
              </a:rPr>
              <a:t>() </a:t>
            </a:r>
            <a:r>
              <a:rPr lang="en-US" dirty="0"/>
              <a:t>before interacting with elements inside it.</a:t>
            </a:r>
            <a:endParaRPr lang="en-IN" dirty="0"/>
          </a:p>
        </p:txBody>
      </p:sp>
      <p:sp>
        <p:nvSpPr>
          <p:cNvPr id="4" name="Date Placeholder 3">
            <a:extLst>
              <a:ext uri="{FF2B5EF4-FFF2-40B4-BE49-F238E27FC236}">
                <a16:creationId xmlns:a16="http://schemas.microsoft.com/office/drawing/2014/main" id="{A28EE124-7229-4B00-94AF-6D566D959A7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FE57B09-5A9D-4369-89E7-2C8BE376B73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44799FB-6345-42C7-AD59-8D752304FEFA}"/>
              </a:ext>
            </a:extLst>
          </p:cNvPr>
          <p:cNvSpPr>
            <a:spLocks noGrp="1"/>
          </p:cNvSpPr>
          <p:nvPr>
            <p:ph type="sldNum" sz="quarter" idx="12"/>
          </p:nvPr>
        </p:nvSpPr>
        <p:spPr/>
        <p:txBody>
          <a:bodyPr/>
          <a:lstStyle/>
          <a:p>
            <a:fld id="{A193C64B-2574-4D3D-B044-92D68AAEF81F}" type="slidenum">
              <a:rPr lang="en-IN" smtClean="0"/>
              <a:t>205</a:t>
            </a:fld>
            <a:endParaRPr lang="en-IN"/>
          </a:p>
        </p:txBody>
      </p:sp>
    </p:spTree>
    <p:extLst>
      <p:ext uri="{BB962C8B-B14F-4D97-AF65-F5344CB8AC3E}">
        <p14:creationId xmlns:p14="http://schemas.microsoft.com/office/powerpoint/2010/main" val="4120300214"/>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3FA3-F746-4D35-A36C-E8D4AE7CAB68}"/>
              </a:ext>
            </a:extLst>
          </p:cNvPr>
          <p:cNvSpPr>
            <a:spLocks noGrp="1"/>
          </p:cNvSpPr>
          <p:nvPr>
            <p:ph type="title"/>
          </p:nvPr>
        </p:nvSpPr>
        <p:spPr/>
        <p:txBody>
          <a:bodyPr/>
          <a:lstStyle/>
          <a:p>
            <a:r>
              <a:rPr lang="en-US" dirty="0"/>
              <a:t>Navigating Between Frames:</a:t>
            </a:r>
            <a:endParaRPr lang="en-IN" dirty="0"/>
          </a:p>
        </p:txBody>
      </p:sp>
      <p:sp>
        <p:nvSpPr>
          <p:cNvPr id="3" name="Content Placeholder 2">
            <a:extLst>
              <a:ext uri="{FF2B5EF4-FFF2-40B4-BE49-F238E27FC236}">
                <a16:creationId xmlns:a16="http://schemas.microsoft.com/office/drawing/2014/main" id="{FCC85FCD-240B-4DC2-9B48-BA9240A422C5}"/>
              </a:ext>
            </a:extLst>
          </p:cNvPr>
          <p:cNvSpPr>
            <a:spLocks noGrp="1"/>
          </p:cNvSpPr>
          <p:nvPr>
            <p:ph idx="1"/>
          </p:nvPr>
        </p:nvSpPr>
        <p:spPr/>
        <p:txBody>
          <a:bodyPr/>
          <a:lstStyle/>
          <a:p>
            <a:endParaRPr lang="en-US" dirty="0"/>
          </a:p>
          <a:p>
            <a:r>
              <a:rPr lang="en-US" dirty="0"/>
              <a:t>Use </a:t>
            </a:r>
            <a:r>
              <a:rPr lang="en-US" dirty="0" err="1"/>
              <a:t>page.</a:t>
            </a:r>
            <a:r>
              <a:rPr lang="en-US" dirty="0" err="1">
                <a:highlight>
                  <a:srgbClr val="FFFF00"/>
                </a:highlight>
              </a:rPr>
              <a:t>waitForUrl</a:t>
            </a:r>
            <a:r>
              <a:rPr lang="en-US" dirty="0"/>
              <a:t>() or other navigation methods to wait for frame navigations to complete.</a:t>
            </a:r>
          </a:p>
          <a:p>
            <a:r>
              <a:rPr lang="en-US" dirty="0"/>
              <a:t>When navigating between frames, ensure you switch to the appropriate frame context using </a:t>
            </a:r>
            <a:r>
              <a:rPr lang="en-US" dirty="0" err="1">
                <a:highlight>
                  <a:srgbClr val="FFFF00"/>
                </a:highlight>
              </a:rPr>
              <a:t>page.frame</a:t>
            </a:r>
            <a:r>
              <a:rPr lang="en-US" dirty="0">
                <a:highlight>
                  <a:srgbClr val="FFFF00"/>
                </a:highlight>
              </a:rPr>
              <a:t>().</a:t>
            </a:r>
            <a:endParaRPr lang="en-IN" dirty="0">
              <a:highlight>
                <a:srgbClr val="FFFF00"/>
              </a:highlight>
            </a:endParaRPr>
          </a:p>
        </p:txBody>
      </p:sp>
      <p:sp>
        <p:nvSpPr>
          <p:cNvPr id="4" name="Date Placeholder 3">
            <a:extLst>
              <a:ext uri="{FF2B5EF4-FFF2-40B4-BE49-F238E27FC236}">
                <a16:creationId xmlns:a16="http://schemas.microsoft.com/office/drawing/2014/main" id="{3B7AB6E4-9DAE-416C-A07A-109F30DEBC9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310E4C6-65D7-468A-A0D2-DC3DF47B5A3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A8D2C0F-21DB-4FF5-812F-0E3B1F3DD7E0}"/>
              </a:ext>
            </a:extLst>
          </p:cNvPr>
          <p:cNvSpPr>
            <a:spLocks noGrp="1"/>
          </p:cNvSpPr>
          <p:nvPr>
            <p:ph type="sldNum" sz="quarter" idx="12"/>
          </p:nvPr>
        </p:nvSpPr>
        <p:spPr/>
        <p:txBody>
          <a:bodyPr/>
          <a:lstStyle/>
          <a:p>
            <a:fld id="{A193C64B-2574-4D3D-B044-92D68AAEF81F}" type="slidenum">
              <a:rPr lang="en-IN" smtClean="0"/>
              <a:t>206</a:t>
            </a:fld>
            <a:endParaRPr lang="en-IN"/>
          </a:p>
        </p:txBody>
      </p:sp>
    </p:spTree>
    <p:extLst>
      <p:ext uri="{BB962C8B-B14F-4D97-AF65-F5344CB8AC3E}">
        <p14:creationId xmlns:p14="http://schemas.microsoft.com/office/powerpoint/2010/main" val="4169744420"/>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7C49-15E7-4FDD-8CBB-B2B18E290B9F}"/>
              </a:ext>
            </a:extLst>
          </p:cNvPr>
          <p:cNvSpPr>
            <a:spLocks noGrp="1"/>
          </p:cNvSpPr>
          <p:nvPr>
            <p:ph type="title"/>
          </p:nvPr>
        </p:nvSpPr>
        <p:spPr/>
        <p:txBody>
          <a:bodyPr/>
          <a:lstStyle/>
          <a:p>
            <a:r>
              <a:rPr lang="en-US" dirty="0"/>
              <a:t>Handling Nested Frames:</a:t>
            </a:r>
            <a:endParaRPr lang="en-IN" dirty="0"/>
          </a:p>
        </p:txBody>
      </p:sp>
      <p:sp>
        <p:nvSpPr>
          <p:cNvPr id="3" name="Content Placeholder 2">
            <a:extLst>
              <a:ext uri="{FF2B5EF4-FFF2-40B4-BE49-F238E27FC236}">
                <a16:creationId xmlns:a16="http://schemas.microsoft.com/office/drawing/2014/main" id="{7D0EA0C4-61B4-4A5E-ADE3-E809727D9F3A}"/>
              </a:ext>
            </a:extLst>
          </p:cNvPr>
          <p:cNvSpPr>
            <a:spLocks noGrp="1"/>
          </p:cNvSpPr>
          <p:nvPr>
            <p:ph idx="1"/>
          </p:nvPr>
        </p:nvSpPr>
        <p:spPr/>
        <p:txBody>
          <a:bodyPr/>
          <a:lstStyle/>
          <a:p>
            <a:r>
              <a:rPr lang="en-US" dirty="0"/>
              <a:t>Playwright supports nested frames, allowing you to navigate through multiple levels of frames within frames.</a:t>
            </a:r>
          </a:p>
          <a:p>
            <a:r>
              <a:rPr lang="en-US" dirty="0"/>
              <a:t>Use </a:t>
            </a:r>
            <a:r>
              <a:rPr lang="en-US" dirty="0" err="1"/>
              <a:t>page.</a:t>
            </a:r>
            <a:r>
              <a:rPr lang="en-US" dirty="0" err="1">
                <a:highlight>
                  <a:srgbClr val="FFFF00"/>
                </a:highlight>
              </a:rPr>
              <a:t>waitForSelector</a:t>
            </a:r>
            <a:r>
              <a:rPr lang="en-US" dirty="0"/>
              <a:t>() or other waiting methods to ensure elements inside nested frames are ready before interacting with them.</a:t>
            </a:r>
            <a:endParaRPr lang="en-IN" dirty="0"/>
          </a:p>
        </p:txBody>
      </p:sp>
      <p:sp>
        <p:nvSpPr>
          <p:cNvPr id="4" name="Date Placeholder 3">
            <a:extLst>
              <a:ext uri="{FF2B5EF4-FFF2-40B4-BE49-F238E27FC236}">
                <a16:creationId xmlns:a16="http://schemas.microsoft.com/office/drawing/2014/main" id="{AF0E49A9-EA2C-4764-A8D2-39488E35935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1F822BF-0C3C-4086-8CDA-0DC8BB2FDE1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6A2F78A-16DC-4EB2-91A3-9109FA650B36}"/>
              </a:ext>
            </a:extLst>
          </p:cNvPr>
          <p:cNvSpPr>
            <a:spLocks noGrp="1"/>
          </p:cNvSpPr>
          <p:nvPr>
            <p:ph type="sldNum" sz="quarter" idx="12"/>
          </p:nvPr>
        </p:nvSpPr>
        <p:spPr/>
        <p:txBody>
          <a:bodyPr/>
          <a:lstStyle/>
          <a:p>
            <a:fld id="{A193C64B-2574-4D3D-B044-92D68AAEF81F}" type="slidenum">
              <a:rPr lang="en-IN" smtClean="0"/>
              <a:t>207</a:t>
            </a:fld>
            <a:endParaRPr lang="en-IN"/>
          </a:p>
        </p:txBody>
      </p:sp>
    </p:spTree>
    <p:extLst>
      <p:ext uri="{BB962C8B-B14F-4D97-AF65-F5344CB8AC3E}">
        <p14:creationId xmlns:p14="http://schemas.microsoft.com/office/powerpoint/2010/main" val="4130175343"/>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3EBE-991B-4CC9-9233-FC150A578374}"/>
              </a:ext>
            </a:extLst>
          </p:cNvPr>
          <p:cNvSpPr>
            <a:spLocks noGrp="1"/>
          </p:cNvSpPr>
          <p:nvPr>
            <p:ph type="title"/>
          </p:nvPr>
        </p:nvSpPr>
        <p:spPr/>
        <p:txBody>
          <a:bodyPr/>
          <a:lstStyle/>
          <a:p>
            <a:r>
              <a:rPr lang="en-US" dirty="0"/>
              <a:t>Identifying Frames:</a:t>
            </a:r>
            <a:endParaRPr lang="en-IN" dirty="0"/>
          </a:p>
        </p:txBody>
      </p:sp>
      <p:sp>
        <p:nvSpPr>
          <p:cNvPr id="3" name="Content Placeholder 2">
            <a:extLst>
              <a:ext uri="{FF2B5EF4-FFF2-40B4-BE49-F238E27FC236}">
                <a16:creationId xmlns:a16="http://schemas.microsoft.com/office/drawing/2014/main" id="{9240453B-01C3-43E9-A0F2-4929ADCE1B27}"/>
              </a:ext>
            </a:extLst>
          </p:cNvPr>
          <p:cNvSpPr>
            <a:spLocks noGrp="1"/>
          </p:cNvSpPr>
          <p:nvPr>
            <p:ph idx="1"/>
          </p:nvPr>
        </p:nvSpPr>
        <p:spPr/>
        <p:txBody>
          <a:bodyPr/>
          <a:lstStyle/>
          <a:p>
            <a:r>
              <a:rPr lang="en-US" dirty="0"/>
              <a:t>Frames can be identified by their name, index, or URL.</a:t>
            </a:r>
          </a:p>
          <a:p>
            <a:r>
              <a:rPr lang="en-US" dirty="0"/>
              <a:t>Ensure you specify the correct identifier when switching to a frame using </a:t>
            </a:r>
            <a:r>
              <a:rPr lang="en-US" dirty="0" err="1">
                <a:highlight>
                  <a:srgbClr val="FFFF00"/>
                </a:highlight>
              </a:rPr>
              <a:t>page.frame</a:t>
            </a:r>
            <a:r>
              <a:rPr lang="en-US" dirty="0">
                <a:highlight>
                  <a:srgbClr val="FFFF00"/>
                </a:highlight>
              </a:rPr>
              <a:t>().</a:t>
            </a:r>
            <a:endParaRPr lang="en-IN" dirty="0">
              <a:highlight>
                <a:srgbClr val="FFFF00"/>
              </a:highlight>
            </a:endParaRPr>
          </a:p>
        </p:txBody>
      </p:sp>
      <p:sp>
        <p:nvSpPr>
          <p:cNvPr id="4" name="Date Placeholder 3">
            <a:extLst>
              <a:ext uri="{FF2B5EF4-FFF2-40B4-BE49-F238E27FC236}">
                <a16:creationId xmlns:a16="http://schemas.microsoft.com/office/drawing/2014/main" id="{408F620F-5DE0-4F8E-B48A-A8F2A8B9B2E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249FFB5-55CD-4041-BE68-EF3F678A2A6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826E2A8-492A-45E9-968A-E1FE712D2917}"/>
              </a:ext>
            </a:extLst>
          </p:cNvPr>
          <p:cNvSpPr>
            <a:spLocks noGrp="1"/>
          </p:cNvSpPr>
          <p:nvPr>
            <p:ph type="sldNum" sz="quarter" idx="12"/>
          </p:nvPr>
        </p:nvSpPr>
        <p:spPr/>
        <p:txBody>
          <a:bodyPr/>
          <a:lstStyle/>
          <a:p>
            <a:fld id="{A193C64B-2574-4D3D-B044-92D68AAEF81F}" type="slidenum">
              <a:rPr lang="en-IN" smtClean="0"/>
              <a:t>208</a:t>
            </a:fld>
            <a:endParaRPr lang="en-IN"/>
          </a:p>
        </p:txBody>
      </p:sp>
    </p:spTree>
    <p:extLst>
      <p:ext uri="{BB962C8B-B14F-4D97-AF65-F5344CB8AC3E}">
        <p14:creationId xmlns:p14="http://schemas.microsoft.com/office/powerpoint/2010/main" val="3293011738"/>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B3B1C-4373-4315-A9D9-4CD1D27BAD43}"/>
              </a:ext>
            </a:extLst>
          </p:cNvPr>
          <p:cNvSpPr>
            <a:spLocks noGrp="1"/>
          </p:cNvSpPr>
          <p:nvPr>
            <p:ph type="title"/>
          </p:nvPr>
        </p:nvSpPr>
        <p:spPr/>
        <p:txBody>
          <a:bodyPr/>
          <a:lstStyle/>
          <a:p>
            <a:r>
              <a:rPr lang="en-US" dirty="0"/>
              <a:t>Frame Lifecycle Events:</a:t>
            </a:r>
            <a:endParaRPr lang="en-IN" dirty="0"/>
          </a:p>
        </p:txBody>
      </p:sp>
      <p:sp>
        <p:nvSpPr>
          <p:cNvPr id="3" name="Content Placeholder 2">
            <a:extLst>
              <a:ext uri="{FF2B5EF4-FFF2-40B4-BE49-F238E27FC236}">
                <a16:creationId xmlns:a16="http://schemas.microsoft.com/office/drawing/2014/main" id="{30276609-9CFF-4E3B-ADEF-EF8DF6EBF5E9}"/>
              </a:ext>
            </a:extLst>
          </p:cNvPr>
          <p:cNvSpPr>
            <a:spLocks noGrp="1"/>
          </p:cNvSpPr>
          <p:nvPr>
            <p:ph idx="1"/>
          </p:nvPr>
        </p:nvSpPr>
        <p:spPr/>
        <p:txBody>
          <a:bodyPr/>
          <a:lstStyle/>
          <a:p>
            <a:endParaRPr lang="en-US" dirty="0"/>
          </a:p>
          <a:p>
            <a:r>
              <a:rPr lang="en-US" dirty="0"/>
              <a:t>Playwright emits events like </a:t>
            </a:r>
            <a:r>
              <a:rPr lang="en-US" dirty="0">
                <a:highlight>
                  <a:srgbClr val="FFFF00"/>
                </a:highlight>
              </a:rPr>
              <a:t>'</a:t>
            </a:r>
            <a:r>
              <a:rPr lang="en-US" dirty="0" err="1">
                <a:highlight>
                  <a:srgbClr val="FFFF00"/>
                </a:highlight>
              </a:rPr>
              <a:t>frameattached</a:t>
            </a:r>
            <a:r>
              <a:rPr lang="en-US" dirty="0"/>
              <a:t>' and </a:t>
            </a:r>
            <a:r>
              <a:rPr lang="en-US" dirty="0">
                <a:highlight>
                  <a:srgbClr val="FFFF00"/>
                </a:highlight>
              </a:rPr>
              <a:t>'</a:t>
            </a:r>
            <a:r>
              <a:rPr lang="en-US" dirty="0" err="1">
                <a:highlight>
                  <a:srgbClr val="FFFF00"/>
                </a:highlight>
              </a:rPr>
              <a:t>framedetached</a:t>
            </a:r>
            <a:r>
              <a:rPr lang="en-US" dirty="0"/>
              <a:t>' to notify when frames are attached or detached from the page.</a:t>
            </a:r>
          </a:p>
          <a:p>
            <a:r>
              <a:rPr lang="en-US" dirty="0"/>
              <a:t>You can listen for these events to handle dynamic changes to frame structures during test execution.</a:t>
            </a:r>
          </a:p>
          <a:p>
            <a:endParaRPr lang="en-US" dirty="0"/>
          </a:p>
          <a:p>
            <a:pPr lvl="1"/>
            <a:r>
              <a:rPr lang="en-US" dirty="0" err="1">
                <a:solidFill>
                  <a:srgbClr val="FF0000"/>
                </a:solidFill>
              </a:rPr>
              <a:t>npx</a:t>
            </a:r>
            <a:r>
              <a:rPr lang="en-US" dirty="0">
                <a:solidFill>
                  <a:srgbClr val="FF0000"/>
                </a:solidFill>
              </a:rPr>
              <a:t> playwright test --project=chromium -g "@iframe" --headed</a:t>
            </a:r>
            <a:endParaRPr lang="en-IN" dirty="0">
              <a:solidFill>
                <a:srgbClr val="FF0000"/>
              </a:solidFill>
            </a:endParaRPr>
          </a:p>
        </p:txBody>
      </p:sp>
      <p:sp>
        <p:nvSpPr>
          <p:cNvPr id="4" name="Date Placeholder 3">
            <a:extLst>
              <a:ext uri="{FF2B5EF4-FFF2-40B4-BE49-F238E27FC236}">
                <a16:creationId xmlns:a16="http://schemas.microsoft.com/office/drawing/2014/main" id="{1D2FB093-25A5-4EE7-8C85-C45F0CBE692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81BA61C-FBE3-4539-A7D0-F9B66172B1E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068EEEC-E361-4C6F-9F93-19D8DB6CFF9B}"/>
              </a:ext>
            </a:extLst>
          </p:cNvPr>
          <p:cNvSpPr>
            <a:spLocks noGrp="1"/>
          </p:cNvSpPr>
          <p:nvPr>
            <p:ph type="sldNum" sz="quarter" idx="12"/>
          </p:nvPr>
        </p:nvSpPr>
        <p:spPr/>
        <p:txBody>
          <a:bodyPr/>
          <a:lstStyle/>
          <a:p>
            <a:fld id="{A193C64B-2574-4D3D-B044-92D68AAEF81F}" type="slidenum">
              <a:rPr lang="en-IN" smtClean="0"/>
              <a:t>209</a:t>
            </a:fld>
            <a:endParaRPr lang="en-IN"/>
          </a:p>
        </p:txBody>
      </p:sp>
    </p:spTree>
    <p:extLst>
      <p:ext uri="{BB962C8B-B14F-4D97-AF65-F5344CB8AC3E}">
        <p14:creationId xmlns:p14="http://schemas.microsoft.com/office/powerpoint/2010/main" val="3119815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ED950B-94B8-4E7D-A1CC-D067F5DFBA87}"/>
              </a:ext>
            </a:extLst>
          </p:cNvPr>
          <p:cNvSpPr>
            <a:spLocks noGrp="1"/>
          </p:cNvSpPr>
          <p:nvPr>
            <p:ph type="ctrTitle"/>
          </p:nvPr>
        </p:nvSpPr>
        <p:spPr/>
        <p:txBody>
          <a:bodyPr/>
          <a:lstStyle/>
          <a:p>
            <a:r>
              <a:rPr lang="en-US" dirty="0"/>
              <a:t>What is playwright</a:t>
            </a:r>
            <a:endParaRPr lang="en-IN" dirty="0"/>
          </a:p>
        </p:txBody>
      </p:sp>
      <p:sp>
        <p:nvSpPr>
          <p:cNvPr id="5" name="Subtitle 4">
            <a:extLst>
              <a:ext uri="{FF2B5EF4-FFF2-40B4-BE49-F238E27FC236}">
                <a16:creationId xmlns:a16="http://schemas.microsoft.com/office/drawing/2014/main" id="{15ECFC93-71AF-48CF-862C-EC07CC68394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647624559"/>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683316-A896-4288-9B00-0E70CBB2FB39}"/>
              </a:ext>
            </a:extLst>
          </p:cNvPr>
          <p:cNvSpPr>
            <a:spLocks noGrp="1"/>
          </p:cNvSpPr>
          <p:nvPr>
            <p:ph type="ctrTitle"/>
          </p:nvPr>
        </p:nvSpPr>
        <p:spPr/>
        <p:txBody>
          <a:bodyPr>
            <a:normAutofit fontScale="90000"/>
          </a:bodyPr>
          <a:lstStyle/>
          <a:p>
            <a:r>
              <a:rPr lang="en-IN" dirty="0"/>
              <a:t>Network Interception and Mocking </a:t>
            </a:r>
          </a:p>
        </p:txBody>
      </p:sp>
      <p:sp>
        <p:nvSpPr>
          <p:cNvPr id="5" name="Subtitle 4">
            <a:extLst>
              <a:ext uri="{FF2B5EF4-FFF2-40B4-BE49-F238E27FC236}">
                <a16:creationId xmlns:a16="http://schemas.microsoft.com/office/drawing/2014/main" id="{AD8D125B-8B5A-40B1-B4FE-43C776F2EAB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27975448"/>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AB2A6-2A4E-4115-99E6-DD7A2D6EC650}"/>
              </a:ext>
            </a:extLst>
          </p:cNvPr>
          <p:cNvSpPr>
            <a:spLocks noGrp="1"/>
          </p:cNvSpPr>
          <p:nvPr>
            <p:ph type="title"/>
          </p:nvPr>
        </p:nvSpPr>
        <p:spPr/>
        <p:txBody>
          <a:bodyPr/>
          <a:lstStyle/>
          <a:p>
            <a:r>
              <a:rPr lang="en-US" dirty="0"/>
              <a:t>Intercepting Network Requests:</a:t>
            </a:r>
            <a:endParaRPr lang="en-IN" dirty="0"/>
          </a:p>
        </p:txBody>
      </p:sp>
      <p:sp>
        <p:nvSpPr>
          <p:cNvPr id="3" name="Content Placeholder 2">
            <a:extLst>
              <a:ext uri="{FF2B5EF4-FFF2-40B4-BE49-F238E27FC236}">
                <a16:creationId xmlns:a16="http://schemas.microsoft.com/office/drawing/2014/main" id="{8D757F16-FD23-4B65-8319-A1B1BFA46536}"/>
              </a:ext>
            </a:extLst>
          </p:cNvPr>
          <p:cNvSpPr>
            <a:spLocks noGrp="1"/>
          </p:cNvSpPr>
          <p:nvPr>
            <p:ph idx="1"/>
          </p:nvPr>
        </p:nvSpPr>
        <p:spPr/>
        <p:txBody>
          <a:bodyPr/>
          <a:lstStyle/>
          <a:p>
            <a:endParaRPr lang="en-US" dirty="0"/>
          </a:p>
          <a:p>
            <a:r>
              <a:rPr lang="en-US" dirty="0"/>
              <a:t>Playwright provides the </a:t>
            </a:r>
            <a:r>
              <a:rPr lang="en-US" dirty="0" err="1">
                <a:highlight>
                  <a:srgbClr val="FFFF00"/>
                </a:highlight>
              </a:rPr>
              <a:t>page.route</a:t>
            </a:r>
            <a:r>
              <a:rPr lang="en-US" dirty="0">
                <a:highlight>
                  <a:srgbClr val="FFFF00"/>
                </a:highlight>
              </a:rPr>
              <a:t>(</a:t>
            </a:r>
            <a:r>
              <a:rPr lang="en-US" dirty="0" err="1">
                <a:highlight>
                  <a:srgbClr val="FFFF00"/>
                </a:highlight>
              </a:rPr>
              <a:t>url</a:t>
            </a:r>
            <a:r>
              <a:rPr lang="en-US" dirty="0">
                <a:highlight>
                  <a:srgbClr val="FFFF00"/>
                </a:highlight>
              </a:rPr>
              <a:t>, </a:t>
            </a:r>
            <a:r>
              <a:rPr lang="en-US" dirty="0" err="1">
                <a:highlight>
                  <a:srgbClr val="FFFF00"/>
                </a:highlight>
              </a:rPr>
              <a:t>handlerFn</a:t>
            </a:r>
            <a:r>
              <a:rPr lang="en-US" dirty="0">
                <a:highlight>
                  <a:srgbClr val="FFFF00"/>
                </a:highlight>
              </a:rPr>
              <a:t>) </a:t>
            </a:r>
            <a:r>
              <a:rPr lang="en-US" dirty="0"/>
              <a:t>method to intercept network requests based on their URL.</a:t>
            </a:r>
          </a:p>
          <a:p>
            <a:r>
              <a:rPr lang="en-US" dirty="0"/>
              <a:t>You can define a custom handler function to intercept requests and modify their behavior as needed.</a:t>
            </a:r>
          </a:p>
          <a:p>
            <a:r>
              <a:rPr lang="en-US" dirty="0"/>
              <a:t>The handler function receives the intercepted request, allowing you to inspect and modify its properties, headers, and payload.</a:t>
            </a:r>
            <a:endParaRPr lang="en-IN" dirty="0"/>
          </a:p>
        </p:txBody>
      </p:sp>
      <p:sp>
        <p:nvSpPr>
          <p:cNvPr id="4" name="Date Placeholder 3">
            <a:extLst>
              <a:ext uri="{FF2B5EF4-FFF2-40B4-BE49-F238E27FC236}">
                <a16:creationId xmlns:a16="http://schemas.microsoft.com/office/drawing/2014/main" id="{CD17E5B2-3E54-4307-949D-84868E40566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31D19A3-5903-4410-AF1C-69042BADC15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9FC153C-3A61-441C-9C90-A44F9DE7B474}"/>
              </a:ext>
            </a:extLst>
          </p:cNvPr>
          <p:cNvSpPr>
            <a:spLocks noGrp="1"/>
          </p:cNvSpPr>
          <p:nvPr>
            <p:ph type="sldNum" sz="quarter" idx="12"/>
          </p:nvPr>
        </p:nvSpPr>
        <p:spPr/>
        <p:txBody>
          <a:bodyPr/>
          <a:lstStyle/>
          <a:p>
            <a:fld id="{A193C64B-2574-4D3D-B044-92D68AAEF81F}" type="slidenum">
              <a:rPr lang="en-IN" smtClean="0"/>
              <a:t>211</a:t>
            </a:fld>
            <a:endParaRPr lang="en-IN"/>
          </a:p>
        </p:txBody>
      </p:sp>
    </p:spTree>
    <p:extLst>
      <p:ext uri="{BB962C8B-B14F-4D97-AF65-F5344CB8AC3E}">
        <p14:creationId xmlns:p14="http://schemas.microsoft.com/office/powerpoint/2010/main" val="1050890444"/>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2E1F9-CA3B-4B68-975F-FEAA5C77BF67}"/>
              </a:ext>
            </a:extLst>
          </p:cNvPr>
          <p:cNvSpPr>
            <a:spLocks noGrp="1"/>
          </p:cNvSpPr>
          <p:nvPr>
            <p:ph type="title"/>
          </p:nvPr>
        </p:nvSpPr>
        <p:spPr/>
        <p:txBody>
          <a:bodyPr/>
          <a:lstStyle/>
          <a:p>
            <a:r>
              <a:rPr lang="en-US" dirty="0"/>
              <a:t>Mocking Responses:</a:t>
            </a:r>
            <a:endParaRPr lang="en-IN" dirty="0"/>
          </a:p>
        </p:txBody>
      </p:sp>
      <p:sp>
        <p:nvSpPr>
          <p:cNvPr id="3" name="Content Placeholder 2">
            <a:extLst>
              <a:ext uri="{FF2B5EF4-FFF2-40B4-BE49-F238E27FC236}">
                <a16:creationId xmlns:a16="http://schemas.microsoft.com/office/drawing/2014/main" id="{0AC69273-9C67-4CEF-8BEC-1E06720FDE2C}"/>
              </a:ext>
            </a:extLst>
          </p:cNvPr>
          <p:cNvSpPr>
            <a:spLocks noGrp="1"/>
          </p:cNvSpPr>
          <p:nvPr>
            <p:ph idx="1"/>
          </p:nvPr>
        </p:nvSpPr>
        <p:spPr/>
        <p:txBody>
          <a:bodyPr/>
          <a:lstStyle/>
          <a:p>
            <a:r>
              <a:rPr lang="en-US" dirty="0"/>
              <a:t>With network interception, you can mock responses for intercepted requests to simulate various scenarios.</a:t>
            </a:r>
          </a:p>
          <a:p>
            <a:r>
              <a:rPr lang="en-US" dirty="0"/>
              <a:t>You can define custom response data</a:t>
            </a:r>
          </a:p>
          <a:p>
            <a:endParaRPr lang="en-IN" dirty="0"/>
          </a:p>
        </p:txBody>
      </p:sp>
      <p:sp>
        <p:nvSpPr>
          <p:cNvPr id="4" name="Date Placeholder 3">
            <a:extLst>
              <a:ext uri="{FF2B5EF4-FFF2-40B4-BE49-F238E27FC236}">
                <a16:creationId xmlns:a16="http://schemas.microsoft.com/office/drawing/2014/main" id="{98595C3D-0711-41D1-9DF5-C38451C75D7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A687378-12E6-4CAA-8347-6E6DB0C7628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9100D3D-53A9-4889-BCE2-DE9FB4C5B5F6}"/>
              </a:ext>
            </a:extLst>
          </p:cNvPr>
          <p:cNvSpPr>
            <a:spLocks noGrp="1"/>
          </p:cNvSpPr>
          <p:nvPr>
            <p:ph type="sldNum" sz="quarter" idx="12"/>
          </p:nvPr>
        </p:nvSpPr>
        <p:spPr/>
        <p:txBody>
          <a:bodyPr/>
          <a:lstStyle/>
          <a:p>
            <a:fld id="{A193C64B-2574-4D3D-B044-92D68AAEF81F}" type="slidenum">
              <a:rPr lang="en-IN" smtClean="0"/>
              <a:t>212</a:t>
            </a:fld>
            <a:endParaRPr lang="en-IN"/>
          </a:p>
        </p:txBody>
      </p:sp>
    </p:spTree>
    <p:extLst>
      <p:ext uri="{BB962C8B-B14F-4D97-AF65-F5344CB8AC3E}">
        <p14:creationId xmlns:p14="http://schemas.microsoft.com/office/powerpoint/2010/main" val="1755097668"/>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19880-2C49-4B72-B85B-F2643346A7EB}"/>
              </a:ext>
            </a:extLst>
          </p:cNvPr>
          <p:cNvSpPr>
            <a:spLocks noGrp="1"/>
          </p:cNvSpPr>
          <p:nvPr>
            <p:ph type="title"/>
          </p:nvPr>
        </p:nvSpPr>
        <p:spPr/>
        <p:txBody>
          <a:bodyPr/>
          <a:lstStyle/>
          <a:p>
            <a:r>
              <a:rPr lang="en-US" dirty="0"/>
              <a:t>Dynamic Route Handling:</a:t>
            </a:r>
            <a:endParaRPr lang="en-IN" dirty="0"/>
          </a:p>
        </p:txBody>
      </p:sp>
      <p:sp>
        <p:nvSpPr>
          <p:cNvPr id="3" name="Content Placeholder 2">
            <a:extLst>
              <a:ext uri="{FF2B5EF4-FFF2-40B4-BE49-F238E27FC236}">
                <a16:creationId xmlns:a16="http://schemas.microsoft.com/office/drawing/2014/main" id="{AAF52BE4-6267-43A2-B50E-284BEAE02C77}"/>
              </a:ext>
            </a:extLst>
          </p:cNvPr>
          <p:cNvSpPr>
            <a:spLocks noGrp="1"/>
          </p:cNvSpPr>
          <p:nvPr>
            <p:ph idx="1"/>
          </p:nvPr>
        </p:nvSpPr>
        <p:spPr/>
        <p:txBody>
          <a:bodyPr/>
          <a:lstStyle/>
          <a:p>
            <a:r>
              <a:rPr lang="en-US" dirty="0"/>
              <a:t>Playwright supports dynamic route handling, allowing you to modify the response based on the intercepted request's properties.</a:t>
            </a:r>
          </a:p>
          <a:p>
            <a:r>
              <a:rPr lang="en-US" dirty="0"/>
              <a:t>You can conditionally respond to requests based on their method, URL, headers, or other criteria defined in the handler function.</a:t>
            </a:r>
            <a:endParaRPr lang="en-IN" dirty="0"/>
          </a:p>
        </p:txBody>
      </p:sp>
      <p:sp>
        <p:nvSpPr>
          <p:cNvPr id="4" name="Date Placeholder 3">
            <a:extLst>
              <a:ext uri="{FF2B5EF4-FFF2-40B4-BE49-F238E27FC236}">
                <a16:creationId xmlns:a16="http://schemas.microsoft.com/office/drawing/2014/main" id="{66795C87-8CBB-4ABD-964C-394B10D60BE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5CA7EED-2BA6-411B-A74C-9135C7FBEBF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A8C2B7F-A5AB-4AF7-9CF4-AAA2CF1F11D7}"/>
              </a:ext>
            </a:extLst>
          </p:cNvPr>
          <p:cNvSpPr>
            <a:spLocks noGrp="1"/>
          </p:cNvSpPr>
          <p:nvPr>
            <p:ph type="sldNum" sz="quarter" idx="12"/>
          </p:nvPr>
        </p:nvSpPr>
        <p:spPr/>
        <p:txBody>
          <a:bodyPr/>
          <a:lstStyle/>
          <a:p>
            <a:fld id="{A193C64B-2574-4D3D-B044-92D68AAEF81F}" type="slidenum">
              <a:rPr lang="en-IN" smtClean="0"/>
              <a:t>213</a:t>
            </a:fld>
            <a:endParaRPr lang="en-IN"/>
          </a:p>
        </p:txBody>
      </p:sp>
    </p:spTree>
    <p:extLst>
      <p:ext uri="{BB962C8B-B14F-4D97-AF65-F5344CB8AC3E}">
        <p14:creationId xmlns:p14="http://schemas.microsoft.com/office/powerpoint/2010/main" val="1422850211"/>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7C6B5-B324-4D2C-BE61-65CB0FBDB8B6}"/>
              </a:ext>
            </a:extLst>
          </p:cNvPr>
          <p:cNvSpPr>
            <a:spLocks noGrp="1"/>
          </p:cNvSpPr>
          <p:nvPr>
            <p:ph type="title"/>
          </p:nvPr>
        </p:nvSpPr>
        <p:spPr/>
        <p:txBody>
          <a:bodyPr/>
          <a:lstStyle/>
          <a:p>
            <a:r>
              <a:rPr lang="en-US" dirty="0"/>
              <a:t>Examples of Use Cases:</a:t>
            </a:r>
            <a:endParaRPr lang="en-IN" dirty="0"/>
          </a:p>
        </p:txBody>
      </p:sp>
      <p:sp>
        <p:nvSpPr>
          <p:cNvPr id="3" name="Content Placeholder 2">
            <a:extLst>
              <a:ext uri="{FF2B5EF4-FFF2-40B4-BE49-F238E27FC236}">
                <a16:creationId xmlns:a16="http://schemas.microsoft.com/office/drawing/2014/main" id="{21ADD0BE-6892-4F60-875C-FE4D83749281}"/>
              </a:ext>
            </a:extLst>
          </p:cNvPr>
          <p:cNvSpPr>
            <a:spLocks noGrp="1"/>
          </p:cNvSpPr>
          <p:nvPr>
            <p:ph idx="1"/>
          </p:nvPr>
        </p:nvSpPr>
        <p:spPr/>
        <p:txBody>
          <a:bodyPr/>
          <a:lstStyle/>
          <a:p>
            <a:r>
              <a:rPr lang="en-US" dirty="0"/>
              <a:t>Mocking API responses to test client-side behavior without relying on actual backend services.</a:t>
            </a:r>
          </a:p>
          <a:p>
            <a:r>
              <a:rPr lang="en-US" dirty="0"/>
              <a:t>Testing different scenarios such as successful responses, timeouts, or error conditions to ensure robustness.</a:t>
            </a:r>
          </a:p>
          <a:p>
            <a:pPr lvl="1"/>
            <a:r>
              <a:rPr lang="en-US" dirty="0" err="1">
                <a:highlight>
                  <a:srgbClr val="FFFF00"/>
                </a:highlight>
              </a:rPr>
              <a:t>npx</a:t>
            </a:r>
            <a:r>
              <a:rPr lang="en-US" dirty="0">
                <a:highlight>
                  <a:srgbClr val="FFFF00"/>
                </a:highlight>
              </a:rPr>
              <a:t> playwright test --project=chromium -g "@mock" --headed</a:t>
            </a:r>
            <a:endParaRPr lang="en-IN" dirty="0">
              <a:highlight>
                <a:srgbClr val="FFFF00"/>
              </a:highlight>
            </a:endParaRPr>
          </a:p>
        </p:txBody>
      </p:sp>
      <p:sp>
        <p:nvSpPr>
          <p:cNvPr id="4" name="Date Placeholder 3">
            <a:extLst>
              <a:ext uri="{FF2B5EF4-FFF2-40B4-BE49-F238E27FC236}">
                <a16:creationId xmlns:a16="http://schemas.microsoft.com/office/drawing/2014/main" id="{A2F4D90C-A482-428E-8E9B-06177CE4611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C65D1F9-D6A3-4979-B2AE-559DCD79EEE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8E516C8-99A6-43A7-9217-D066D888BB11}"/>
              </a:ext>
            </a:extLst>
          </p:cNvPr>
          <p:cNvSpPr>
            <a:spLocks noGrp="1"/>
          </p:cNvSpPr>
          <p:nvPr>
            <p:ph type="sldNum" sz="quarter" idx="12"/>
          </p:nvPr>
        </p:nvSpPr>
        <p:spPr/>
        <p:txBody>
          <a:bodyPr/>
          <a:lstStyle/>
          <a:p>
            <a:fld id="{A193C64B-2574-4D3D-B044-92D68AAEF81F}" type="slidenum">
              <a:rPr lang="en-IN" smtClean="0"/>
              <a:t>214</a:t>
            </a:fld>
            <a:endParaRPr lang="en-IN"/>
          </a:p>
        </p:txBody>
      </p:sp>
    </p:spTree>
    <p:extLst>
      <p:ext uri="{BB962C8B-B14F-4D97-AF65-F5344CB8AC3E}">
        <p14:creationId xmlns:p14="http://schemas.microsoft.com/office/powerpoint/2010/main" val="478277068"/>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C9BB3-11AE-4C8A-87A7-CEAAA33B8912}"/>
              </a:ext>
            </a:extLst>
          </p:cNvPr>
          <p:cNvSpPr>
            <a:spLocks noGrp="1"/>
          </p:cNvSpPr>
          <p:nvPr>
            <p:ph type="title"/>
          </p:nvPr>
        </p:nvSpPr>
        <p:spPr/>
        <p:txBody>
          <a:bodyPr/>
          <a:lstStyle/>
          <a:p>
            <a:r>
              <a:rPr lang="en-US" dirty="0"/>
              <a:t>Debugging and Logging:</a:t>
            </a:r>
            <a:endParaRPr lang="en-IN" dirty="0"/>
          </a:p>
        </p:txBody>
      </p:sp>
      <p:sp>
        <p:nvSpPr>
          <p:cNvPr id="3" name="Content Placeholder 2">
            <a:extLst>
              <a:ext uri="{FF2B5EF4-FFF2-40B4-BE49-F238E27FC236}">
                <a16:creationId xmlns:a16="http://schemas.microsoft.com/office/drawing/2014/main" id="{3FB92089-6185-488F-9E0C-FADC271BF5D2}"/>
              </a:ext>
            </a:extLst>
          </p:cNvPr>
          <p:cNvSpPr>
            <a:spLocks noGrp="1"/>
          </p:cNvSpPr>
          <p:nvPr>
            <p:ph idx="1"/>
          </p:nvPr>
        </p:nvSpPr>
        <p:spPr/>
        <p:txBody>
          <a:bodyPr/>
          <a:lstStyle/>
          <a:p>
            <a:r>
              <a:rPr lang="en-US" dirty="0"/>
              <a:t>Playwright provides logging capabilities to debug network interactions during test execution.</a:t>
            </a:r>
          </a:p>
          <a:p>
            <a:r>
              <a:rPr lang="en-US" dirty="0"/>
              <a:t>You can log intercepted requests and responses to inspect their details and troubleshoot issues during test development.</a:t>
            </a:r>
            <a:endParaRPr lang="en-IN" dirty="0"/>
          </a:p>
        </p:txBody>
      </p:sp>
      <p:sp>
        <p:nvSpPr>
          <p:cNvPr id="4" name="Date Placeholder 3">
            <a:extLst>
              <a:ext uri="{FF2B5EF4-FFF2-40B4-BE49-F238E27FC236}">
                <a16:creationId xmlns:a16="http://schemas.microsoft.com/office/drawing/2014/main" id="{9CF53632-2ED3-44DA-B7E3-49C34F5363C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249E7FF-945E-4607-984D-174DAE70FB9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846E335-D6A3-48FC-9E43-D40BBB726676}"/>
              </a:ext>
            </a:extLst>
          </p:cNvPr>
          <p:cNvSpPr>
            <a:spLocks noGrp="1"/>
          </p:cNvSpPr>
          <p:nvPr>
            <p:ph type="sldNum" sz="quarter" idx="12"/>
          </p:nvPr>
        </p:nvSpPr>
        <p:spPr/>
        <p:txBody>
          <a:bodyPr/>
          <a:lstStyle/>
          <a:p>
            <a:fld id="{A193C64B-2574-4D3D-B044-92D68AAEF81F}" type="slidenum">
              <a:rPr lang="en-IN" smtClean="0"/>
              <a:t>215</a:t>
            </a:fld>
            <a:endParaRPr lang="en-IN"/>
          </a:p>
        </p:txBody>
      </p:sp>
    </p:spTree>
    <p:extLst>
      <p:ext uri="{BB962C8B-B14F-4D97-AF65-F5344CB8AC3E}">
        <p14:creationId xmlns:p14="http://schemas.microsoft.com/office/powerpoint/2010/main" val="1927840555"/>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0C8F7-C633-4E7B-A178-626F7B90D02F}"/>
              </a:ext>
            </a:extLst>
          </p:cNvPr>
          <p:cNvSpPr>
            <a:spLocks noGrp="1"/>
          </p:cNvSpPr>
          <p:nvPr>
            <p:ph type="title"/>
          </p:nvPr>
        </p:nvSpPr>
        <p:spPr/>
        <p:txBody>
          <a:bodyPr/>
          <a:lstStyle/>
          <a:p>
            <a:r>
              <a:rPr lang="en-US" dirty="0"/>
              <a:t>Defining the Route Handler:</a:t>
            </a:r>
            <a:endParaRPr lang="en-IN" dirty="0"/>
          </a:p>
        </p:txBody>
      </p:sp>
      <p:sp>
        <p:nvSpPr>
          <p:cNvPr id="3" name="Content Placeholder 2">
            <a:extLst>
              <a:ext uri="{FF2B5EF4-FFF2-40B4-BE49-F238E27FC236}">
                <a16:creationId xmlns:a16="http://schemas.microsoft.com/office/drawing/2014/main" id="{F661CBFE-A1AE-4967-A26A-47FE6AE2FE6F}"/>
              </a:ext>
            </a:extLst>
          </p:cNvPr>
          <p:cNvSpPr>
            <a:spLocks noGrp="1"/>
          </p:cNvSpPr>
          <p:nvPr>
            <p:ph idx="1"/>
          </p:nvPr>
        </p:nvSpPr>
        <p:spPr/>
        <p:txBody>
          <a:bodyPr>
            <a:normAutofit/>
          </a:bodyPr>
          <a:lstStyle/>
          <a:p>
            <a:endParaRPr lang="en-US" dirty="0"/>
          </a:p>
          <a:p>
            <a:r>
              <a:rPr lang="en-US" dirty="0"/>
              <a:t>The route handler function receives the intercepted request object as its parameter.</a:t>
            </a:r>
          </a:p>
          <a:p>
            <a:r>
              <a:rPr lang="en-US" dirty="0"/>
              <a:t>Inside the handler function, you can inspect and modify properties of the intercepted request.</a:t>
            </a:r>
          </a:p>
          <a:p>
            <a:pPr marL="457200" lvl="1" indent="0">
              <a:buNone/>
            </a:pPr>
            <a:r>
              <a:rPr lang="en-IN" dirty="0">
                <a:highlight>
                  <a:srgbClr val="FFFF00"/>
                </a:highlight>
              </a:rPr>
              <a:t>await </a:t>
            </a:r>
            <a:r>
              <a:rPr lang="en-IN" dirty="0" err="1">
                <a:highlight>
                  <a:srgbClr val="FFFF00"/>
                </a:highlight>
              </a:rPr>
              <a:t>page.route</a:t>
            </a:r>
            <a:r>
              <a:rPr lang="en-IN" dirty="0">
                <a:highlight>
                  <a:srgbClr val="FFFF00"/>
                </a:highlight>
              </a:rPr>
              <a:t>('**/*.</a:t>
            </a:r>
            <a:r>
              <a:rPr lang="en-IN" dirty="0" err="1">
                <a:highlight>
                  <a:srgbClr val="FFFF00"/>
                </a:highlight>
              </a:rPr>
              <a:t>png</a:t>
            </a:r>
            <a:r>
              <a:rPr lang="en-IN" dirty="0">
                <a:highlight>
                  <a:srgbClr val="FFFF00"/>
                </a:highlight>
              </a:rPr>
              <a:t>', route =&gt; {</a:t>
            </a:r>
          </a:p>
          <a:p>
            <a:pPr marL="457200" lvl="1" indent="0">
              <a:buNone/>
            </a:pPr>
            <a:r>
              <a:rPr lang="en-IN" dirty="0">
                <a:highlight>
                  <a:srgbClr val="FFFF00"/>
                </a:highlight>
              </a:rPr>
              <a:t>    console.log('Intercepted request:', </a:t>
            </a:r>
            <a:r>
              <a:rPr lang="en-IN" dirty="0" err="1">
                <a:highlight>
                  <a:srgbClr val="FFFF00"/>
                </a:highlight>
              </a:rPr>
              <a:t>route.request</a:t>
            </a:r>
            <a:r>
              <a:rPr lang="en-IN" dirty="0">
                <a:highlight>
                  <a:srgbClr val="FFFF00"/>
                </a:highlight>
              </a:rPr>
              <a:t>().</a:t>
            </a:r>
            <a:r>
              <a:rPr lang="en-IN" dirty="0" err="1">
                <a:highlight>
                  <a:srgbClr val="FFFF00"/>
                </a:highlight>
              </a:rPr>
              <a:t>url</a:t>
            </a:r>
            <a:r>
              <a:rPr lang="en-IN" dirty="0">
                <a:highlight>
                  <a:srgbClr val="FFFF00"/>
                </a:highlight>
              </a:rPr>
              <a:t>());</a:t>
            </a:r>
          </a:p>
          <a:p>
            <a:pPr marL="457200" lvl="1" indent="0">
              <a:buNone/>
            </a:pPr>
            <a:r>
              <a:rPr lang="en-IN" dirty="0">
                <a:highlight>
                  <a:srgbClr val="FFFF00"/>
                </a:highlight>
              </a:rPr>
              <a:t>    // Modify request headers, respond with custom data, or abort the request</a:t>
            </a:r>
          </a:p>
          <a:p>
            <a:pPr marL="457200" lvl="1" indent="0">
              <a:buNone/>
            </a:pPr>
            <a:r>
              <a:rPr lang="en-IN" dirty="0">
                <a:highlight>
                  <a:srgbClr val="FFFF00"/>
                </a:highlight>
              </a:rPr>
              <a:t>});</a:t>
            </a:r>
          </a:p>
        </p:txBody>
      </p:sp>
      <p:sp>
        <p:nvSpPr>
          <p:cNvPr id="4" name="Date Placeholder 3">
            <a:extLst>
              <a:ext uri="{FF2B5EF4-FFF2-40B4-BE49-F238E27FC236}">
                <a16:creationId xmlns:a16="http://schemas.microsoft.com/office/drawing/2014/main" id="{EB9650E6-D844-4285-BAB0-C59CFB6DF66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A9AA4F5-4558-4693-B707-6450658ED78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B1280DA-759D-428A-9022-FA506CF5F6B0}"/>
              </a:ext>
            </a:extLst>
          </p:cNvPr>
          <p:cNvSpPr>
            <a:spLocks noGrp="1"/>
          </p:cNvSpPr>
          <p:nvPr>
            <p:ph type="sldNum" sz="quarter" idx="12"/>
          </p:nvPr>
        </p:nvSpPr>
        <p:spPr/>
        <p:txBody>
          <a:bodyPr/>
          <a:lstStyle/>
          <a:p>
            <a:fld id="{A193C64B-2574-4D3D-B044-92D68AAEF81F}" type="slidenum">
              <a:rPr lang="en-IN" smtClean="0"/>
              <a:t>216</a:t>
            </a:fld>
            <a:endParaRPr lang="en-IN"/>
          </a:p>
        </p:txBody>
      </p:sp>
    </p:spTree>
    <p:extLst>
      <p:ext uri="{BB962C8B-B14F-4D97-AF65-F5344CB8AC3E}">
        <p14:creationId xmlns:p14="http://schemas.microsoft.com/office/powerpoint/2010/main" val="193793854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1F3A68-ED30-4BC5-B0BF-6A167FC26112}"/>
              </a:ext>
            </a:extLst>
          </p:cNvPr>
          <p:cNvSpPr>
            <a:spLocks noGrp="1"/>
          </p:cNvSpPr>
          <p:nvPr>
            <p:ph type="ctrTitle"/>
          </p:nvPr>
        </p:nvSpPr>
        <p:spPr/>
        <p:txBody>
          <a:bodyPr/>
          <a:lstStyle/>
          <a:p>
            <a:r>
              <a:rPr lang="en-IN" dirty="0"/>
              <a:t>Mocking responses</a:t>
            </a:r>
          </a:p>
        </p:txBody>
      </p:sp>
      <p:sp>
        <p:nvSpPr>
          <p:cNvPr id="5" name="Subtitle 4">
            <a:extLst>
              <a:ext uri="{FF2B5EF4-FFF2-40B4-BE49-F238E27FC236}">
                <a16:creationId xmlns:a16="http://schemas.microsoft.com/office/drawing/2014/main" id="{E4A6A554-D098-4298-9AD1-7F9E515793C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00643279"/>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42137-9EF8-420B-8DC5-00B09DEC6C08}"/>
              </a:ext>
            </a:extLst>
          </p:cNvPr>
          <p:cNvSpPr>
            <a:spLocks noGrp="1"/>
          </p:cNvSpPr>
          <p:nvPr>
            <p:ph type="title"/>
          </p:nvPr>
        </p:nvSpPr>
        <p:spPr/>
        <p:txBody>
          <a:bodyPr/>
          <a:lstStyle/>
          <a:p>
            <a:r>
              <a:rPr lang="en-US" dirty="0"/>
              <a:t>Defining the Route Handler:</a:t>
            </a:r>
            <a:endParaRPr lang="en-IN" dirty="0"/>
          </a:p>
        </p:txBody>
      </p:sp>
      <p:sp>
        <p:nvSpPr>
          <p:cNvPr id="3" name="Content Placeholder 2">
            <a:extLst>
              <a:ext uri="{FF2B5EF4-FFF2-40B4-BE49-F238E27FC236}">
                <a16:creationId xmlns:a16="http://schemas.microsoft.com/office/drawing/2014/main" id="{87A72230-0EF8-440F-AC63-BF7331BA9DA3}"/>
              </a:ext>
            </a:extLst>
          </p:cNvPr>
          <p:cNvSpPr>
            <a:spLocks noGrp="1"/>
          </p:cNvSpPr>
          <p:nvPr>
            <p:ph idx="1"/>
          </p:nvPr>
        </p:nvSpPr>
        <p:spPr/>
        <p:txBody>
          <a:bodyPr/>
          <a:lstStyle/>
          <a:p>
            <a:r>
              <a:rPr lang="en-US" dirty="0"/>
              <a:t>Inside the route handler function, you construct a mocked response using Playwright's </a:t>
            </a:r>
            <a:r>
              <a:rPr lang="en-US" dirty="0" err="1">
                <a:highlight>
                  <a:srgbClr val="FFFF00"/>
                </a:highlight>
              </a:rPr>
              <a:t>route.fulfill</a:t>
            </a:r>
            <a:r>
              <a:rPr lang="en-US" dirty="0">
                <a:highlight>
                  <a:srgbClr val="FFFF00"/>
                </a:highlight>
              </a:rPr>
              <a:t>() </a:t>
            </a:r>
            <a:r>
              <a:rPr lang="en-US" dirty="0"/>
              <a:t>method.</a:t>
            </a:r>
          </a:p>
          <a:p>
            <a:r>
              <a:rPr lang="en-US" dirty="0"/>
              <a:t>You can specify response status code, headers, and body content to be sent back to the application.</a:t>
            </a:r>
            <a:endParaRPr lang="en-IN" dirty="0"/>
          </a:p>
        </p:txBody>
      </p:sp>
      <p:sp>
        <p:nvSpPr>
          <p:cNvPr id="4" name="Date Placeholder 3">
            <a:extLst>
              <a:ext uri="{FF2B5EF4-FFF2-40B4-BE49-F238E27FC236}">
                <a16:creationId xmlns:a16="http://schemas.microsoft.com/office/drawing/2014/main" id="{0409699A-4BF7-4A5B-8FEC-673BEE46CE6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D4D0C90-C7F7-4ADD-9DF3-EA30EED8159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727E13F-CC10-4746-BC66-26D9D1DC98D8}"/>
              </a:ext>
            </a:extLst>
          </p:cNvPr>
          <p:cNvSpPr>
            <a:spLocks noGrp="1"/>
          </p:cNvSpPr>
          <p:nvPr>
            <p:ph type="sldNum" sz="quarter" idx="12"/>
          </p:nvPr>
        </p:nvSpPr>
        <p:spPr/>
        <p:txBody>
          <a:bodyPr/>
          <a:lstStyle/>
          <a:p>
            <a:fld id="{A193C64B-2574-4D3D-B044-92D68AAEF81F}" type="slidenum">
              <a:rPr lang="en-IN" smtClean="0"/>
              <a:t>218</a:t>
            </a:fld>
            <a:endParaRPr lang="en-IN"/>
          </a:p>
        </p:txBody>
      </p:sp>
    </p:spTree>
    <p:extLst>
      <p:ext uri="{BB962C8B-B14F-4D97-AF65-F5344CB8AC3E}">
        <p14:creationId xmlns:p14="http://schemas.microsoft.com/office/powerpoint/2010/main" val="1389272761"/>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CEA15-50C5-415A-8290-C21E9B29B93A}"/>
              </a:ext>
            </a:extLst>
          </p:cNvPr>
          <p:cNvSpPr>
            <a:spLocks noGrp="1"/>
          </p:cNvSpPr>
          <p:nvPr>
            <p:ph type="title"/>
          </p:nvPr>
        </p:nvSpPr>
        <p:spPr/>
        <p:txBody>
          <a:bodyPr/>
          <a:lstStyle/>
          <a:p>
            <a:r>
              <a:rPr lang="en-US" dirty="0"/>
              <a:t>Code – Mock </a:t>
            </a:r>
            <a:r>
              <a:rPr lang="en-US" dirty="0" err="1"/>
              <a:t>resposne</a:t>
            </a:r>
            <a:endParaRPr lang="en-IN" dirty="0"/>
          </a:p>
        </p:txBody>
      </p:sp>
      <p:sp>
        <p:nvSpPr>
          <p:cNvPr id="3" name="Content Placeholder 2">
            <a:extLst>
              <a:ext uri="{FF2B5EF4-FFF2-40B4-BE49-F238E27FC236}">
                <a16:creationId xmlns:a16="http://schemas.microsoft.com/office/drawing/2014/main" id="{48050D4D-813D-41AD-B90F-661EBAC4640E}"/>
              </a:ext>
            </a:extLst>
          </p:cNvPr>
          <p:cNvSpPr>
            <a:spLocks noGrp="1"/>
          </p:cNvSpPr>
          <p:nvPr>
            <p:ph idx="1"/>
          </p:nvPr>
        </p:nvSpPr>
        <p:spPr/>
        <p:txBody>
          <a:bodyPr>
            <a:normAutofit fontScale="92500" lnSpcReduction="20000"/>
          </a:bodyPr>
          <a:lstStyle/>
          <a:p>
            <a:pPr marL="0" indent="0">
              <a:buNone/>
            </a:pPr>
            <a:r>
              <a:rPr lang="en-IN" dirty="0"/>
              <a:t>await </a:t>
            </a:r>
            <a:r>
              <a:rPr lang="en-IN" dirty="0" err="1">
                <a:highlight>
                  <a:srgbClr val="FFFF00"/>
                </a:highlight>
              </a:rPr>
              <a:t>page.route</a:t>
            </a:r>
            <a:r>
              <a:rPr lang="en-IN" dirty="0"/>
              <a:t>('**/</a:t>
            </a:r>
            <a:r>
              <a:rPr lang="en-IN" dirty="0" err="1"/>
              <a:t>api</a:t>
            </a:r>
            <a:r>
              <a:rPr lang="en-IN" dirty="0"/>
              <a:t>/data', route =&gt; {</a:t>
            </a:r>
          </a:p>
          <a:p>
            <a:pPr marL="0" indent="0">
              <a:buNone/>
            </a:pPr>
            <a:r>
              <a:rPr lang="en-IN" dirty="0"/>
              <a:t>    </a:t>
            </a:r>
            <a:r>
              <a:rPr lang="en-IN" dirty="0" err="1"/>
              <a:t>const</a:t>
            </a:r>
            <a:r>
              <a:rPr lang="en-IN" dirty="0"/>
              <a:t> </a:t>
            </a:r>
            <a:r>
              <a:rPr lang="en-IN" dirty="0" err="1">
                <a:highlight>
                  <a:srgbClr val="FFFF00"/>
                </a:highlight>
              </a:rPr>
              <a:t>responseBody</a:t>
            </a:r>
            <a:r>
              <a:rPr lang="en-IN" dirty="0"/>
              <a:t> = { message: 'Mocked response data' };</a:t>
            </a:r>
          </a:p>
          <a:p>
            <a:pPr marL="0" indent="0">
              <a:buNone/>
            </a:pPr>
            <a:r>
              <a:rPr lang="en-IN" dirty="0"/>
              <a:t>    </a:t>
            </a:r>
            <a:r>
              <a:rPr lang="en-IN" dirty="0" err="1"/>
              <a:t>route.</a:t>
            </a:r>
            <a:r>
              <a:rPr lang="en-IN" dirty="0" err="1">
                <a:highlight>
                  <a:srgbClr val="FFFF00"/>
                </a:highlight>
              </a:rPr>
              <a:t>fulfill</a:t>
            </a:r>
            <a:r>
              <a:rPr lang="en-IN" dirty="0"/>
              <a:t>({</a:t>
            </a:r>
          </a:p>
          <a:p>
            <a:pPr marL="0" indent="0">
              <a:buNone/>
            </a:pPr>
            <a:r>
              <a:rPr lang="en-IN" dirty="0"/>
              <a:t>        status: 200,</a:t>
            </a:r>
          </a:p>
          <a:p>
            <a:pPr marL="0" indent="0">
              <a:buNone/>
            </a:pPr>
            <a:r>
              <a:rPr lang="en-IN" dirty="0"/>
              <a:t>        </a:t>
            </a:r>
            <a:r>
              <a:rPr lang="en-IN" dirty="0" err="1"/>
              <a:t>contentType</a:t>
            </a:r>
            <a:r>
              <a:rPr lang="en-IN" dirty="0"/>
              <a:t>: 'application/json',</a:t>
            </a:r>
          </a:p>
          <a:p>
            <a:pPr marL="0" indent="0">
              <a:buNone/>
            </a:pPr>
            <a:r>
              <a:rPr lang="en-IN" dirty="0"/>
              <a:t>        body: </a:t>
            </a:r>
            <a:r>
              <a:rPr lang="en-IN" dirty="0" err="1"/>
              <a:t>JSON.stringify</a:t>
            </a:r>
            <a:r>
              <a:rPr lang="en-IN" dirty="0"/>
              <a:t>(</a:t>
            </a:r>
            <a:r>
              <a:rPr lang="en-IN" dirty="0" err="1"/>
              <a:t>responseBody</a:t>
            </a:r>
            <a:r>
              <a:rPr lang="en-IN" dirty="0"/>
              <a:t>)</a:t>
            </a:r>
          </a:p>
          <a:p>
            <a:pPr marL="0" indent="0">
              <a:buNone/>
            </a:pPr>
            <a:r>
              <a:rPr lang="en-IN" dirty="0"/>
              <a:t>    });</a:t>
            </a:r>
          </a:p>
          <a:p>
            <a:pPr marL="0" indent="0">
              <a:buNone/>
            </a:pPr>
            <a:r>
              <a:rPr lang="en-IN" dirty="0"/>
              <a:t>});</a:t>
            </a:r>
          </a:p>
        </p:txBody>
      </p:sp>
      <p:sp>
        <p:nvSpPr>
          <p:cNvPr id="4" name="Date Placeholder 3">
            <a:extLst>
              <a:ext uri="{FF2B5EF4-FFF2-40B4-BE49-F238E27FC236}">
                <a16:creationId xmlns:a16="http://schemas.microsoft.com/office/drawing/2014/main" id="{E1FA6621-E48C-4CE4-AA4A-8FA353120E5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43865DF-C748-41B4-8944-7A1675FBBB9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BA544AF-FBF1-4E39-BA7D-87659CDC2DD5}"/>
              </a:ext>
            </a:extLst>
          </p:cNvPr>
          <p:cNvSpPr>
            <a:spLocks noGrp="1"/>
          </p:cNvSpPr>
          <p:nvPr>
            <p:ph type="sldNum" sz="quarter" idx="12"/>
          </p:nvPr>
        </p:nvSpPr>
        <p:spPr/>
        <p:txBody>
          <a:bodyPr/>
          <a:lstStyle/>
          <a:p>
            <a:fld id="{A193C64B-2574-4D3D-B044-92D68AAEF81F}" type="slidenum">
              <a:rPr lang="en-IN" smtClean="0"/>
              <a:t>219</a:t>
            </a:fld>
            <a:endParaRPr lang="en-IN"/>
          </a:p>
        </p:txBody>
      </p:sp>
    </p:spTree>
    <p:extLst>
      <p:ext uri="{BB962C8B-B14F-4D97-AF65-F5344CB8AC3E}">
        <p14:creationId xmlns:p14="http://schemas.microsoft.com/office/powerpoint/2010/main" val="2942356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CE191-F5A4-44AC-9505-2A009BC2EEB2}"/>
              </a:ext>
            </a:extLst>
          </p:cNvPr>
          <p:cNvSpPr>
            <a:spLocks noGrp="1"/>
          </p:cNvSpPr>
          <p:nvPr>
            <p:ph type="title"/>
          </p:nvPr>
        </p:nvSpPr>
        <p:spPr/>
        <p:txBody>
          <a:bodyPr/>
          <a:lstStyle/>
          <a:p>
            <a:r>
              <a:rPr lang="en-US" dirty="0"/>
              <a:t>Introduction - Playwright</a:t>
            </a:r>
            <a:endParaRPr lang="en-IN" dirty="0"/>
          </a:p>
        </p:txBody>
      </p:sp>
      <p:sp>
        <p:nvSpPr>
          <p:cNvPr id="3" name="Content Placeholder 2">
            <a:extLst>
              <a:ext uri="{FF2B5EF4-FFF2-40B4-BE49-F238E27FC236}">
                <a16:creationId xmlns:a16="http://schemas.microsoft.com/office/drawing/2014/main" id="{F4592877-8268-4AA1-B292-1F022DA97B40}"/>
              </a:ext>
            </a:extLst>
          </p:cNvPr>
          <p:cNvSpPr>
            <a:spLocks noGrp="1"/>
          </p:cNvSpPr>
          <p:nvPr>
            <p:ph idx="1"/>
          </p:nvPr>
        </p:nvSpPr>
        <p:spPr/>
        <p:txBody>
          <a:bodyPr>
            <a:normAutofit fontScale="92500" lnSpcReduction="20000"/>
          </a:bodyPr>
          <a:lstStyle/>
          <a:p>
            <a:r>
              <a:rPr lang="en-US" dirty="0"/>
              <a:t>Playwright is an open-source Node.js library for automating web browsers.</a:t>
            </a:r>
          </a:p>
          <a:p>
            <a:r>
              <a:rPr lang="en-US" dirty="0"/>
              <a:t>It provides a high-level API for automating actions in Chromium, Firefox, and </a:t>
            </a:r>
            <a:r>
              <a:rPr lang="en-US" dirty="0" err="1"/>
              <a:t>WebKit</a:t>
            </a:r>
            <a:r>
              <a:rPr lang="en-US" dirty="0"/>
              <a:t> browsers.</a:t>
            </a:r>
          </a:p>
          <a:p>
            <a:r>
              <a:rPr lang="en-US" dirty="0"/>
              <a:t>Playwright supports cross-browser testing, enabling developers to write tests once and run them across multiple browsers.</a:t>
            </a:r>
          </a:p>
          <a:p>
            <a:r>
              <a:rPr lang="en-US" dirty="0"/>
              <a:t>It offers powerful features such as browser context isolation, automatic waiting, and robust debugging capabilities.</a:t>
            </a:r>
          </a:p>
          <a:p>
            <a:r>
              <a:rPr lang="en-US" dirty="0"/>
              <a:t>Playwright is developed and maintained by Microsoft, providing comprehensive documentation and active community support.</a:t>
            </a:r>
          </a:p>
          <a:p>
            <a:endParaRPr lang="en-IN" dirty="0"/>
          </a:p>
        </p:txBody>
      </p:sp>
      <p:sp>
        <p:nvSpPr>
          <p:cNvPr id="4" name="Date Placeholder 3">
            <a:extLst>
              <a:ext uri="{FF2B5EF4-FFF2-40B4-BE49-F238E27FC236}">
                <a16:creationId xmlns:a16="http://schemas.microsoft.com/office/drawing/2014/main" id="{E50571B3-709C-44AF-998D-43DE957152D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D562F4F-4D32-490F-870F-C66B636BA8D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66302B1-3828-4793-9E39-56A266A474A1}"/>
              </a:ext>
            </a:extLst>
          </p:cNvPr>
          <p:cNvSpPr>
            <a:spLocks noGrp="1"/>
          </p:cNvSpPr>
          <p:nvPr>
            <p:ph type="sldNum" sz="quarter" idx="12"/>
          </p:nvPr>
        </p:nvSpPr>
        <p:spPr/>
        <p:txBody>
          <a:bodyPr/>
          <a:lstStyle/>
          <a:p>
            <a:fld id="{A193C64B-2574-4D3D-B044-92D68AAEF81F}" type="slidenum">
              <a:rPr lang="en-IN" smtClean="0"/>
              <a:t>22</a:t>
            </a:fld>
            <a:endParaRPr lang="en-IN"/>
          </a:p>
        </p:txBody>
      </p:sp>
    </p:spTree>
    <p:extLst>
      <p:ext uri="{BB962C8B-B14F-4D97-AF65-F5344CB8AC3E}">
        <p14:creationId xmlns:p14="http://schemas.microsoft.com/office/powerpoint/2010/main" val="1707742443"/>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F26DE-B4FF-4BE2-9CDC-2F149E85ACD0}"/>
              </a:ext>
            </a:extLst>
          </p:cNvPr>
          <p:cNvSpPr>
            <a:spLocks noGrp="1"/>
          </p:cNvSpPr>
          <p:nvPr>
            <p:ph type="title"/>
          </p:nvPr>
        </p:nvSpPr>
        <p:spPr/>
        <p:txBody>
          <a:bodyPr/>
          <a:lstStyle/>
          <a:p>
            <a:r>
              <a:rPr lang="en-US" dirty="0"/>
              <a:t>Quiz Handling Pop-ups and Dialogs:</a:t>
            </a:r>
            <a:endParaRPr lang="en-IN" dirty="0"/>
          </a:p>
        </p:txBody>
      </p:sp>
      <p:sp>
        <p:nvSpPr>
          <p:cNvPr id="3" name="Content Placeholder 2">
            <a:extLst>
              <a:ext uri="{FF2B5EF4-FFF2-40B4-BE49-F238E27FC236}">
                <a16:creationId xmlns:a16="http://schemas.microsoft.com/office/drawing/2014/main" id="{73B0DDE6-D1C4-4780-AFD4-139862D9C64D}"/>
              </a:ext>
            </a:extLst>
          </p:cNvPr>
          <p:cNvSpPr>
            <a:spLocks noGrp="1"/>
          </p:cNvSpPr>
          <p:nvPr>
            <p:ph idx="1"/>
          </p:nvPr>
        </p:nvSpPr>
        <p:spPr/>
        <p:txBody>
          <a:bodyPr/>
          <a:lstStyle/>
          <a:p>
            <a:r>
              <a:rPr lang="en-US" dirty="0">
                <a:solidFill>
                  <a:srgbClr val="FF0000"/>
                </a:solidFill>
              </a:rPr>
              <a:t>Question: How can you handle browser pop-ups and dialogs opens in Playwright?</a:t>
            </a:r>
          </a:p>
          <a:p>
            <a:r>
              <a:rPr lang="en-US" dirty="0"/>
              <a:t>Answer: You can handle pop-ups and dialogs using Playwright's </a:t>
            </a:r>
            <a:r>
              <a:rPr lang="en-US" dirty="0" err="1">
                <a:highlight>
                  <a:srgbClr val="FFFF00"/>
                </a:highlight>
              </a:rPr>
              <a:t>page.on</a:t>
            </a:r>
            <a:r>
              <a:rPr lang="en-US" dirty="0">
                <a:highlight>
                  <a:srgbClr val="FFFF00"/>
                </a:highlight>
              </a:rPr>
              <a:t>('dialog') </a:t>
            </a:r>
            <a:r>
              <a:rPr lang="en-US" dirty="0"/>
              <a:t>event handler. </a:t>
            </a:r>
            <a:endParaRPr lang="en-IN" dirty="0"/>
          </a:p>
        </p:txBody>
      </p:sp>
      <p:sp>
        <p:nvSpPr>
          <p:cNvPr id="4" name="Date Placeholder 3">
            <a:extLst>
              <a:ext uri="{FF2B5EF4-FFF2-40B4-BE49-F238E27FC236}">
                <a16:creationId xmlns:a16="http://schemas.microsoft.com/office/drawing/2014/main" id="{D0C8735E-F8EA-4F4B-A5E7-29324468DD7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8036096-0C17-455A-B566-AFEFBFE8ABB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1D81FDB-8AC4-4293-BB42-332CF1AE7CE3}"/>
              </a:ext>
            </a:extLst>
          </p:cNvPr>
          <p:cNvSpPr>
            <a:spLocks noGrp="1"/>
          </p:cNvSpPr>
          <p:nvPr>
            <p:ph type="sldNum" sz="quarter" idx="12"/>
          </p:nvPr>
        </p:nvSpPr>
        <p:spPr/>
        <p:txBody>
          <a:bodyPr/>
          <a:lstStyle/>
          <a:p>
            <a:fld id="{A193C64B-2574-4D3D-B044-92D68AAEF81F}" type="slidenum">
              <a:rPr lang="en-IN" smtClean="0"/>
              <a:t>220</a:t>
            </a:fld>
            <a:endParaRPr lang="en-IN"/>
          </a:p>
        </p:txBody>
      </p:sp>
    </p:spTree>
    <p:extLst>
      <p:ext uri="{BB962C8B-B14F-4D97-AF65-F5344CB8AC3E}">
        <p14:creationId xmlns:p14="http://schemas.microsoft.com/office/powerpoint/2010/main" val="3827862927"/>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6ED96-FAE2-471F-AC70-9528646F5453}"/>
              </a:ext>
            </a:extLst>
          </p:cNvPr>
          <p:cNvSpPr>
            <a:spLocks noGrp="1"/>
          </p:cNvSpPr>
          <p:nvPr>
            <p:ph type="title"/>
          </p:nvPr>
        </p:nvSpPr>
        <p:spPr/>
        <p:txBody>
          <a:bodyPr/>
          <a:lstStyle/>
          <a:p>
            <a:r>
              <a:rPr lang="en-US" dirty="0"/>
              <a:t>Quiz - Working with Frames and Iframes:</a:t>
            </a:r>
            <a:endParaRPr lang="en-IN" dirty="0"/>
          </a:p>
        </p:txBody>
      </p:sp>
      <p:sp>
        <p:nvSpPr>
          <p:cNvPr id="3" name="Content Placeholder 2">
            <a:extLst>
              <a:ext uri="{FF2B5EF4-FFF2-40B4-BE49-F238E27FC236}">
                <a16:creationId xmlns:a16="http://schemas.microsoft.com/office/drawing/2014/main" id="{1A10B3EB-8E69-4B0C-95E9-CF4439AFB0D4}"/>
              </a:ext>
            </a:extLst>
          </p:cNvPr>
          <p:cNvSpPr>
            <a:spLocks noGrp="1"/>
          </p:cNvSpPr>
          <p:nvPr>
            <p:ph idx="1"/>
          </p:nvPr>
        </p:nvSpPr>
        <p:spPr/>
        <p:txBody>
          <a:bodyPr/>
          <a:lstStyle/>
          <a:p>
            <a:r>
              <a:rPr lang="en-US" dirty="0">
                <a:solidFill>
                  <a:srgbClr val="FF0000"/>
                </a:solidFill>
              </a:rPr>
              <a:t>Question:  How can you interact with Iframes in Playwright?</a:t>
            </a:r>
          </a:p>
          <a:p>
            <a:r>
              <a:rPr lang="en-US" dirty="0"/>
              <a:t>Answer:  iframes are independent HTML documents embedded within another HTML document. In Playwright, you can interact with iframes using the </a:t>
            </a:r>
            <a:r>
              <a:rPr lang="en-US" dirty="0" err="1">
                <a:highlight>
                  <a:srgbClr val="FFFF00"/>
                </a:highlight>
              </a:rPr>
              <a:t>page.frames</a:t>
            </a:r>
            <a:r>
              <a:rPr lang="en-US" dirty="0">
                <a:highlight>
                  <a:srgbClr val="FFFF00"/>
                </a:highlight>
              </a:rPr>
              <a:t>() </a:t>
            </a:r>
            <a:r>
              <a:rPr lang="en-US" dirty="0"/>
              <a:t>method to access frame elements and perform actions within them.</a:t>
            </a:r>
          </a:p>
          <a:p>
            <a:pPr lvl="1"/>
            <a:r>
              <a:rPr lang="en-IN" dirty="0"/>
              <a:t>frame = </a:t>
            </a:r>
            <a:r>
              <a:rPr lang="en-IN" dirty="0" err="1"/>
              <a:t>page.frame</a:t>
            </a:r>
            <a:r>
              <a:rPr lang="en-IN" dirty="0"/>
              <a:t>(name="frame-name")</a:t>
            </a:r>
          </a:p>
          <a:p>
            <a:pPr lvl="1"/>
            <a:r>
              <a:rPr lang="en-IN" dirty="0"/>
              <a:t>frame = </a:t>
            </a:r>
            <a:r>
              <a:rPr lang="en-IN" dirty="0" err="1"/>
              <a:t>page.frame</a:t>
            </a:r>
            <a:r>
              <a:rPr lang="en-IN" dirty="0"/>
              <a:t>(</a:t>
            </a:r>
            <a:r>
              <a:rPr lang="en-IN" dirty="0" err="1"/>
              <a:t>url</a:t>
            </a:r>
            <a:r>
              <a:rPr lang="en-IN" dirty="0"/>
              <a:t>=r".*domain.*")</a:t>
            </a:r>
          </a:p>
          <a:p>
            <a:pPr lvl="1"/>
            <a:r>
              <a:rPr lang="en-US" dirty="0"/>
              <a:t>locator = </a:t>
            </a:r>
            <a:r>
              <a:rPr lang="en-US" dirty="0" err="1"/>
              <a:t>page.frame_locator</a:t>
            </a:r>
            <a:r>
              <a:rPr lang="en-US" dirty="0"/>
              <a:t>("#my-iframe").</a:t>
            </a:r>
            <a:r>
              <a:rPr lang="en-US" dirty="0" err="1"/>
              <a:t>get_by_text</a:t>
            </a:r>
            <a:r>
              <a:rPr lang="en-US" dirty="0"/>
              <a:t>("Submit")</a:t>
            </a:r>
            <a:br>
              <a:rPr lang="en-US" dirty="0"/>
            </a:br>
            <a:r>
              <a:rPr lang="en-US" dirty="0"/>
              <a:t>await </a:t>
            </a:r>
            <a:r>
              <a:rPr lang="en-US" dirty="0" err="1"/>
              <a:t>locator.click</a:t>
            </a:r>
            <a:r>
              <a:rPr lang="en-US" dirty="0"/>
              <a:t>()</a:t>
            </a:r>
            <a:endParaRPr lang="en-IN" dirty="0"/>
          </a:p>
        </p:txBody>
      </p:sp>
      <p:sp>
        <p:nvSpPr>
          <p:cNvPr id="4" name="Date Placeholder 3">
            <a:extLst>
              <a:ext uri="{FF2B5EF4-FFF2-40B4-BE49-F238E27FC236}">
                <a16:creationId xmlns:a16="http://schemas.microsoft.com/office/drawing/2014/main" id="{93D5478C-3F9D-4753-8552-29DE394227F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ADC3EE2-6DCE-4E0C-BE77-5CEA21EAB43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AC16683-A974-4835-A710-BF0948FA032B}"/>
              </a:ext>
            </a:extLst>
          </p:cNvPr>
          <p:cNvSpPr>
            <a:spLocks noGrp="1"/>
          </p:cNvSpPr>
          <p:nvPr>
            <p:ph type="sldNum" sz="quarter" idx="12"/>
          </p:nvPr>
        </p:nvSpPr>
        <p:spPr/>
        <p:txBody>
          <a:bodyPr/>
          <a:lstStyle/>
          <a:p>
            <a:fld id="{A193C64B-2574-4D3D-B044-92D68AAEF81F}" type="slidenum">
              <a:rPr lang="en-IN" smtClean="0"/>
              <a:t>221</a:t>
            </a:fld>
            <a:endParaRPr lang="en-IN"/>
          </a:p>
        </p:txBody>
      </p:sp>
    </p:spTree>
    <p:extLst>
      <p:ext uri="{BB962C8B-B14F-4D97-AF65-F5344CB8AC3E}">
        <p14:creationId xmlns:p14="http://schemas.microsoft.com/office/powerpoint/2010/main" val="2283499103"/>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E159B-FA88-4B08-84D8-EEEBE32AC71B}"/>
              </a:ext>
            </a:extLst>
          </p:cNvPr>
          <p:cNvSpPr>
            <a:spLocks noGrp="1"/>
          </p:cNvSpPr>
          <p:nvPr>
            <p:ph type="title"/>
          </p:nvPr>
        </p:nvSpPr>
        <p:spPr/>
        <p:txBody>
          <a:bodyPr/>
          <a:lstStyle/>
          <a:p>
            <a:r>
              <a:rPr lang="en-US" dirty="0"/>
              <a:t>Quiz - Network Interception and Mocking:</a:t>
            </a:r>
            <a:endParaRPr lang="en-IN" dirty="0"/>
          </a:p>
        </p:txBody>
      </p:sp>
      <p:sp>
        <p:nvSpPr>
          <p:cNvPr id="3" name="Content Placeholder 2">
            <a:extLst>
              <a:ext uri="{FF2B5EF4-FFF2-40B4-BE49-F238E27FC236}">
                <a16:creationId xmlns:a16="http://schemas.microsoft.com/office/drawing/2014/main" id="{05FB4E3B-FCBA-47C9-A80B-050027C00E81}"/>
              </a:ext>
            </a:extLst>
          </p:cNvPr>
          <p:cNvSpPr>
            <a:spLocks noGrp="1"/>
          </p:cNvSpPr>
          <p:nvPr>
            <p:ph idx="1"/>
          </p:nvPr>
        </p:nvSpPr>
        <p:spPr/>
        <p:txBody>
          <a:bodyPr/>
          <a:lstStyle/>
          <a:p>
            <a:r>
              <a:rPr lang="en-US" dirty="0">
                <a:solidFill>
                  <a:srgbClr val="FF0000"/>
                </a:solidFill>
              </a:rPr>
              <a:t>Question: What is network interception and mocking, and how can you use it in Playwright?</a:t>
            </a:r>
          </a:p>
          <a:p>
            <a:r>
              <a:rPr lang="en-US" dirty="0"/>
              <a:t>Answer: Network interception in Playwright allows you to intercept and modify network requests and responses during test execution. Mocking responses involves simulating server responses for intercepted requests, allowing you to control the behavior of network communication in your tests.</a:t>
            </a:r>
            <a:endParaRPr lang="en-IN" dirty="0"/>
          </a:p>
        </p:txBody>
      </p:sp>
      <p:sp>
        <p:nvSpPr>
          <p:cNvPr id="4" name="Date Placeholder 3">
            <a:extLst>
              <a:ext uri="{FF2B5EF4-FFF2-40B4-BE49-F238E27FC236}">
                <a16:creationId xmlns:a16="http://schemas.microsoft.com/office/drawing/2014/main" id="{62EA40D6-2A58-4FA5-A118-2274A2E7FDB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A067137-3B31-4F7C-91A7-3AF04DA3EA5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0EC73F7-BA4F-4307-BA6D-B537068C35FF}"/>
              </a:ext>
            </a:extLst>
          </p:cNvPr>
          <p:cNvSpPr>
            <a:spLocks noGrp="1"/>
          </p:cNvSpPr>
          <p:nvPr>
            <p:ph type="sldNum" sz="quarter" idx="12"/>
          </p:nvPr>
        </p:nvSpPr>
        <p:spPr/>
        <p:txBody>
          <a:bodyPr/>
          <a:lstStyle/>
          <a:p>
            <a:fld id="{A193C64B-2574-4D3D-B044-92D68AAEF81F}" type="slidenum">
              <a:rPr lang="en-IN" smtClean="0"/>
              <a:t>222</a:t>
            </a:fld>
            <a:endParaRPr lang="en-IN"/>
          </a:p>
        </p:txBody>
      </p:sp>
    </p:spTree>
    <p:extLst>
      <p:ext uri="{BB962C8B-B14F-4D97-AF65-F5344CB8AC3E}">
        <p14:creationId xmlns:p14="http://schemas.microsoft.com/office/powerpoint/2010/main" val="1925315018"/>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C441B-AC28-4BBF-A931-9E228ACBC2DD}"/>
              </a:ext>
            </a:extLst>
          </p:cNvPr>
          <p:cNvSpPr>
            <a:spLocks noGrp="1"/>
          </p:cNvSpPr>
          <p:nvPr>
            <p:ph type="title"/>
          </p:nvPr>
        </p:nvSpPr>
        <p:spPr/>
        <p:txBody>
          <a:bodyPr/>
          <a:lstStyle/>
          <a:p>
            <a:r>
              <a:rPr lang="en-US" dirty="0"/>
              <a:t>Quiz - Intercepting Network Requests:</a:t>
            </a:r>
            <a:endParaRPr lang="en-IN" dirty="0"/>
          </a:p>
        </p:txBody>
      </p:sp>
      <p:sp>
        <p:nvSpPr>
          <p:cNvPr id="3" name="Content Placeholder 2">
            <a:extLst>
              <a:ext uri="{FF2B5EF4-FFF2-40B4-BE49-F238E27FC236}">
                <a16:creationId xmlns:a16="http://schemas.microsoft.com/office/drawing/2014/main" id="{BFE3BC85-ECB9-491F-8DC6-9A0289B6ABBD}"/>
              </a:ext>
            </a:extLst>
          </p:cNvPr>
          <p:cNvSpPr>
            <a:spLocks noGrp="1"/>
          </p:cNvSpPr>
          <p:nvPr>
            <p:ph idx="1"/>
          </p:nvPr>
        </p:nvSpPr>
        <p:spPr/>
        <p:txBody>
          <a:bodyPr/>
          <a:lstStyle/>
          <a:p>
            <a:r>
              <a:rPr lang="en-US" dirty="0">
                <a:solidFill>
                  <a:srgbClr val="FF0000"/>
                </a:solidFill>
              </a:rPr>
              <a:t>Question:  which method help you intercept network requests in Playwright?</a:t>
            </a:r>
          </a:p>
          <a:p>
            <a:r>
              <a:rPr lang="en-US" dirty="0"/>
              <a:t>Answer: You can intercept network requests in Playwright using the </a:t>
            </a:r>
            <a:r>
              <a:rPr lang="en-US" dirty="0" err="1">
                <a:highlight>
                  <a:srgbClr val="FFFF00"/>
                </a:highlight>
              </a:rPr>
              <a:t>page.route</a:t>
            </a:r>
            <a:r>
              <a:rPr lang="en-US" dirty="0">
                <a:highlight>
                  <a:srgbClr val="FFFF00"/>
                </a:highlight>
              </a:rPr>
              <a:t>() </a:t>
            </a:r>
            <a:r>
              <a:rPr lang="en-US" dirty="0"/>
              <a:t>method</a:t>
            </a:r>
            <a:endParaRPr lang="en-IN" dirty="0"/>
          </a:p>
        </p:txBody>
      </p:sp>
      <p:sp>
        <p:nvSpPr>
          <p:cNvPr id="4" name="Date Placeholder 3">
            <a:extLst>
              <a:ext uri="{FF2B5EF4-FFF2-40B4-BE49-F238E27FC236}">
                <a16:creationId xmlns:a16="http://schemas.microsoft.com/office/drawing/2014/main" id="{BFC53F9B-9B50-422B-B44C-CEF92E1B91A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6F6E351-CA3D-480F-9343-2D392FF4E71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791AF6E-F059-4CB4-AC8B-DA8FD7EC2198}"/>
              </a:ext>
            </a:extLst>
          </p:cNvPr>
          <p:cNvSpPr>
            <a:spLocks noGrp="1"/>
          </p:cNvSpPr>
          <p:nvPr>
            <p:ph type="sldNum" sz="quarter" idx="12"/>
          </p:nvPr>
        </p:nvSpPr>
        <p:spPr/>
        <p:txBody>
          <a:bodyPr/>
          <a:lstStyle/>
          <a:p>
            <a:fld id="{A193C64B-2574-4D3D-B044-92D68AAEF81F}" type="slidenum">
              <a:rPr lang="en-IN" smtClean="0"/>
              <a:t>223</a:t>
            </a:fld>
            <a:endParaRPr lang="en-IN"/>
          </a:p>
        </p:txBody>
      </p:sp>
    </p:spTree>
    <p:extLst>
      <p:ext uri="{BB962C8B-B14F-4D97-AF65-F5344CB8AC3E}">
        <p14:creationId xmlns:p14="http://schemas.microsoft.com/office/powerpoint/2010/main" val="3805340058"/>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B79BFB-B42E-461D-B3DA-30527E9D0F13}"/>
              </a:ext>
            </a:extLst>
          </p:cNvPr>
          <p:cNvSpPr>
            <a:spLocks noGrp="1"/>
          </p:cNvSpPr>
          <p:nvPr>
            <p:ph type="ctrTitle"/>
          </p:nvPr>
        </p:nvSpPr>
        <p:spPr/>
        <p:txBody>
          <a:bodyPr>
            <a:normAutofit fontScale="90000"/>
          </a:bodyPr>
          <a:lstStyle/>
          <a:p>
            <a:r>
              <a:rPr lang="en-US" dirty="0"/>
              <a:t>Managing States and Testing Strategies</a:t>
            </a:r>
            <a:endParaRPr lang="en-IN" dirty="0"/>
          </a:p>
        </p:txBody>
      </p:sp>
      <p:sp>
        <p:nvSpPr>
          <p:cNvPr id="5" name="Subtitle 4">
            <a:extLst>
              <a:ext uri="{FF2B5EF4-FFF2-40B4-BE49-F238E27FC236}">
                <a16:creationId xmlns:a16="http://schemas.microsoft.com/office/drawing/2014/main" id="{57ADBEF0-46D5-454A-846B-FDB71A09F64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89279021"/>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75A3A-CB05-479F-AFB7-EAAAAB475F75}"/>
              </a:ext>
            </a:extLst>
          </p:cNvPr>
          <p:cNvSpPr>
            <a:spLocks noGrp="1"/>
          </p:cNvSpPr>
          <p:nvPr>
            <p:ph type="title"/>
          </p:nvPr>
        </p:nvSpPr>
        <p:spPr/>
        <p:txBody>
          <a:bodyPr/>
          <a:lstStyle/>
          <a:p>
            <a:r>
              <a:rPr lang="en-US" dirty="0"/>
              <a:t>Handling Authentication</a:t>
            </a:r>
            <a:endParaRPr lang="en-IN" dirty="0"/>
          </a:p>
        </p:txBody>
      </p:sp>
      <p:sp>
        <p:nvSpPr>
          <p:cNvPr id="3" name="Content Placeholder 2">
            <a:extLst>
              <a:ext uri="{FF2B5EF4-FFF2-40B4-BE49-F238E27FC236}">
                <a16:creationId xmlns:a16="http://schemas.microsoft.com/office/drawing/2014/main" id="{F535B639-33F3-4569-A30C-FC497B105811}"/>
              </a:ext>
            </a:extLst>
          </p:cNvPr>
          <p:cNvSpPr>
            <a:spLocks noGrp="1"/>
          </p:cNvSpPr>
          <p:nvPr>
            <p:ph idx="1"/>
          </p:nvPr>
        </p:nvSpPr>
        <p:spPr/>
        <p:txBody>
          <a:bodyPr>
            <a:normAutofit/>
          </a:bodyPr>
          <a:lstStyle/>
          <a:p>
            <a:r>
              <a:rPr lang="en-US" dirty="0"/>
              <a:t>Playwright supports automating authentication processes such as logging in with credentials, handling login forms, and managing authentication tokens.</a:t>
            </a:r>
          </a:p>
          <a:p>
            <a:r>
              <a:rPr lang="en-US" dirty="0"/>
              <a:t>You can use Playwright's </a:t>
            </a:r>
            <a:r>
              <a:rPr lang="en-US" dirty="0" err="1">
                <a:highlight>
                  <a:srgbClr val="FFFF00"/>
                </a:highlight>
              </a:rPr>
              <a:t>page.fill</a:t>
            </a:r>
            <a:r>
              <a:rPr lang="en-US" dirty="0">
                <a:highlight>
                  <a:srgbClr val="FFFF00"/>
                </a:highlight>
              </a:rPr>
              <a:t>() </a:t>
            </a:r>
            <a:r>
              <a:rPr lang="en-US" dirty="0"/>
              <a:t>method to input credentials into login forms and submit them programmatically.</a:t>
            </a:r>
          </a:p>
          <a:p>
            <a:r>
              <a:rPr lang="en-US" dirty="0"/>
              <a:t>Playwright also provides options for handling various authentication mechanisms such as basic authentication, </a:t>
            </a:r>
            <a:r>
              <a:rPr lang="en-US" dirty="0">
                <a:highlight>
                  <a:srgbClr val="FFFF00"/>
                </a:highlight>
              </a:rPr>
              <a:t>OAuth</a:t>
            </a:r>
            <a:r>
              <a:rPr lang="en-US" dirty="0"/>
              <a:t>, and </a:t>
            </a:r>
            <a:r>
              <a:rPr lang="en-US" dirty="0">
                <a:highlight>
                  <a:srgbClr val="FFFF00"/>
                </a:highlight>
              </a:rPr>
              <a:t>JWT</a:t>
            </a:r>
            <a:r>
              <a:rPr lang="en-US" dirty="0"/>
              <a:t> tokens.</a:t>
            </a:r>
          </a:p>
          <a:p>
            <a:pPr lvl="1"/>
            <a:r>
              <a:rPr lang="en-US" dirty="0" err="1">
                <a:solidFill>
                  <a:srgbClr val="FF0000"/>
                </a:solidFill>
              </a:rPr>
              <a:t>npx</a:t>
            </a:r>
            <a:r>
              <a:rPr lang="en-US" dirty="0">
                <a:solidFill>
                  <a:srgbClr val="FF0000"/>
                </a:solidFill>
              </a:rPr>
              <a:t> playwright test --project=chromium -g "@login" –headed</a:t>
            </a:r>
          </a:p>
          <a:p>
            <a:pPr lvl="1"/>
            <a:r>
              <a:rPr lang="en-US" dirty="0" err="1">
                <a:solidFill>
                  <a:srgbClr val="FF0000"/>
                </a:solidFill>
              </a:rPr>
              <a:t>npx</a:t>
            </a:r>
            <a:r>
              <a:rPr lang="en-US" dirty="0">
                <a:solidFill>
                  <a:srgbClr val="FF0000"/>
                </a:solidFill>
              </a:rPr>
              <a:t> playwright test --project=chromium -g "@</a:t>
            </a:r>
            <a:r>
              <a:rPr lang="en-US" dirty="0" err="1">
                <a:solidFill>
                  <a:srgbClr val="FF0000"/>
                </a:solidFill>
              </a:rPr>
              <a:t>storageStateLogin</a:t>
            </a:r>
            <a:r>
              <a:rPr lang="en-US" dirty="0">
                <a:solidFill>
                  <a:srgbClr val="FF0000"/>
                </a:solidFill>
              </a:rPr>
              <a:t>" </a:t>
            </a:r>
            <a:endParaRPr lang="en-US" dirty="0">
              <a:solidFill>
                <a:srgbClr val="FF0000"/>
              </a:solidFill>
              <a:highlight>
                <a:srgbClr val="FFFF00"/>
              </a:highlight>
            </a:endParaRPr>
          </a:p>
          <a:p>
            <a:pPr lvl="1"/>
            <a:endParaRPr lang="en-IN" dirty="0">
              <a:highlight>
                <a:srgbClr val="FFFF00"/>
              </a:highlight>
            </a:endParaRPr>
          </a:p>
        </p:txBody>
      </p:sp>
      <p:sp>
        <p:nvSpPr>
          <p:cNvPr id="4" name="Date Placeholder 3">
            <a:extLst>
              <a:ext uri="{FF2B5EF4-FFF2-40B4-BE49-F238E27FC236}">
                <a16:creationId xmlns:a16="http://schemas.microsoft.com/office/drawing/2014/main" id="{BEF1B51D-90BA-4C32-AF17-65B51C06601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ED43792-6111-4682-A7E0-968E19FF8B9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FB3516C-F6C6-4AB1-B518-378E5459D4B2}"/>
              </a:ext>
            </a:extLst>
          </p:cNvPr>
          <p:cNvSpPr>
            <a:spLocks noGrp="1"/>
          </p:cNvSpPr>
          <p:nvPr>
            <p:ph type="sldNum" sz="quarter" idx="12"/>
          </p:nvPr>
        </p:nvSpPr>
        <p:spPr/>
        <p:txBody>
          <a:bodyPr/>
          <a:lstStyle/>
          <a:p>
            <a:fld id="{A193C64B-2574-4D3D-B044-92D68AAEF81F}" type="slidenum">
              <a:rPr lang="en-IN" smtClean="0"/>
              <a:t>225</a:t>
            </a:fld>
            <a:endParaRPr lang="en-IN"/>
          </a:p>
        </p:txBody>
      </p:sp>
    </p:spTree>
    <p:extLst>
      <p:ext uri="{BB962C8B-B14F-4D97-AF65-F5344CB8AC3E}">
        <p14:creationId xmlns:p14="http://schemas.microsoft.com/office/powerpoint/2010/main" val="2321877068"/>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83D3-4D9D-422B-9F4A-569EC45A1875}"/>
              </a:ext>
            </a:extLst>
          </p:cNvPr>
          <p:cNvSpPr>
            <a:spLocks noGrp="1"/>
          </p:cNvSpPr>
          <p:nvPr>
            <p:ph type="title"/>
          </p:nvPr>
        </p:nvSpPr>
        <p:spPr/>
        <p:txBody>
          <a:bodyPr/>
          <a:lstStyle/>
          <a:p>
            <a:r>
              <a:rPr lang="en-US" dirty="0"/>
              <a:t>State Management:</a:t>
            </a:r>
            <a:br>
              <a:rPr lang="en-US" dirty="0"/>
            </a:br>
            <a:endParaRPr lang="en-IN" dirty="0"/>
          </a:p>
        </p:txBody>
      </p:sp>
      <p:sp>
        <p:nvSpPr>
          <p:cNvPr id="3" name="Content Placeholder 2">
            <a:extLst>
              <a:ext uri="{FF2B5EF4-FFF2-40B4-BE49-F238E27FC236}">
                <a16:creationId xmlns:a16="http://schemas.microsoft.com/office/drawing/2014/main" id="{E933FD45-750E-4E75-B694-67067629597F}"/>
              </a:ext>
            </a:extLst>
          </p:cNvPr>
          <p:cNvSpPr>
            <a:spLocks noGrp="1"/>
          </p:cNvSpPr>
          <p:nvPr>
            <p:ph idx="1"/>
          </p:nvPr>
        </p:nvSpPr>
        <p:spPr/>
        <p:txBody>
          <a:bodyPr>
            <a:normAutofit/>
          </a:bodyPr>
          <a:lstStyle/>
          <a:p>
            <a:r>
              <a:rPr lang="en-US" dirty="0"/>
              <a:t>State management in Playwright involves maintaining and managing the state of the application under test, including </a:t>
            </a:r>
            <a:r>
              <a:rPr lang="en-US" dirty="0">
                <a:highlight>
                  <a:srgbClr val="FFFF00"/>
                </a:highlight>
              </a:rPr>
              <a:t>cookies</a:t>
            </a:r>
            <a:r>
              <a:rPr lang="en-US" dirty="0"/>
              <a:t>, </a:t>
            </a:r>
            <a:r>
              <a:rPr lang="en-US" dirty="0">
                <a:highlight>
                  <a:srgbClr val="FFFF00"/>
                </a:highlight>
              </a:rPr>
              <a:t>local</a:t>
            </a:r>
            <a:r>
              <a:rPr lang="en-US" dirty="0"/>
              <a:t> storage, and </a:t>
            </a:r>
            <a:r>
              <a:rPr lang="en-US" dirty="0">
                <a:highlight>
                  <a:srgbClr val="FFFF00"/>
                </a:highlight>
              </a:rPr>
              <a:t>session</a:t>
            </a:r>
            <a:r>
              <a:rPr lang="en-US" dirty="0"/>
              <a:t> data.</a:t>
            </a:r>
          </a:p>
          <a:p>
            <a:r>
              <a:rPr lang="en-US" dirty="0"/>
              <a:t>Playwright allows you to manipulate cookies using methods </a:t>
            </a:r>
            <a:r>
              <a:rPr lang="en-US" dirty="0">
                <a:highlight>
                  <a:srgbClr val="FFFF00"/>
                </a:highlight>
              </a:rPr>
              <a:t>like </a:t>
            </a:r>
            <a:r>
              <a:rPr lang="en-US" dirty="0" err="1">
                <a:highlight>
                  <a:srgbClr val="FFFF00"/>
                </a:highlight>
              </a:rPr>
              <a:t>page.setCookies</a:t>
            </a:r>
            <a:r>
              <a:rPr lang="en-US" dirty="0">
                <a:highlight>
                  <a:srgbClr val="FFFF00"/>
                </a:highlight>
              </a:rPr>
              <a:t>() </a:t>
            </a:r>
            <a:r>
              <a:rPr lang="en-US" dirty="0"/>
              <a:t>and </a:t>
            </a:r>
            <a:r>
              <a:rPr lang="en-US" dirty="0" err="1">
                <a:highlight>
                  <a:srgbClr val="FFFF00"/>
                </a:highlight>
              </a:rPr>
              <a:t>page.clearCookies</a:t>
            </a:r>
            <a:r>
              <a:rPr lang="en-US" dirty="0">
                <a:highlight>
                  <a:srgbClr val="FFFF00"/>
                </a:highlight>
              </a:rPr>
              <a:t>() </a:t>
            </a:r>
            <a:r>
              <a:rPr lang="en-US" dirty="0"/>
              <a:t>to manage authentication states and user sessions.</a:t>
            </a:r>
          </a:p>
          <a:p>
            <a:r>
              <a:rPr lang="en-US" dirty="0"/>
              <a:t>You can also interact with the browser's local storage and session storage using Playwright's </a:t>
            </a:r>
            <a:r>
              <a:rPr lang="en-US" dirty="0" err="1">
                <a:highlight>
                  <a:srgbClr val="FFFF00"/>
                </a:highlight>
              </a:rPr>
              <a:t>page.evaluate</a:t>
            </a:r>
            <a:r>
              <a:rPr lang="en-US" dirty="0">
                <a:highlight>
                  <a:srgbClr val="FFFF00"/>
                </a:highlight>
              </a:rPr>
              <a:t>() </a:t>
            </a:r>
            <a:r>
              <a:rPr lang="en-US" dirty="0"/>
              <a:t>method to read, write, and clear stored data.</a:t>
            </a:r>
            <a:endParaRPr lang="en-IN" dirty="0"/>
          </a:p>
        </p:txBody>
      </p:sp>
      <p:sp>
        <p:nvSpPr>
          <p:cNvPr id="4" name="Date Placeholder 3">
            <a:extLst>
              <a:ext uri="{FF2B5EF4-FFF2-40B4-BE49-F238E27FC236}">
                <a16:creationId xmlns:a16="http://schemas.microsoft.com/office/drawing/2014/main" id="{F27A2B84-F24E-4AEF-AA06-139BDBC1147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62432A2-12CA-4EC4-96A8-D1AFC0AE426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ED28635-10F7-4FD9-8F72-F23E9C690336}"/>
              </a:ext>
            </a:extLst>
          </p:cNvPr>
          <p:cNvSpPr>
            <a:spLocks noGrp="1"/>
          </p:cNvSpPr>
          <p:nvPr>
            <p:ph type="sldNum" sz="quarter" idx="12"/>
          </p:nvPr>
        </p:nvSpPr>
        <p:spPr/>
        <p:txBody>
          <a:bodyPr/>
          <a:lstStyle/>
          <a:p>
            <a:fld id="{A193C64B-2574-4D3D-B044-92D68AAEF81F}" type="slidenum">
              <a:rPr lang="en-IN" smtClean="0"/>
              <a:t>226</a:t>
            </a:fld>
            <a:endParaRPr lang="en-IN"/>
          </a:p>
        </p:txBody>
      </p:sp>
    </p:spTree>
    <p:extLst>
      <p:ext uri="{BB962C8B-B14F-4D97-AF65-F5344CB8AC3E}">
        <p14:creationId xmlns:p14="http://schemas.microsoft.com/office/powerpoint/2010/main" val="8237619"/>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64689-C62F-49BB-8D6B-623646BE8046}"/>
              </a:ext>
            </a:extLst>
          </p:cNvPr>
          <p:cNvSpPr>
            <a:spLocks noGrp="1"/>
          </p:cNvSpPr>
          <p:nvPr>
            <p:ph type="title"/>
          </p:nvPr>
        </p:nvSpPr>
        <p:spPr/>
        <p:txBody>
          <a:bodyPr/>
          <a:lstStyle/>
          <a:p>
            <a:r>
              <a:rPr lang="en-US" dirty="0"/>
              <a:t>Clearing State Between Tests:</a:t>
            </a:r>
            <a:br>
              <a:rPr lang="en-US" dirty="0"/>
            </a:br>
            <a:endParaRPr lang="en-IN" dirty="0"/>
          </a:p>
        </p:txBody>
      </p:sp>
      <p:sp>
        <p:nvSpPr>
          <p:cNvPr id="3" name="Content Placeholder 2">
            <a:extLst>
              <a:ext uri="{FF2B5EF4-FFF2-40B4-BE49-F238E27FC236}">
                <a16:creationId xmlns:a16="http://schemas.microsoft.com/office/drawing/2014/main" id="{BFEA23B8-3AD0-4C91-907A-5D332975D082}"/>
              </a:ext>
            </a:extLst>
          </p:cNvPr>
          <p:cNvSpPr>
            <a:spLocks noGrp="1"/>
          </p:cNvSpPr>
          <p:nvPr>
            <p:ph idx="1"/>
          </p:nvPr>
        </p:nvSpPr>
        <p:spPr/>
        <p:txBody>
          <a:bodyPr>
            <a:normAutofit/>
          </a:bodyPr>
          <a:lstStyle/>
          <a:p>
            <a:r>
              <a:rPr lang="en-US" dirty="0"/>
              <a:t>It's essential to clear any persisted state between tests to ensure test independence and avoid interference from previous test executions.</a:t>
            </a:r>
          </a:p>
          <a:p>
            <a:r>
              <a:rPr lang="en-US" dirty="0"/>
              <a:t>Playwright offers methods to </a:t>
            </a:r>
            <a:r>
              <a:rPr lang="en-US" dirty="0">
                <a:highlight>
                  <a:srgbClr val="FFFF00"/>
                </a:highlight>
              </a:rPr>
              <a:t>reset browser contexts, clear cookies, and delete stored data programmatically</a:t>
            </a:r>
            <a:r>
              <a:rPr lang="en-US" dirty="0"/>
              <a:t> before starting each test.</a:t>
            </a:r>
          </a:p>
        </p:txBody>
      </p:sp>
      <p:sp>
        <p:nvSpPr>
          <p:cNvPr id="4" name="Date Placeholder 3">
            <a:extLst>
              <a:ext uri="{FF2B5EF4-FFF2-40B4-BE49-F238E27FC236}">
                <a16:creationId xmlns:a16="http://schemas.microsoft.com/office/drawing/2014/main" id="{228936DF-DE18-4E66-A6E8-266C1F51E09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8614DA7-7B89-42A2-B31A-B37997CB23F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5E14A90-8E5F-4D50-A100-3067F872FD11}"/>
              </a:ext>
            </a:extLst>
          </p:cNvPr>
          <p:cNvSpPr>
            <a:spLocks noGrp="1"/>
          </p:cNvSpPr>
          <p:nvPr>
            <p:ph type="sldNum" sz="quarter" idx="12"/>
          </p:nvPr>
        </p:nvSpPr>
        <p:spPr/>
        <p:txBody>
          <a:bodyPr/>
          <a:lstStyle/>
          <a:p>
            <a:fld id="{A193C64B-2574-4D3D-B044-92D68AAEF81F}" type="slidenum">
              <a:rPr lang="en-IN" smtClean="0"/>
              <a:t>227</a:t>
            </a:fld>
            <a:endParaRPr lang="en-IN"/>
          </a:p>
        </p:txBody>
      </p:sp>
    </p:spTree>
    <p:extLst>
      <p:ext uri="{BB962C8B-B14F-4D97-AF65-F5344CB8AC3E}">
        <p14:creationId xmlns:p14="http://schemas.microsoft.com/office/powerpoint/2010/main" val="2678141502"/>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3ED2EF-C354-43DA-A839-2182796271E5}"/>
              </a:ext>
            </a:extLst>
          </p:cNvPr>
          <p:cNvSpPr>
            <a:spLocks noGrp="1"/>
          </p:cNvSpPr>
          <p:nvPr>
            <p:ph type="ctrTitle"/>
          </p:nvPr>
        </p:nvSpPr>
        <p:spPr/>
        <p:txBody>
          <a:bodyPr>
            <a:normAutofit fontScale="90000"/>
          </a:bodyPr>
          <a:lstStyle/>
          <a:p>
            <a:r>
              <a:rPr lang="en-US" dirty="0"/>
              <a:t>Using context storage for state reuse</a:t>
            </a:r>
            <a:endParaRPr lang="en-IN" dirty="0"/>
          </a:p>
        </p:txBody>
      </p:sp>
      <p:sp>
        <p:nvSpPr>
          <p:cNvPr id="5" name="Subtitle 4">
            <a:extLst>
              <a:ext uri="{FF2B5EF4-FFF2-40B4-BE49-F238E27FC236}">
                <a16:creationId xmlns:a16="http://schemas.microsoft.com/office/drawing/2014/main" id="{D605458B-813F-4AAD-9B4C-E81928B706D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95005560"/>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71742-6DD3-4A03-808F-729E6E45F64B}"/>
              </a:ext>
            </a:extLst>
          </p:cNvPr>
          <p:cNvSpPr>
            <a:spLocks noGrp="1"/>
          </p:cNvSpPr>
          <p:nvPr>
            <p:ph type="title"/>
          </p:nvPr>
        </p:nvSpPr>
        <p:spPr/>
        <p:txBody>
          <a:bodyPr/>
          <a:lstStyle/>
          <a:p>
            <a:r>
              <a:rPr lang="en-US" dirty="0"/>
              <a:t>Context Storage Overview:</a:t>
            </a:r>
            <a:endParaRPr lang="en-IN" dirty="0"/>
          </a:p>
        </p:txBody>
      </p:sp>
      <p:sp>
        <p:nvSpPr>
          <p:cNvPr id="3" name="Content Placeholder 2">
            <a:extLst>
              <a:ext uri="{FF2B5EF4-FFF2-40B4-BE49-F238E27FC236}">
                <a16:creationId xmlns:a16="http://schemas.microsoft.com/office/drawing/2014/main" id="{07847863-8B08-4B79-8233-DA756FA74B50}"/>
              </a:ext>
            </a:extLst>
          </p:cNvPr>
          <p:cNvSpPr>
            <a:spLocks noGrp="1"/>
          </p:cNvSpPr>
          <p:nvPr>
            <p:ph idx="1"/>
          </p:nvPr>
        </p:nvSpPr>
        <p:spPr/>
        <p:txBody>
          <a:bodyPr/>
          <a:lstStyle/>
          <a:p>
            <a:r>
              <a:rPr lang="en-US" dirty="0"/>
              <a:t>Playwright allows storing and sharing data across browser contexts using context storage.</a:t>
            </a:r>
          </a:p>
          <a:p>
            <a:r>
              <a:rPr lang="en-US" dirty="0"/>
              <a:t>Context storage provides a mechanism for persisting data between test runs within the same browser context.</a:t>
            </a:r>
            <a:endParaRPr lang="en-IN" dirty="0"/>
          </a:p>
        </p:txBody>
      </p:sp>
      <p:sp>
        <p:nvSpPr>
          <p:cNvPr id="4" name="Date Placeholder 3">
            <a:extLst>
              <a:ext uri="{FF2B5EF4-FFF2-40B4-BE49-F238E27FC236}">
                <a16:creationId xmlns:a16="http://schemas.microsoft.com/office/drawing/2014/main" id="{6F0E1D16-D272-49BA-878E-BA42DD3B173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6BEA41A-E63D-454E-A052-7BE9083DC2A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CC22B50-DB6C-47C2-81A4-AFFE572F9782}"/>
              </a:ext>
            </a:extLst>
          </p:cNvPr>
          <p:cNvSpPr>
            <a:spLocks noGrp="1"/>
          </p:cNvSpPr>
          <p:nvPr>
            <p:ph type="sldNum" sz="quarter" idx="12"/>
          </p:nvPr>
        </p:nvSpPr>
        <p:spPr/>
        <p:txBody>
          <a:bodyPr/>
          <a:lstStyle/>
          <a:p>
            <a:fld id="{A193C64B-2574-4D3D-B044-92D68AAEF81F}" type="slidenum">
              <a:rPr lang="en-IN" smtClean="0"/>
              <a:t>229</a:t>
            </a:fld>
            <a:endParaRPr lang="en-IN"/>
          </a:p>
        </p:txBody>
      </p:sp>
    </p:spTree>
    <p:extLst>
      <p:ext uri="{BB962C8B-B14F-4D97-AF65-F5344CB8AC3E}">
        <p14:creationId xmlns:p14="http://schemas.microsoft.com/office/powerpoint/2010/main" val="35502901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76F8E-0F53-4451-9D1A-298EF8075A37}"/>
              </a:ext>
            </a:extLst>
          </p:cNvPr>
          <p:cNvSpPr>
            <a:spLocks noGrp="1"/>
          </p:cNvSpPr>
          <p:nvPr>
            <p:ph type="title"/>
          </p:nvPr>
        </p:nvSpPr>
        <p:spPr/>
        <p:txBody>
          <a:bodyPr/>
          <a:lstStyle/>
          <a:p>
            <a:r>
              <a:rPr lang="en-US" dirty="0"/>
              <a:t>What is Playwright</a:t>
            </a:r>
            <a:endParaRPr lang="en-IN" dirty="0"/>
          </a:p>
        </p:txBody>
      </p:sp>
      <p:sp>
        <p:nvSpPr>
          <p:cNvPr id="3" name="Content Placeholder 2">
            <a:extLst>
              <a:ext uri="{FF2B5EF4-FFF2-40B4-BE49-F238E27FC236}">
                <a16:creationId xmlns:a16="http://schemas.microsoft.com/office/drawing/2014/main" id="{B40E0711-DC67-4964-AA09-E1003E869BD2}"/>
              </a:ext>
            </a:extLst>
          </p:cNvPr>
          <p:cNvSpPr>
            <a:spLocks noGrp="1"/>
          </p:cNvSpPr>
          <p:nvPr>
            <p:ph idx="1"/>
          </p:nvPr>
        </p:nvSpPr>
        <p:spPr/>
        <p:txBody>
          <a:bodyPr>
            <a:normAutofit/>
          </a:bodyPr>
          <a:lstStyle/>
          <a:p>
            <a:r>
              <a:rPr lang="en-US" dirty="0"/>
              <a:t>Playwright is an automation library developed by Microsoft for web browsers.</a:t>
            </a:r>
          </a:p>
          <a:p>
            <a:r>
              <a:rPr lang="en-US" dirty="0"/>
              <a:t>Playwright offers a high-level API for tasks like clicking buttons, filling forms, and navigating pages.</a:t>
            </a:r>
          </a:p>
          <a:p>
            <a:r>
              <a:rPr lang="en-US" dirty="0"/>
              <a:t>It supports features such as cross-browser testing, browser context isolation, and automatic waiting for page elements.</a:t>
            </a:r>
          </a:p>
          <a:p>
            <a:r>
              <a:rPr lang="en-US" dirty="0"/>
              <a:t>Playwright is widely used </a:t>
            </a:r>
            <a:r>
              <a:rPr lang="en-US" dirty="0">
                <a:highlight>
                  <a:srgbClr val="FFFF00"/>
                </a:highlight>
              </a:rPr>
              <a:t>for web testing, web scraping, and browser automation tasks</a:t>
            </a:r>
            <a:r>
              <a:rPr lang="en-US" dirty="0"/>
              <a:t>.</a:t>
            </a:r>
          </a:p>
          <a:p>
            <a:endParaRPr lang="en-IN" dirty="0"/>
          </a:p>
        </p:txBody>
      </p:sp>
      <p:sp>
        <p:nvSpPr>
          <p:cNvPr id="4" name="Date Placeholder 3">
            <a:extLst>
              <a:ext uri="{FF2B5EF4-FFF2-40B4-BE49-F238E27FC236}">
                <a16:creationId xmlns:a16="http://schemas.microsoft.com/office/drawing/2014/main" id="{A501FEAB-0F3D-486D-9E78-2A9F56AE78C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56D247E-FAF8-43B4-90B4-3E7C1848DE9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DBD7B4F-EDFA-48BD-B250-F82F4886CEBB}"/>
              </a:ext>
            </a:extLst>
          </p:cNvPr>
          <p:cNvSpPr>
            <a:spLocks noGrp="1"/>
          </p:cNvSpPr>
          <p:nvPr>
            <p:ph type="sldNum" sz="quarter" idx="12"/>
          </p:nvPr>
        </p:nvSpPr>
        <p:spPr/>
        <p:txBody>
          <a:bodyPr/>
          <a:lstStyle/>
          <a:p>
            <a:fld id="{A193C64B-2574-4D3D-B044-92D68AAEF81F}" type="slidenum">
              <a:rPr lang="en-IN" smtClean="0"/>
              <a:t>23</a:t>
            </a:fld>
            <a:endParaRPr lang="en-IN"/>
          </a:p>
        </p:txBody>
      </p:sp>
    </p:spTree>
    <p:extLst>
      <p:ext uri="{BB962C8B-B14F-4D97-AF65-F5344CB8AC3E}">
        <p14:creationId xmlns:p14="http://schemas.microsoft.com/office/powerpoint/2010/main" val="1819005572"/>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5ADE4-84ED-4950-BB39-C0E3FD9EA120}"/>
              </a:ext>
            </a:extLst>
          </p:cNvPr>
          <p:cNvSpPr>
            <a:spLocks noGrp="1"/>
          </p:cNvSpPr>
          <p:nvPr>
            <p:ph type="title"/>
          </p:nvPr>
        </p:nvSpPr>
        <p:spPr/>
        <p:txBody>
          <a:bodyPr/>
          <a:lstStyle/>
          <a:p>
            <a:r>
              <a:rPr lang="en-US" dirty="0"/>
              <a:t>Storing State Data:</a:t>
            </a:r>
            <a:br>
              <a:rPr lang="en-US" dirty="0"/>
            </a:br>
            <a:endParaRPr lang="en-IN" dirty="0"/>
          </a:p>
        </p:txBody>
      </p:sp>
      <p:sp>
        <p:nvSpPr>
          <p:cNvPr id="3" name="Content Placeholder 2">
            <a:extLst>
              <a:ext uri="{FF2B5EF4-FFF2-40B4-BE49-F238E27FC236}">
                <a16:creationId xmlns:a16="http://schemas.microsoft.com/office/drawing/2014/main" id="{9DC2921D-0CC8-4A26-9D53-76D151F42D0D}"/>
              </a:ext>
            </a:extLst>
          </p:cNvPr>
          <p:cNvSpPr>
            <a:spLocks noGrp="1"/>
          </p:cNvSpPr>
          <p:nvPr>
            <p:ph idx="1"/>
          </p:nvPr>
        </p:nvSpPr>
        <p:spPr/>
        <p:txBody>
          <a:bodyPr/>
          <a:lstStyle/>
          <a:p>
            <a:r>
              <a:rPr lang="en-US" dirty="0"/>
              <a:t>You can use context storage to store various types of data, including authentication tokens, user preferences, or application settings.</a:t>
            </a:r>
          </a:p>
          <a:p>
            <a:r>
              <a:rPr lang="en-US" dirty="0"/>
              <a:t>Playwright provides methods like </a:t>
            </a:r>
            <a:r>
              <a:rPr lang="en-US" dirty="0" err="1">
                <a:highlight>
                  <a:srgbClr val="FFFF00"/>
                </a:highlight>
              </a:rPr>
              <a:t>context.storageState</a:t>
            </a:r>
            <a:r>
              <a:rPr lang="en-US" dirty="0">
                <a:highlight>
                  <a:srgbClr val="FFFF00"/>
                </a:highlight>
              </a:rPr>
              <a:t>() </a:t>
            </a:r>
            <a:r>
              <a:rPr lang="en-US" dirty="0"/>
              <a:t>to capture the current state of the context and </a:t>
            </a:r>
            <a:r>
              <a:rPr lang="en-US" dirty="0" err="1">
                <a:highlight>
                  <a:srgbClr val="FFFF00"/>
                </a:highlight>
              </a:rPr>
              <a:t>context.setStorageState</a:t>
            </a:r>
            <a:r>
              <a:rPr lang="en-US" dirty="0">
                <a:highlight>
                  <a:srgbClr val="FFFF00"/>
                </a:highlight>
              </a:rPr>
              <a:t>() </a:t>
            </a:r>
            <a:r>
              <a:rPr lang="en-US" dirty="0"/>
              <a:t>to set stored state data.</a:t>
            </a:r>
            <a:endParaRPr lang="en-IN" dirty="0"/>
          </a:p>
        </p:txBody>
      </p:sp>
      <p:sp>
        <p:nvSpPr>
          <p:cNvPr id="4" name="Date Placeholder 3">
            <a:extLst>
              <a:ext uri="{FF2B5EF4-FFF2-40B4-BE49-F238E27FC236}">
                <a16:creationId xmlns:a16="http://schemas.microsoft.com/office/drawing/2014/main" id="{366D959C-517D-4B41-9388-AC99684EC6C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7D606EF-0BB3-4908-91D7-50D2A66E73C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8D62B6E-7EFA-4C7B-809B-E353970004E5}"/>
              </a:ext>
            </a:extLst>
          </p:cNvPr>
          <p:cNvSpPr>
            <a:spLocks noGrp="1"/>
          </p:cNvSpPr>
          <p:nvPr>
            <p:ph type="sldNum" sz="quarter" idx="12"/>
          </p:nvPr>
        </p:nvSpPr>
        <p:spPr/>
        <p:txBody>
          <a:bodyPr/>
          <a:lstStyle/>
          <a:p>
            <a:fld id="{A193C64B-2574-4D3D-B044-92D68AAEF81F}" type="slidenum">
              <a:rPr lang="en-IN" smtClean="0"/>
              <a:t>230</a:t>
            </a:fld>
            <a:endParaRPr lang="en-IN"/>
          </a:p>
        </p:txBody>
      </p:sp>
    </p:spTree>
    <p:extLst>
      <p:ext uri="{BB962C8B-B14F-4D97-AF65-F5344CB8AC3E}">
        <p14:creationId xmlns:p14="http://schemas.microsoft.com/office/powerpoint/2010/main" val="2933594898"/>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30D13-1D4A-484B-A256-C88D6903098A}"/>
              </a:ext>
            </a:extLst>
          </p:cNvPr>
          <p:cNvSpPr>
            <a:spLocks noGrp="1"/>
          </p:cNvSpPr>
          <p:nvPr>
            <p:ph type="title"/>
          </p:nvPr>
        </p:nvSpPr>
        <p:spPr/>
        <p:txBody>
          <a:bodyPr/>
          <a:lstStyle/>
          <a:p>
            <a:r>
              <a:rPr lang="en-US" dirty="0"/>
              <a:t>Reusing State Data Across Tests:</a:t>
            </a:r>
            <a:br>
              <a:rPr lang="en-US" dirty="0"/>
            </a:br>
            <a:endParaRPr lang="en-IN" dirty="0"/>
          </a:p>
        </p:txBody>
      </p:sp>
      <p:sp>
        <p:nvSpPr>
          <p:cNvPr id="3" name="Content Placeholder 2">
            <a:extLst>
              <a:ext uri="{FF2B5EF4-FFF2-40B4-BE49-F238E27FC236}">
                <a16:creationId xmlns:a16="http://schemas.microsoft.com/office/drawing/2014/main" id="{3A7CEED5-65C8-4F50-8688-943407735CC3}"/>
              </a:ext>
            </a:extLst>
          </p:cNvPr>
          <p:cNvSpPr>
            <a:spLocks noGrp="1"/>
          </p:cNvSpPr>
          <p:nvPr>
            <p:ph idx="1"/>
          </p:nvPr>
        </p:nvSpPr>
        <p:spPr/>
        <p:txBody>
          <a:bodyPr/>
          <a:lstStyle/>
          <a:p>
            <a:r>
              <a:rPr lang="en-US" dirty="0"/>
              <a:t>By storing state data in context storage, you can reuse it across multiple tests within the same browser context.</a:t>
            </a:r>
          </a:p>
          <a:p>
            <a:r>
              <a:rPr lang="en-US" dirty="0"/>
              <a:t>Reusing state data eliminates the need to repeat setup steps or login actions in each test, improving test efficiency and reducing execution time.</a:t>
            </a:r>
            <a:endParaRPr lang="en-IN" dirty="0"/>
          </a:p>
        </p:txBody>
      </p:sp>
      <p:sp>
        <p:nvSpPr>
          <p:cNvPr id="4" name="Date Placeholder 3">
            <a:extLst>
              <a:ext uri="{FF2B5EF4-FFF2-40B4-BE49-F238E27FC236}">
                <a16:creationId xmlns:a16="http://schemas.microsoft.com/office/drawing/2014/main" id="{ECA3F41E-4FBF-4195-9D4D-AB32A77C3A8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9D38EA6-C5AE-4BAA-A6EE-1D3A59AB4EC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47E7279-8BB6-404C-B7B4-A4B7ED2F4532}"/>
              </a:ext>
            </a:extLst>
          </p:cNvPr>
          <p:cNvSpPr>
            <a:spLocks noGrp="1"/>
          </p:cNvSpPr>
          <p:nvPr>
            <p:ph type="sldNum" sz="quarter" idx="12"/>
          </p:nvPr>
        </p:nvSpPr>
        <p:spPr/>
        <p:txBody>
          <a:bodyPr/>
          <a:lstStyle/>
          <a:p>
            <a:fld id="{A193C64B-2574-4D3D-B044-92D68AAEF81F}" type="slidenum">
              <a:rPr lang="en-IN" smtClean="0"/>
              <a:t>231</a:t>
            </a:fld>
            <a:endParaRPr lang="en-IN"/>
          </a:p>
        </p:txBody>
      </p:sp>
    </p:spTree>
    <p:extLst>
      <p:ext uri="{BB962C8B-B14F-4D97-AF65-F5344CB8AC3E}">
        <p14:creationId xmlns:p14="http://schemas.microsoft.com/office/powerpoint/2010/main" val="1618462060"/>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F0D95-3000-46FD-83CA-62CAA999DF4F}"/>
              </a:ext>
            </a:extLst>
          </p:cNvPr>
          <p:cNvSpPr>
            <a:spLocks noGrp="1"/>
          </p:cNvSpPr>
          <p:nvPr>
            <p:ph type="title"/>
          </p:nvPr>
        </p:nvSpPr>
        <p:spPr/>
        <p:txBody>
          <a:bodyPr/>
          <a:lstStyle/>
          <a:p>
            <a:r>
              <a:rPr lang="en-US" dirty="0"/>
              <a:t>Maintaining Test Independence:</a:t>
            </a:r>
            <a:br>
              <a:rPr lang="en-US" dirty="0"/>
            </a:br>
            <a:endParaRPr lang="en-IN" dirty="0"/>
          </a:p>
        </p:txBody>
      </p:sp>
      <p:sp>
        <p:nvSpPr>
          <p:cNvPr id="3" name="Content Placeholder 2">
            <a:extLst>
              <a:ext uri="{FF2B5EF4-FFF2-40B4-BE49-F238E27FC236}">
                <a16:creationId xmlns:a16="http://schemas.microsoft.com/office/drawing/2014/main" id="{DE3A459C-2D5C-41CC-8CE1-9D1D3961EDA6}"/>
              </a:ext>
            </a:extLst>
          </p:cNvPr>
          <p:cNvSpPr>
            <a:spLocks noGrp="1"/>
          </p:cNvSpPr>
          <p:nvPr>
            <p:ph idx="1"/>
          </p:nvPr>
        </p:nvSpPr>
        <p:spPr/>
        <p:txBody>
          <a:bodyPr/>
          <a:lstStyle/>
          <a:p>
            <a:r>
              <a:rPr lang="en-US" dirty="0"/>
              <a:t>It's essential to ensure that tests remain independent and isolated, even when reusing state data from context storage.</a:t>
            </a:r>
          </a:p>
          <a:p>
            <a:r>
              <a:rPr lang="en-US" dirty="0"/>
              <a:t>Playwright allows creating new browser contexts for each test or clearing existing context storage to maintain test independence and prevent interference between tests.</a:t>
            </a:r>
            <a:endParaRPr lang="en-IN" dirty="0"/>
          </a:p>
        </p:txBody>
      </p:sp>
      <p:sp>
        <p:nvSpPr>
          <p:cNvPr id="4" name="Date Placeholder 3">
            <a:extLst>
              <a:ext uri="{FF2B5EF4-FFF2-40B4-BE49-F238E27FC236}">
                <a16:creationId xmlns:a16="http://schemas.microsoft.com/office/drawing/2014/main" id="{2C75210D-069C-4DEB-970D-B62F85709C3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9CBA25F-4763-494F-B356-8672C09BB66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70ED384-65E1-4EC7-8E0B-6F3656FE92B9}"/>
              </a:ext>
            </a:extLst>
          </p:cNvPr>
          <p:cNvSpPr>
            <a:spLocks noGrp="1"/>
          </p:cNvSpPr>
          <p:nvPr>
            <p:ph type="sldNum" sz="quarter" idx="12"/>
          </p:nvPr>
        </p:nvSpPr>
        <p:spPr/>
        <p:txBody>
          <a:bodyPr/>
          <a:lstStyle/>
          <a:p>
            <a:fld id="{A193C64B-2574-4D3D-B044-92D68AAEF81F}" type="slidenum">
              <a:rPr lang="en-IN" smtClean="0"/>
              <a:t>232</a:t>
            </a:fld>
            <a:endParaRPr lang="en-IN"/>
          </a:p>
        </p:txBody>
      </p:sp>
    </p:spTree>
    <p:extLst>
      <p:ext uri="{BB962C8B-B14F-4D97-AF65-F5344CB8AC3E}">
        <p14:creationId xmlns:p14="http://schemas.microsoft.com/office/powerpoint/2010/main" val="748871267"/>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C51D5-6070-4840-9F0A-F076B70DE4D2}"/>
              </a:ext>
            </a:extLst>
          </p:cNvPr>
          <p:cNvSpPr>
            <a:spLocks noGrp="1"/>
          </p:cNvSpPr>
          <p:nvPr>
            <p:ph type="title"/>
          </p:nvPr>
        </p:nvSpPr>
        <p:spPr/>
        <p:txBody>
          <a:bodyPr/>
          <a:lstStyle/>
          <a:p>
            <a:r>
              <a:rPr lang="en-US" dirty="0"/>
              <a:t>Sharing State Across Scenarios:</a:t>
            </a:r>
            <a:br>
              <a:rPr lang="en-US" dirty="0"/>
            </a:br>
            <a:endParaRPr lang="en-IN" dirty="0"/>
          </a:p>
        </p:txBody>
      </p:sp>
      <p:sp>
        <p:nvSpPr>
          <p:cNvPr id="3" name="Content Placeholder 2">
            <a:extLst>
              <a:ext uri="{FF2B5EF4-FFF2-40B4-BE49-F238E27FC236}">
                <a16:creationId xmlns:a16="http://schemas.microsoft.com/office/drawing/2014/main" id="{D869D1FF-9138-489B-93E3-6E61E15B5367}"/>
              </a:ext>
            </a:extLst>
          </p:cNvPr>
          <p:cNvSpPr>
            <a:spLocks noGrp="1"/>
          </p:cNvSpPr>
          <p:nvPr>
            <p:ph idx="1"/>
          </p:nvPr>
        </p:nvSpPr>
        <p:spPr/>
        <p:txBody>
          <a:bodyPr/>
          <a:lstStyle/>
          <a:p>
            <a:r>
              <a:rPr lang="en-US" dirty="0"/>
              <a:t>Context storage enables sharing state data not only within individual tests but also across different test scenarios or test suites.</a:t>
            </a:r>
          </a:p>
          <a:p>
            <a:r>
              <a:rPr lang="en-US" dirty="0"/>
              <a:t>By storing commonly used data centrally in context storage, you can ensure consistency and streamline test execution across various scenarios.</a:t>
            </a:r>
            <a:endParaRPr lang="en-IN" dirty="0"/>
          </a:p>
        </p:txBody>
      </p:sp>
      <p:sp>
        <p:nvSpPr>
          <p:cNvPr id="4" name="Date Placeholder 3">
            <a:extLst>
              <a:ext uri="{FF2B5EF4-FFF2-40B4-BE49-F238E27FC236}">
                <a16:creationId xmlns:a16="http://schemas.microsoft.com/office/drawing/2014/main" id="{91EF024B-A255-49B1-B69B-C3F1BFFE286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33B200D-2726-48B9-A9E5-BED4F81A6D6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8EB208D-F794-4934-A88F-CF21C21AF2EB}"/>
              </a:ext>
            </a:extLst>
          </p:cNvPr>
          <p:cNvSpPr>
            <a:spLocks noGrp="1"/>
          </p:cNvSpPr>
          <p:nvPr>
            <p:ph type="sldNum" sz="quarter" idx="12"/>
          </p:nvPr>
        </p:nvSpPr>
        <p:spPr/>
        <p:txBody>
          <a:bodyPr/>
          <a:lstStyle/>
          <a:p>
            <a:fld id="{A193C64B-2574-4D3D-B044-92D68AAEF81F}" type="slidenum">
              <a:rPr lang="en-IN" smtClean="0"/>
              <a:t>233</a:t>
            </a:fld>
            <a:endParaRPr lang="en-IN"/>
          </a:p>
        </p:txBody>
      </p:sp>
    </p:spTree>
    <p:extLst>
      <p:ext uri="{BB962C8B-B14F-4D97-AF65-F5344CB8AC3E}">
        <p14:creationId xmlns:p14="http://schemas.microsoft.com/office/powerpoint/2010/main" val="755996565"/>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DEC91-3FBD-4FB8-94AF-C84E7B7AC743}"/>
              </a:ext>
            </a:extLst>
          </p:cNvPr>
          <p:cNvSpPr>
            <a:spLocks noGrp="1"/>
          </p:cNvSpPr>
          <p:nvPr>
            <p:ph type="title"/>
          </p:nvPr>
        </p:nvSpPr>
        <p:spPr/>
        <p:txBody>
          <a:bodyPr>
            <a:normAutofit fontScale="90000"/>
          </a:bodyPr>
          <a:lstStyle/>
          <a:p>
            <a:r>
              <a:rPr lang="en-US" dirty="0"/>
              <a:t>Quiz - Authentication and State Management:</a:t>
            </a:r>
            <a:br>
              <a:rPr lang="en-US" dirty="0"/>
            </a:br>
            <a:endParaRPr lang="en-IN" dirty="0"/>
          </a:p>
        </p:txBody>
      </p:sp>
      <p:sp>
        <p:nvSpPr>
          <p:cNvPr id="3" name="Content Placeholder 2">
            <a:extLst>
              <a:ext uri="{FF2B5EF4-FFF2-40B4-BE49-F238E27FC236}">
                <a16:creationId xmlns:a16="http://schemas.microsoft.com/office/drawing/2014/main" id="{93EC24E3-62E6-4C19-BBD8-EA44252B9970}"/>
              </a:ext>
            </a:extLst>
          </p:cNvPr>
          <p:cNvSpPr>
            <a:spLocks noGrp="1"/>
          </p:cNvSpPr>
          <p:nvPr>
            <p:ph idx="1"/>
          </p:nvPr>
        </p:nvSpPr>
        <p:spPr/>
        <p:txBody>
          <a:bodyPr/>
          <a:lstStyle/>
          <a:p>
            <a:r>
              <a:rPr lang="en-US" dirty="0">
                <a:solidFill>
                  <a:srgbClr val="FF0000"/>
                </a:solidFill>
              </a:rPr>
              <a:t>Question: What are the primary challenges associated with authentication and state management in automated testing?</a:t>
            </a:r>
          </a:p>
          <a:p>
            <a:r>
              <a:rPr lang="en-US" dirty="0"/>
              <a:t>Answer: The primary challenges include handling login sessions, maintaining user authentication state across tests, and ensuring secure storage and retrieval of sensitive credentials.</a:t>
            </a:r>
            <a:endParaRPr lang="en-IN" dirty="0"/>
          </a:p>
        </p:txBody>
      </p:sp>
      <p:sp>
        <p:nvSpPr>
          <p:cNvPr id="4" name="Date Placeholder 3">
            <a:extLst>
              <a:ext uri="{FF2B5EF4-FFF2-40B4-BE49-F238E27FC236}">
                <a16:creationId xmlns:a16="http://schemas.microsoft.com/office/drawing/2014/main" id="{B4C04C96-4F0B-4DA7-8AFD-172D39AE1D4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2203FF0-B86E-4ADF-9582-056EA2F4E28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DC4BDB8-46DE-4EE7-A0AF-8ED25FDCCD5B}"/>
              </a:ext>
            </a:extLst>
          </p:cNvPr>
          <p:cNvSpPr>
            <a:spLocks noGrp="1"/>
          </p:cNvSpPr>
          <p:nvPr>
            <p:ph type="sldNum" sz="quarter" idx="12"/>
          </p:nvPr>
        </p:nvSpPr>
        <p:spPr/>
        <p:txBody>
          <a:bodyPr/>
          <a:lstStyle/>
          <a:p>
            <a:fld id="{A193C64B-2574-4D3D-B044-92D68AAEF81F}" type="slidenum">
              <a:rPr lang="en-IN" smtClean="0"/>
              <a:t>234</a:t>
            </a:fld>
            <a:endParaRPr lang="en-IN"/>
          </a:p>
        </p:txBody>
      </p:sp>
    </p:spTree>
    <p:extLst>
      <p:ext uri="{BB962C8B-B14F-4D97-AF65-F5344CB8AC3E}">
        <p14:creationId xmlns:p14="http://schemas.microsoft.com/office/powerpoint/2010/main" val="3639736068"/>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83200-655C-4724-B99F-354576BDE513}"/>
              </a:ext>
            </a:extLst>
          </p:cNvPr>
          <p:cNvSpPr>
            <a:spLocks noGrp="1"/>
          </p:cNvSpPr>
          <p:nvPr>
            <p:ph type="title"/>
          </p:nvPr>
        </p:nvSpPr>
        <p:spPr/>
        <p:txBody>
          <a:bodyPr>
            <a:normAutofit fontScale="90000"/>
          </a:bodyPr>
          <a:lstStyle/>
          <a:p>
            <a:r>
              <a:rPr lang="en-US" dirty="0"/>
              <a:t>Quiz - Using Context Storage for State Reuse:</a:t>
            </a:r>
            <a:br>
              <a:rPr lang="en-US" dirty="0"/>
            </a:br>
            <a:endParaRPr lang="en-IN" dirty="0"/>
          </a:p>
        </p:txBody>
      </p:sp>
      <p:sp>
        <p:nvSpPr>
          <p:cNvPr id="3" name="Content Placeholder 2">
            <a:extLst>
              <a:ext uri="{FF2B5EF4-FFF2-40B4-BE49-F238E27FC236}">
                <a16:creationId xmlns:a16="http://schemas.microsoft.com/office/drawing/2014/main" id="{1D127088-EC2C-4E2F-AF6F-D82AF5EC8DEC}"/>
              </a:ext>
            </a:extLst>
          </p:cNvPr>
          <p:cNvSpPr>
            <a:spLocks noGrp="1"/>
          </p:cNvSpPr>
          <p:nvPr>
            <p:ph idx="1"/>
          </p:nvPr>
        </p:nvSpPr>
        <p:spPr/>
        <p:txBody>
          <a:bodyPr/>
          <a:lstStyle/>
          <a:p>
            <a:r>
              <a:rPr lang="en-US" dirty="0">
                <a:solidFill>
                  <a:srgbClr val="FF0000"/>
                </a:solidFill>
              </a:rPr>
              <a:t>Question: How does context storage facilitate state reuse in Playwright tests?</a:t>
            </a:r>
          </a:p>
          <a:p>
            <a:r>
              <a:rPr lang="en-US" dirty="0"/>
              <a:t>Answer: Context storage allows storing and retrieving application state, such as user authentication tokens or session data, across test runs. This enables tests to maintain a consistent state, reducing setup overhead and enhancing test efficiency and reliability.</a:t>
            </a:r>
            <a:endParaRPr lang="en-IN" dirty="0"/>
          </a:p>
        </p:txBody>
      </p:sp>
      <p:sp>
        <p:nvSpPr>
          <p:cNvPr id="4" name="Date Placeholder 3">
            <a:extLst>
              <a:ext uri="{FF2B5EF4-FFF2-40B4-BE49-F238E27FC236}">
                <a16:creationId xmlns:a16="http://schemas.microsoft.com/office/drawing/2014/main" id="{FD23ABBC-0643-456A-8383-3769B067537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F9F6065-859C-4F3C-BE5D-56074B775E0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E8AB949-7DEE-4005-9BA3-D59FB74E1FA4}"/>
              </a:ext>
            </a:extLst>
          </p:cNvPr>
          <p:cNvSpPr>
            <a:spLocks noGrp="1"/>
          </p:cNvSpPr>
          <p:nvPr>
            <p:ph type="sldNum" sz="quarter" idx="12"/>
          </p:nvPr>
        </p:nvSpPr>
        <p:spPr/>
        <p:txBody>
          <a:bodyPr/>
          <a:lstStyle/>
          <a:p>
            <a:fld id="{A193C64B-2574-4D3D-B044-92D68AAEF81F}" type="slidenum">
              <a:rPr lang="en-IN" smtClean="0"/>
              <a:t>235</a:t>
            </a:fld>
            <a:endParaRPr lang="en-IN"/>
          </a:p>
        </p:txBody>
      </p:sp>
    </p:spTree>
    <p:extLst>
      <p:ext uri="{BB962C8B-B14F-4D97-AF65-F5344CB8AC3E}">
        <p14:creationId xmlns:p14="http://schemas.microsoft.com/office/powerpoint/2010/main" val="3146141102"/>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332083-1359-4C78-B50C-260F6947A827}"/>
              </a:ext>
            </a:extLst>
          </p:cNvPr>
          <p:cNvSpPr>
            <a:spLocks noGrp="1"/>
          </p:cNvSpPr>
          <p:nvPr>
            <p:ph type="ctrTitle"/>
          </p:nvPr>
        </p:nvSpPr>
        <p:spPr/>
        <p:txBody>
          <a:bodyPr/>
          <a:lstStyle/>
          <a:p>
            <a:r>
              <a:rPr lang="en-IN" dirty="0"/>
              <a:t>Automation Good Practices</a:t>
            </a:r>
          </a:p>
        </p:txBody>
      </p:sp>
      <p:sp>
        <p:nvSpPr>
          <p:cNvPr id="5" name="Subtitle 4">
            <a:extLst>
              <a:ext uri="{FF2B5EF4-FFF2-40B4-BE49-F238E27FC236}">
                <a16:creationId xmlns:a16="http://schemas.microsoft.com/office/drawing/2014/main" id="{F1904ACE-3EEC-463E-A73A-B2D974F2018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670462781"/>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9C5D6-D91E-4AEC-BEEA-EC6E3D6FF3F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AF93576-C90C-4924-8836-1236368EF076}"/>
              </a:ext>
            </a:extLst>
          </p:cNvPr>
          <p:cNvSpPr>
            <a:spLocks noGrp="1"/>
          </p:cNvSpPr>
          <p:nvPr>
            <p:ph idx="1"/>
          </p:nvPr>
        </p:nvSpPr>
        <p:spPr/>
        <p:txBody>
          <a:bodyPr>
            <a:normAutofit/>
          </a:bodyPr>
          <a:lstStyle/>
          <a:p>
            <a:r>
              <a:rPr lang="en-US" dirty="0"/>
              <a:t>Definition: </a:t>
            </a:r>
          </a:p>
          <a:p>
            <a:pPr lvl="1"/>
            <a:r>
              <a:rPr lang="en-US" dirty="0"/>
              <a:t>Code modularity is a software design approach where code is organized into independent and reusable modules.</a:t>
            </a:r>
          </a:p>
          <a:p>
            <a:r>
              <a:rPr lang="en-US" dirty="0"/>
              <a:t>Benefits:</a:t>
            </a:r>
          </a:p>
          <a:p>
            <a:pPr lvl="1"/>
            <a:r>
              <a:rPr lang="en-US" dirty="0"/>
              <a:t>Promotes code reuse and maintainability.</a:t>
            </a:r>
          </a:p>
          <a:p>
            <a:pPr lvl="1"/>
            <a:r>
              <a:rPr lang="en-US" dirty="0"/>
              <a:t>Enhances readability and scalability of the codebase.</a:t>
            </a:r>
          </a:p>
          <a:p>
            <a:pPr lvl="1"/>
            <a:r>
              <a:rPr lang="en-US" dirty="0"/>
              <a:t>Simplifies debugging and troubleshooting.</a:t>
            </a:r>
            <a:endParaRPr lang="en-IN" dirty="0"/>
          </a:p>
        </p:txBody>
      </p:sp>
      <p:sp>
        <p:nvSpPr>
          <p:cNvPr id="4" name="Date Placeholder 3">
            <a:extLst>
              <a:ext uri="{FF2B5EF4-FFF2-40B4-BE49-F238E27FC236}">
                <a16:creationId xmlns:a16="http://schemas.microsoft.com/office/drawing/2014/main" id="{B96BBE40-8C4F-4501-A0E7-80750249405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C4775A5-662C-42C7-A871-C2FD9A0E9DA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D76DCD4-CA20-47FD-A849-06730ADAD16B}"/>
              </a:ext>
            </a:extLst>
          </p:cNvPr>
          <p:cNvSpPr>
            <a:spLocks noGrp="1"/>
          </p:cNvSpPr>
          <p:nvPr>
            <p:ph type="sldNum" sz="quarter" idx="12"/>
          </p:nvPr>
        </p:nvSpPr>
        <p:spPr/>
        <p:txBody>
          <a:bodyPr/>
          <a:lstStyle/>
          <a:p>
            <a:fld id="{A193C64B-2574-4D3D-B044-92D68AAEF81F}" type="slidenum">
              <a:rPr lang="en-IN" smtClean="0"/>
              <a:t>237</a:t>
            </a:fld>
            <a:endParaRPr lang="en-IN"/>
          </a:p>
        </p:txBody>
      </p:sp>
    </p:spTree>
    <p:extLst>
      <p:ext uri="{BB962C8B-B14F-4D97-AF65-F5344CB8AC3E}">
        <p14:creationId xmlns:p14="http://schemas.microsoft.com/office/powerpoint/2010/main" val="3078123339"/>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F2C21-ECE4-4D6D-85D3-E95A25B09825}"/>
              </a:ext>
            </a:extLst>
          </p:cNvPr>
          <p:cNvSpPr>
            <a:spLocks noGrp="1"/>
          </p:cNvSpPr>
          <p:nvPr>
            <p:ph type="title"/>
          </p:nvPr>
        </p:nvSpPr>
        <p:spPr/>
        <p:txBody>
          <a:bodyPr/>
          <a:lstStyle/>
          <a:p>
            <a:r>
              <a:rPr lang="en-US" dirty="0"/>
              <a:t>Implementation in Playwright:</a:t>
            </a:r>
            <a:br>
              <a:rPr lang="en-US" dirty="0"/>
            </a:br>
            <a:endParaRPr lang="en-IN" dirty="0"/>
          </a:p>
        </p:txBody>
      </p:sp>
      <p:sp>
        <p:nvSpPr>
          <p:cNvPr id="3" name="Content Placeholder 2">
            <a:extLst>
              <a:ext uri="{FF2B5EF4-FFF2-40B4-BE49-F238E27FC236}">
                <a16:creationId xmlns:a16="http://schemas.microsoft.com/office/drawing/2014/main" id="{AE437488-0797-44B0-B151-0A56ABD10CE8}"/>
              </a:ext>
            </a:extLst>
          </p:cNvPr>
          <p:cNvSpPr>
            <a:spLocks noGrp="1"/>
          </p:cNvSpPr>
          <p:nvPr>
            <p:ph idx="1"/>
          </p:nvPr>
        </p:nvSpPr>
        <p:spPr/>
        <p:txBody>
          <a:bodyPr/>
          <a:lstStyle/>
          <a:p>
            <a:r>
              <a:rPr lang="en-US" dirty="0"/>
              <a:t>Encapsulate common functionalities into reusable functions or helper classes.</a:t>
            </a:r>
          </a:p>
          <a:p>
            <a:r>
              <a:rPr lang="en-US" dirty="0"/>
              <a:t>Organize test scripts into logical modules based on functionality or feature sets.</a:t>
            </a:r>
            <a:endParaRPr lang="en-IN" dirty="0"/>
          </a:p>
        </p:txBody>
      </p:sp>
      <p:sp>
        <p:nvSpPr>
          <p:cNvPr id="4" name="Date Placeholder 3">
            <a:extLst>
              <a:ext uri="{FF2B5EF4-FFF2-40B4-BE49-F238E27FC236}">
                <a16:creationId xmlns:a16="http://schemas.microsoft.com/office/drawing/2014/main" id="{31864074-C601-4D11-93A2-E64D528195E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7AB1389-531E-42C1-B4A7-7374704B634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7BFE204-16E5-49CA-88D9-FEA432433B41}"/>
              </a:ext>
            </a:extLst>
          </p:cNvPr>
          <p:cNvSpPr>
            <a:spLocks noGrp="1"/>
          </p:cNvSpPr>
          <p:nvPr>
            <p:ph type="sldNum" sz="quarter" idx="12"/>
          </p:nvPr>
        </p:nvSpPr>
        <p:spPr/>
        <p:txBody>
          <a:bodyPr/>
          <a:lstStyle/>
          <a:p>
            <a:fld id="{A193C64B-2574-4D3D-B044-92D68AAEF81F}" type="slidenum">
              <a:rPr lang="en-IN" smtClean="0"/>
              <a:t>238</a:t>
            </a:fld>
            <a:endParaRPr lang="en-IN"/>
          </a:p>
        </p:txBody>
      </p:sp>
    </p:spTree>
    <p:extLst>
      <p:ext uri="{BB962C8B-B14F-4D97-AF65-F5344CB8AC3E}">
        <p14:creationId xmlns:p14="http://schemas.microsoft.com/office/powerpoint/2010/main" val="2618601918"/>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0F420-4A8D-48F0-847D-C1654622BB30}"/>
              </a:ext>
            </a:extLst>
          </p:cNvPr>
          <p:cNvSpPr>
            <a:spLocks noGrp="1"/>
          </p:cNvSpPr>
          <p:nvPr>
            <p:ph type="title"/>
          </p:nvPr>
        </p:nvSpPr>
        <p:spPr/>
        <p:txBody>
          <a:bodyPr/>
          <a:lstStyle/>
          <a:p>
            <a:r>
              <a:rPr lang="en-US" dirty="0"/>
              <a:t>Page Objects:</a:t>
            </a:r>
            <a:br>
              <a:rPr lang="en-US" dirty="0"/>
            </a:br>
            <a:endParaRPr lang="en-IN" dirty="0"/>
          </a:p>
        </p:txBody>
      </p:sp>
      <p:sp>
        <p:nvSpPr>
          <p:cNvPr id="3" name="Content Placeholder 2">
            <a:extLst>
              <a:ext uri="{FF2B5EF4-FFF2-40B4-BE49-F238E27FC236}">
                <a16:creationId xmlns:a16="http://schemas.microsoft.com/office/drawing/2014/main" id="{173EAEF8-D831-4A8B-BE23-9605199BCBAD}"/>
              </a:ext>
            </a:extLst>
          </p:cNvPr>
          <p:cNvSpPr>
            <a:spLocks noGrp="1"/>
          </p:cNvSpPr>
          <p:nvPr>
            <p:ph idx="1"/>
          </p:nvPr>
        </p:nvSpPr>
        <p:spPr/>
        <p:txBody>
          <a:bodyPr/>
          <a:lstStyle/>
          <a:p>
            <a:r>
              <a:rPr lang="en-US" dirty="0"/>
              <a:t>Definition: Page Objects is a design pattern used in test automation where web pages are represented as objects in code, encapsulating their structure and behavior.</a:t>
            </a:r>
            <a:endParaRPr lang="en-IN" dirty="0"/>
          </a:p>
        </p:txBody>
      </p:sp>
      <p:sp>
        <p:nvSpPr>
          <p:cNvPr id="4" name="Date Placeholder 3">
            <a:extLst>
              <a:ext uri="{FF2B5EF4-FFF2-40B4-BE49-F238E27FC236}">
                <a16:creationId xmlns:a16="http://schemas.microsoft.com/office/drawing/2014/main" id="{73AB24BC-C671-4372-B3A4-9D344D79685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B2F0715-1809-4D5F-B1E7-1B198A6D76F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2C899D9-578A-48ED-85B0-692DF065BF12}"/>
              </a:ext>
            </a:extLst>
          </p:cNvPr>
          <p:cNvSpPr>
            <a:spLocks noGrp="1"/>
          </p:cNvSpPr>
          <p:nvPr>
            <p:ph type="sldNum" sz="quarter" idx="12"/>
          </p:nvPr>
        </p:nvSpPr>
        <p:spPr/>
        <p:txBody>
          <a:bodyPr/>
          <a:lstStyle/>
          <a:p>
            <a:fld id="{A193C64B-2574-4D3D-B044-92D68AAEF81F}" type="slidenum">
              <a:rPr lang="en-IN" smtClean="0"/>
              <a:t>239</a:t>
            </a:fld>
            <a:endParaRPr lang="en-IN"/>
          </a:p>
        </p:txBody>
      </p:sp>
    </p:spTree>
    <p:extLst>
      <p:ext uri="{BB962C8B-B14F-4D97-AF65-F5344CB8AC3E}">
        <p14:creationId xmlns:p14="http://schemas.microsoft.com/office/powerpoint/2010/main" val="42523622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AECDD-9566-4353-91CB-81A571A43CFB}"/>
              </a:ext>
            </a:extLst>
          </p:cNvPr>
          <p:cNvSpPr>
            <a:spLocks noGrp="1"/>
          </p:cNvSpPr>
          <p:nvPr>
            <p:ph type="title"/>
          </p:nvPr>
        </p:nvSpPr>
        <p:spPr/>
        <p:txBody>
          <a:bodyPr/>
          <a:lstStyle/>
          <a:p>
            <a:r>
              <a:rPr lang="en-US" dirty="0" err="1"/>
              <a:t>Comparision</a:t>
            </a:r>
            <a:r>
              <a:rPr lang="en-US" dirty="0"/>
              <a:t> – 	Playwright /Selenium / Cypress</a:t>
            </a:r>
            <a:endParaRPr lang="en-IN" dirty="0"/>
          </a:p>
        </p:txBody>
      </p:sp>
      <p:pic>
        <p:nvPicPr>
          <p:cNvPr id="4" name="Content Placeholder 3">
            <a:extLst>
              <a:ext uri="{FF2B5EF4-FFF2-40B4-BE49-F238E27FC236}">
                <a16:creationId xmlns:a16="http://schemas.microsoft.com/office/drawing/2014/main" id="{0221C77C-386F-47AA-813A-F2EA2D445008}"/>
              </a:ext>
            </a:extLst>
          </p:cNvPr>
          <p:cNvPicPr>
            <a:picLocks noGrp="1" noChangeAspect="1"/>
          </p:cNvPicPr>
          <p:nvPr>
            <p:ph idx="1"/>
          </p:nvPr>
        </p:nvPicPr>
        <p:blipFill>
          <a:blip r:embed="rId2"/>
          <a:stretch>
            <a:fillRect/>
          </a:stretch>
        </p:blipFill>
        <p:spPr>
          <a:xfrm>
            <a:off x="2357044" y="1853754"/>
            <a:ext cx="7290509" cy="4937663"/>
          </a:xfrm>
          <a:prstGeom prst="rect">
            <a:avLst/>
          </a:prstGeom>
        </p:spPr>
      </p:pic>
      <p:sp>
        <p:nvSpPr>
          <p:cNvPr id="3" name="Arrow: Down 2">
            <a:extLst>
              <a:ext uri="{FF2B5EF4-FFF2-40B4-BE49-F238E27FC236}">
                <a16:creationId xmlns:a16="http://schemas.microsoft.com/office/drawing/2014/main" id="{FF74EF41-51CA-48A0-994A-79900A99F7F7}"/>
              </a:ext>
            </a:extLst>
          </p:cNvPr>
          <p:cNvSpPr/>
          <p:nvPr/>
        </p:nvSpPr>
        <p:spPr>
          <a:xfrm>
            <a:off x="4301067" y="482600"/>
            <a:ext cx="1109133" cy="13711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Date Placeholder 4">
            <a:extLst>
              <a:ext uri="{FF2B5EF4-FFF2-40B4-BE49-F238E27FC236}">
                <a16:creationId xmlns:a16="http://schemas.microsoft.com/office/drawing/2014/main" id="{B200E78C-4B18-4EB5-B842-71D3353557A9}"/>
              </a:ext>
            </a:extLst>
          </p:cNvPr>
          <p:cNvSpPr>
            <a:spLocks noGrp="1"/>
          </p:cNvSpPr>
          <p:nvPr>
            <p:ph type="dt" sz="half" idx="10"/>
          </p:nvPr>
        </p:nvSpPr>
        <p:spPr/>
        <p:txBody>
          <a:bodyPr/>
          <a:lstStyle/>
          <a:p>
            <a:r>
              <a:rPr lang="en-US"/>
              <a:t>Monday, 18 March 2024</a:t>
            </a:r>
            <a:endParaRPr lang="en-IN"/>
          </a:p>
        </p:txBody>
      </p:sp>
      <p:sp>
        <p:nvSpPr>
          <p:cNvPr id="6" name="Footer Placeholder 5">
            <a:extLst>
              <a:ext uri="{FF2B5EF4-FFF2-40B4-BE49-F238E27FC236}">
                <a16:creationId xmlns:a16="http://schemas.microsoft.com/office/drawing/2014/main" id="{BC2B17F7-A062-433E-A33C-3E5494A48A73}"/>
              </a:ext>
            </a:extLst>
          </p:cNvPr>
          <p:cNvSpPr>
            <a:spLocks noGrp="1"/>
          </p:cNvSpPr>
          <p:nvPr>
            <p:ph type="ftr" sz="quarter" idx="11"/>
          </p:nvPr>
        </p:nvSpPr>
        <p:spPr/>
        <p:txBody>
          <a:bodyPr/>
          <a:lstStyle/>
          <a:p>
            <a:r>
              <a:rPr lang="en-US"/>
              <a:t>Created By Sampurna A. Playwright Automation tool using JS</a:t>
            </a:r>
            <a:endParaRPr lang="en-IN"/>
          </a:p>
        </p:txBody>
      </p:sp>
      <p:sp>
        <p:nvSpPr>
          <p:cNvPr id="7" name="Slide Number Placeholder 6">
            <a:extLst>
              <a:ext uri="{FF2B5EF4-FFF2-40B4-BE49-F238E27FC236}">
                <a16:creationId xmlns:a16="http://schemas.microsoft.com/office/drawing/2014/main" id="{FFA0620D-FA2E-4295-9F77-750141223B82}"/>
              </a:ext>
            </a:extLst>
          </p:cNvPr>
          <p:cNvSpPr>
            <a:spLocks noGrp="1"/>
          </p:cNvSpPr>
          <p:nvPr>
            <p:ph type="sldNum" sz="quarter" idx="12"/>
          </p:nvPr>
        </p:nvSpPr>
        <p:spPr/>
        <p:txBody>
          <a:bodyPr/>
          <a:lstStyle/>
          <a:p>
            <a:fld id="{A193C64B-2574-4D3D-B044-92D68AAEF81F}" type="slidenum">
              <a:rPr lang="en-IN" smtClean="0"/>
              <a:t>24</a:t>
            </a:fld>
            <a:endParaRPr lang="en-IN"/>
          </a:p>
        </p:txBody>
      </p:sp>
    </p:spTree>
    <p:extLst>
      <p:ext uri="{BB962C8B-B14F-4D97-AF65-F5344CB8AC3E}">
        <p14:creationId xmlns:p14="http://schemas.microsoft.com/office/powerpoint/2010/main" val="1755798283"/>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BBBB5-A6B0-4180-A532-227A62584C93}"/>
              </a:ext>
            </a:extLst>
          </p:cNvPr>
          <p:cNvSpPr>
            <a:spLocks noGrp="1"/>
          </p:cNvSpPr>
          <p:nvPr>
            <p:ph type="title"/>
          </p:nvPr>
        </p:nvSpPr>
        <p:spPr/>
        <p:txBody>
          <a:bodyPr/>
          <a:lstStyle/>
          <a:p>
            <a:r>
              <a:rPr lang="en-US" dirty="0"/>
              <a:t>Purpose:</a:t>
            </a:r>
            <a:br>
              <a:rPr lang="en-US" dirty="0"/>
            </a:br>
            <a:endParaRPr lang="en-IN" dirty="0"/>
          </a:p>
        </p:txBody>
      </p:sp>
      <p:sp>
        <p:nvSpPr>
          <p:cNvPr id="3" name="Content Placeholder 2">
            <a:extLst>
              <a:ext uri="{FF2B5EF4-FFF2-40B4-BE49-F238E27FC236}">
                <a16:creationId xmlns:a16="http://schemas.microsoft.com/office/drawing/2014/main" id="{B42F34C9-71E1-4215-8F7F-1BCF3D675739}"/>
              </a:ext>
            </a:extLst>
          </p:cNvPr>
          <p:cNvSpPr>
            <a:spLocks noGrp="1"/>
          </p:cNvSpPr>
          <p:nvPr>
            <p:ph idx="1"/>
          </p:nvPr>
        </p:nvSpPr>
        <p:spPr/>
        <p:txBody>
          <a:bodyPr/>
          <a:lstStyle/>
          <a:p>
            <a:r>
              <a:rPr lang="en-US" dirty="0"/>
              <a:t>Provides a clean and maintainable way to interact with web pages.</a:t>
            </a:r>
          </a:p>
          <a:p>
            <a:r>
              <a:rPr lang="en-US" dirty="0"/>
              <a:t>Reduces code duplication and enhances test readability.</a:t>
            </a:r>
          </a:p>
          <a:p>
            <a:r>
              <a:rPr lang="en-US" dirty="0"/>
              <a:t>Improves test maintainability by centralizing page-specific logic.</a:t>
            </a:r>
            <a:endParaRPr lang="en-IN" dirty="0"/>
          </a:p>
        </p:txBody>
      </p:sp>
      <p:sp>
        <p:nvSpPr>
          <p:cNvPr id="4" name="Date Placeholder 3">
            <a:extLst>
              <a:ext uri="{FF2B5EF4-FFF2-40B4-BE49-F238E27FC236}">
                <a16:creationId xmlns:a16="http://schemas.microsoft.com/office/drawing/2014/main" id="{BBEFD82A-67FF-4517-A258-2720739A152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F2A03C5-BD0C-4972-B135-5D813EF1C11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EC9B827-DEF8-4CB1-ABF2-65441C4778B1}"/>
              </a:ext>
            </a:extLst>
          </p:cNvPr>
          <p:cNvSpPr>
            <a:spLocks noGrp="1"/>
          </p:cNvSpPr>
          <p:nvPr>
            <p:ph type="sldNum" sz="quarter" idx="12"/>
          </p:nvPr>
        </p:nvSpPr>
        <p:spPr/>
        <p:txBody>
          <a:bodyPr/>
          <a:lstStyle/>
          <a:p>
            <a:fld id="{A193C64B-2574-4D3D-B044-92D68AAEF81F}" type="slidenum">
              <a:rPr lang="en-IN" smtClean="0"/>
              <a:t>240</a:t>
            </a:fld>
            <a:endParaRPr lang="en-IN"/>
          </a:p>
        </p:txBody>
      </p:sp>
    </p:spTree>
    <p:extLst>
      <p:ext uri="{BB962C8B-B14F-4D97-AF65-F5344CB8AC3E}">
        <p14:creationId xmlns:p14="http://schemas.microsoft.com/office/powerpoint/2010/main" val="3168288678"/>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DAF80-13F1-4A70-983B-41873F625C86}"/>
              </a:ext>
            </a:extLst>
          </p:cNvPr>
          <p:cNvSpPr>
            <a:spLocks noGrp="1"/>
          </p:cNvSpPr>
          <p:nvPr>
            <p:ph type="title"/>
          </p:nvPr>
        </p:nvSpPr>
        <p:spPr/>
        <p:txBody>
          <a:bodyPr/>
          <a:lstStyle/>
          <a:p>
            <a:r>
              <a:rPr lang="en-US" dirty="0"/>
              <a:t>Implementation in Playwright:</a:t>
            </a:r>
            <a:br>
              <a:rPr lang="en-US" dirty="0"/>
            </a:br>
            <a:endParaRPr lang="en-IN" dirty="0"/>
          </a:p>
        </p:txBody>
      </p:sp>
      <p:sp>
        <p:nvSpPr>
          <p:cNvPr id="3" name="Content Placeholder 2">
            <a:extLst>
              <a:ext uri="{FF2B5EF4-FFF2-40B4-BE49-F238E27FC236}">
                <a16:creationId xmlns:a16="http://schemas.microsoft.com/office/drawing/2014/main" id="{12D15617-1246-47A9-93F7-BC7669462C98}"/>
              </a:ext>
            </a:extLst>
          </p:cNvPr>
          <p:cNvSpPr>
            <a:spLocks noGrp="1"/>
          </p:cNvSpPr>
          <p:nvPr>
            <p:ph idx="1"/>
          </p:nvPr>
        </p:nvSpPr>
        <p:spPr/>
        <p:txBody>
          <a:bodyPr/>
          <a:lstStyle/>
          <a:p>
            <a:r>
              <a:rPr lang="en-US" dirty="0"/>
              <a:t>Define separate classes or modules to represent each web page or component.</a:t>
            </a:r>
          </a:p>
          <a:p>
            <a:r>
              <a:rPr lang="en-US" dirty="0"/>
              <a:t>Encapsulate page-specific elements and actions within the respective Page Object classes.</a:t>
            </a:r>
          </a:p>
          <a:p>
            <a:r>
              <a:rPr lang="en-US" dirty="0"/>
              <a:t>Use Page Objects in test scripts to interact with web elements and perform actions on pages.</a:t>
            </a:r>
            <a:endParaRPr lang="en-IN" dirty="0"/>
          </a:p>
        </p:txBody>
      </p:sp>
      <p:sp>
        <p:nvSpPr>
          <p:cNvPr id="4" name="Date Placeholder 3">
            <a:extLst>
              <a:ext uri="{FF2B5EF4-FFF2-40B4-BE49-F238E27FC236}">
                <a16:creationId xmlns:a16="http://schemas.microsoft.com/office/drawing/2014/main" id="{8D59724D-675E-40C7-93E2-7BD74197963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8205AE3-7CFC-479F-8E49-3B18B045844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729C18C-08D0-4EE1-9F28-D75E46C65D4A}"/>
              </a:ext>
            </a:extLst>
          </p:cNvPr>
          <p:cNvSpPr>
            <a:spLocks noGrp="1"/>
          </p:cNvSpPr>
          <p:nvPr>
            <p:ph type="sldNum" sz="quarter" idx="12"/>
          </p:nvPr>
        </p:nvSpPr>
        <p:spPr/>
        <p:txBody>
          <a:bodyPr/>
          <a:lstStyle/>
          <a:p>
            <a:fld id="{A193C64B-2574-4D3D-B044-92D68AAEF81F}" type="slidenum">
              <a:rPr lang="en-IN" smtClean="0"/>
              <a:t>241</a:t>
            </a:fld>
            <a:endParaRPr lang="en-IN"/>
          </a:p>
        </p:txBody>
      </p:sp>
    </p:spTree>
    <p:extLst>
      <p:ext uri="{BB962C8B-B14F-4D97-AF65-F5344CB8AC3E}">
        <p14:creationId xmlns:p14="http://schemas.microsoft.com/office/powerpoint/2010/main" val="391471497"/>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557E07-2AC3-436E-873D-86713F6A1B05}"/>
              </a:ext>
            </a:extLst>
          </p:cNvPr>
          <p:cNvSpPr>
            <a:spLocks noGrp="1"/>
          </p:cNvSpPr>
          <p:nvPr>
            <p:ph type="ctrTitle"/>
          </p:nvPr>
        </p:nvSpPr>
        <p:spPr/>
        <p:txBody>
          <a:bodyPr/>
          <a:lstStyle/>
          <a:p>
            <a:r>
              <a:rPr lang="en-US" dirty="0"/>
              <a:t>Page Object Model</a:t>
            </a:r>
            <a:endParaRPr lang="en-IN" dirty="0"/>
          </a:p>
        </p:txBody>
      </p:sp>
      <p:sp>
        <p:nvSpPr>
          <p:cNvPr id="5" name="Subtitle 4">
            <a:extLst>
              <a:ext uri="{FF2B5EF4-FFF2-40B4-BE49-F238E27FC236}">
                <a16:creationId xmlns:a16="http://schemas.microsoft.com/office/drawing/2014/main" id="{55249124-F2CA-4E60-8134-2622420BFCF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587997954"/>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178FC-3D13-462B-96EC-E9A03618A82D}"/>
              </a:ext>
            </a:extLst>
          </p:cNvPr>
          <p:cNvSpPr>
            <a:spLocks noGrp="1"/>
          </p:cNvSpPr>
          <p:nvPr>
            <p:ph type="title"/>
          </p:nvPr>
        </p:nvSpPr>
        <p:spPr/>
        <p:txBody>
          <a:bodyPr/>
          <a:lstStyle/>
          <a:p>
            <a:r>
              <a:rPr lang="en-US" dirty="0"/>
              <a:t>POM</a:t>
            </a:r>
            <a:endParaRPr lang="en-IN" dirty="0"/>
          </a:p>
        </p:txBody>
      </p:sp>
      <p:sp>
        <p:nvSpPr>
          <p:cNvPr id="3" name="Content Placeholder 2">
            <a:extLst>
              <a:ext uri="{FF2B5EF4-FFF2-40B4-BE49-F238E27FC236}">
                <a16:creationId xmlns:a16="http://schemas.microsoft.com/office/drawing/2014/main" id="{4E63D630-DE8E-4C2B-9CDE-9C202EEB4C5B}"/>
              </a:ext>
            </a:extLst>
          </p:cNvPr>
          <p:cNvSpPr>
            <a:spLocks noGrp="1"/>
          </p:cNvSpPr>
          <p:nvPr>
            <p:ph idx="1"/>
          </p:nvPr>
        </p:nvSpPr>
        <p:spPr/>
        <p:txBody>
          <a:bodyPr>
            <a:normAutofit/>
          </a:bodyPr>
          <a:lstStyle/>
          <a:p>
            <a:r>
              <a:rPr lang="en-US" dirty="0"/>
              <a:t>Definition: Page Object Model (POM) is a design pattern used in test automation to create an abstraction layer that represents web pages as objects in code.</a:t>
            </a:r>
          </a:p>
          <a:p>
            <a:endParaRPr lang="en-US" dirty="0"/>
          </a:p>
          <a:p>
            <a:pPr lvl="1"/>
            <a:r>
              <a:rPr lang="en-US" dirty="0" err="1">
                <a:solidFill>
                  <a:srgbClr val="FF0000"/>
                </a:solidFill>
              </a:rPr>
              <a:t>npx</a:t>
            </a:r>
            <a:r>
              <a:rPr lang="en-US" dirty="0">
                <a:solidFill>
                  <a:srgbClr val="FF0000"/>
                </a:solidFill>
              </a:rPr>
              <a:t> playwright test -g "@pom" --project=chromium –headed //</a:t>
            </a:r>
            <a:r>
              <a:rPr lang="en-US">
                <a:solidFill>
                  <a:srgbClr val="FF0000"/>
                </a:solidFill>
              </a:rPr>
              <a:t>withoutMainClass</a:t>
            </a:r>
            <a:endParaRPr lang="en-US" dirty="0">
              <a:solidFill>
                <a:srgbClr val="FF0000"/>
              </a:solidFill>
            </a:endParaRPr>
          </a:p>
          <a:p>
            <a:pPr lvl="1"/>
            <a:r>
              <a:rPr lang="en-US" dirty="0" err="1">
                <a:solidFill>
                  <a:srgbClr val="FF0000"/>
                </a:solidFill>
              </a:rPr>
              <a:t>npx</a:t>
            </a:r>
            <a:r>
              <a:rPr lang="en-US" dirty="0">
                <a:solidFill>
                  <a:srgbClr val="FF0000"/>
                </a:solidFill>
              </a:rPr>
              <a:t> playwright test -g "@subtraction" --headed --workers=2 //</a:t>
            </a:r>
            <a:r>
              <a:rPr lang="en-US" dirty="0" err="1">
                <a:solidFill>
                  <a:srgbClr val="FF0000"/>
                </a:solidFill>
              </a:rPr>
              <a:t>withMainClass</a:t>
            </a:r>
            <a:endParaRPr lang="en-US" dirty="0">
              <a:solidFill>
                <a:srgbClr val="FF0000"/>
              </a:solidFill>
            </a:endParaRPr>
          </a:p>
          <a:p>
            <a:pPr lvl="1"/>
            <a:r>
              <a:rPr lang="en-US" dirty="0" err="1">
                <a:solidFill>
                  <a:srgbClr val="FF0000"/>
                </a:solidFill>
              </a:rPr>
              <a:t>npx</a:t>
            </a:r>
            <a:r>
              <a:rPr lang="en-US" dirty="0">
                <a:solidFill>
                  <a:srgbClr val="FF0000"/>
                </a:solidFill>
              </a:rPr>
              <a:t> playwright test -g "@</a:t>
            </a:r>
            <a:r>
              <a:rPr lang="en-US" dirty="0" err="1">
                <a:solidFill>
                  <a:srgbClr val="FF0000"/>
                </a:solidFill>
              </a:rPr>
              <a:t>mainPom</a:t>
            </a:r>
            <a:r>
              <a:rPr lang="en-US" dirty="0">
                <a:solidFill>
                  <a:srgbClr val="FF0000"/>
                </a:solidFill>
              </a:rPr>
              <a:t>" --headed --workers=2 //</a:t>
            </a:r>
            <a:r>
              <a:rPr lang="en-US" dirty="0" err="1">
                <a:solidFill>
                  <a:srgbClr val="FF0000"/>
                </a:solidFill>
              </a:rPr>
              <a:t>withMainClass</a:t>
            </a:r>
            <a:endParaRPr lang="en-US" dirty="0">
              <a:solidFill>
                <a:srgbClr val="FF0000"/>
              </a:solidFill>
            </a:endParaRPr>
          </a:p>
          <a:p>
            <a:pPr lvl="1"/>
            <a:endParaRPr lang="en-IN" dirty="0">
              <a:solidFill>
                <a:srgbClr val="FF0000"/>
              </a:solidFill>
            </a:endParaRPr>
          </a:p>
        </p:txBody>
      </p:sp>
      <p:sp>
        <p:nvSpPr>
          <p:cNvPr id="4" name="Date Placeholder 3">
            <a:extLst>
              <a:ext uri="{FF2B5EF4-FFF2-40B4-BE49-F238E27FC236}">
                <a16:creationId xmlns:a16="http://schemas.microsoft.com/office/drawing/2014/main" id="{D84F7C25-AB60-422E-B550-EF9ED479773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F49E48B-F01F-43C4-89A2-E84E5582348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6B04674-2785-44C5-83EA-7252D4111489}"/>
              </a:ext>
            </a:extLst>
          </p:cNvPr>
          <p:cNvSpPr>
            <a:spLocks noGrp="1"/>
          </p:cNvSpPr>
          <p:nvPr>
            <p:ph type="sldNum" sz="quarter" idx="12"/>
          </p:nvPr>
        </p:nvSpPr>
        <p:spPr/>
        <p:txBody>
          <a:bodyPr/>
          <a:lstStyle/>
          <a:p>
            <a:fld id="{A193C64B-2574-4D3D-B044-92D68AAEF81F}" type="slidenum">
              <a:rPr lang="en-IN" smtClean="0"/>
              <a:t>243</a:t>
            </a:fld>
            <a:endParaRPr lang="en-IN"/>
          </a:p>
        </p:txBody>
      </p:sp>
    </p:spTree>
    <p:extLst>
      <p:ext uri="{BB962C8B-B14F-4D97-AF65-F5344CB8AC3E}">
        <p14:creationId xmlns:p14="http://schemas.microsoft.com/office/powerpoint/2010/main" val="795684861"/>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57328-79F8-4546-90EF-FF586E2FA337}"/>
              </a:ext>
            </a:extLst>
          </p:cNvPr>
          <p:cNvSpPr>
            <a:spLocks noGrp="1"/>
          </p:cNvSpPr>
          <p:nvPr>
            <p:ph type="title"/>
          </p:nvPr>
        </p:nvSpPr>
        <p:spPr/>
        <p:txBody>
          <a:bodyPr/>
          <a:lstStyle/>
          <a:p>
            <a:r>
              <a:rPr lang="en-US" dirty="0"/>
              <a:t>POM class Example </a:t>
            </a:r>
            <a:endParaRPr lang="en-IN" dirty="0"/>
          </a:p>
        </p:txBody>
      </p:sp>
      <p:sp>
        <p:nvSpPr>
          <p:cNvPr id="3" name="Content Placeholder 2">
            <a:extLst>
              <a:ext uri="{FF2B5EF4-FFF2-40B4-BE49-F238E27FC236}">
                <a16:creationId xmlns:a16="http://schemas.microsoft.com/office/drawing/2014/main" id="{E7EA5A94-DC2C-4ECE-9655-6DE68DF4AC7F}"/>
              </a:ext>
            </a:extLst>
          </p:cNvPr>
          <p:cNvSpPr>
            <a:spLocks noGrp="1"/>
          </p:cNvSpPr>
          <p:nvPr>
            <p:ph idx="1"/>
          </p:nvPr>
        </p:nvSpPr>
        <p:spPr>
          <a:xfrm>
            <a:off x="1451580" y="2015732"/>
            <a:ext cx="3433036" cy="3450613"/>
          </a:xfrm>
        </p:spPr>
        <p:txBody>
          <a:bodyPr>
            <a:normAutofit fontScale="40000" lnSpcReduction="20000"/>
          </a:bodyPr>
          <a:lstStyle/>
          <a:p>
            <a:pPr marL="0" indent="0">
              <a:buNone/>
            </a:pPr>
            <a:r>
              <a:rPr lang="en-IN" sz="3500" dirty="0"/>
              <a:t>class </a:t>
            </a:r>
            <a:r>
              <a:rPr lang="en-IN" sz="3500" dirty="0" err="1"/>
              <a:t>LoginPage</a:t>
            </a:r>
            <a:r>
              <a:rPr lang="en-IN" sz="3500" dirty="0"/>
              <a:t> {</a:t>
            </a:r>
          </a:p>
          <a:p>
            <a:pPr marL="0" indent="0">
              <a:buNone/>
            </a:pPr>
            <a:r>
              <a:rPr lang="en-IN" sz="3500" dirty="0"/>
              <a:t>    constructor(page) {</a:t>
            </a:r>
          </a:p>
          <a:p>
            <a:pPr marL="0" indent="0">
              <a:buNone/>
            </a:pPr>
            <a:r>
              <a:rPr lang="en-IN" sz="3500" dirty="0"/>
              <a:t>        </a:t>
            </a:r>
            <a:r>
              <a:rPr lang="en-IN" sz="3500" dirty="0" err="1"/>
              <a:t>this.page</a:t>
            </a:r>
            <a:r>
              <a:rPr lang="en-IN" sz="3500" dirty="0"/>
              <a:t> = page;</a:t>
            </a:r>
          </a:p>
          <a:p>
            <a:pPr marL="0" indent="0">
              <a:buNone/>
            </a:pPr>
            <a:r>
              <a:rPr lang="en-IN" sz="3500" dirty="0"/>
              <a:t>    }</a:t>
            </a:r>
          </a:p>
          <a:p>
            <a:pPr marL="0" indent="0">
              <a:buNone/>
            </a:pPr>
            <a:r>
              <a:rPr lang="en-IN" sz="3500" dirty="0"/>
              <a:t>  // Element locators</a:t>
            </a:r>
          </a:p>
          <a:p>
            <a:pPr marL="0" indent="0">
              <a:buNone/>
            </a:pPr>
            <a:r>
              <a:rPr lang="en-IN" sz="3500" dirty="0"/>
              <a:t>    </a:t>
            </a:r>
            <a:r>
              <a:rPr lang="en-IN" sz="3500" dirty="0" err="1"/>
              <a:t>getUsernameInput</a:t>
            </a:r>
            <a:r>
              <a:rPr lang="en-IN" sz="3500" dirty="0"/>
              <a:t>() { return </a:t>
            </a:r>
            <a:r>
              <a:rPr lang="en-IN" sz="3500" dirty="0" err="1"/>
              <a:t>this.page.locator</a:t>
            </a:r>
            <a:r>
              <a:rPr lang="en-IN" sz="3500" dirty="0"/>
              <a:t>('#username'); }</a:t>
            </a:r>
          </a:p>
          <a:p>
            <a:pPr marL="0" indent="0">
              <a:buNone/>
            </a:pPr>
            <a:r>
              <a:rPr lang="en-IN" sz="3500" dirty="0"/>
              <a:t>    </a:t>
            </a:r>
            <a:r>
              <a:rPr lang="en-IN" sz="3500" dirty="0" err="1"/>
              <a:t>getPasswordInput</a:t>
            </a:r>
            <a:r>
              <a:rPr lang="en-IN" sz="3500" dirty="0"/>
              <a:t>() { return </a:t>
            </a:r>
            <a:r>
              <a:rPr lang="en-IN" sz="3500" dirty="0" err="1"/>
              <a:t>this.page.locator</a:t>
            </a:r>
            <a:r>
              <a:rPr lang="en-IN" sz="3500" dirty="0"/>
              <a:t>('#password'); }</a:t>
            </a:r>
          </a:p>
          <a:p>
            <a:pPr marL="0" indent="0">
              <a:buNone/>
            </a:pPr>
            <a:r>
              <a:rPr lang="en-IN" sz="3500" dirty="0"/>
              <a:t>    </a:t>
            </a:r>
            <a:r>
              <a:rPr lang="en-IN" sz="3500" dirty="0" err="1"/>
              <a:t>getLoginButton</a:t>
            </a:r>
            <a:r>
              <a:rPr lang="en-IN" sz="3500" dirty="0"/>
              <a:t>() { return </a:t>
            </a:r>
            <a:r>
              <a:rPr lang="en-IN" sz="3500" dirty="0" err="1"/>
              <a:t>this.page.locator</a:t>
            </a:r>
            <a:r>
              <a:rPr lang="en-IN" sz="3500" dirty="0"/>
              <a:t>('#</a:t>
            </a:r>
            <a:r>
              <a:rPr lang="en-IN" sz="3500" dirty="0" err="1"/>
              <a:t>loginButton</a:t>
            </a:r>
            <a:r>
              <a:rPr lang="en-IN" sz="3500" dirty="0"/>
              <a:t>'); }</a:t>
            </a:r>
            <a:r>
              <a:rPr lang="en-IN" dirty="0"/>
              <a:t>  </a:t>
            </a:r>
          </a:p>
        </p:txBody>
      </p:sp>
      <p:sp>
        <p:nvSpPr>
          <p:cNvPr id="4" name="Date Placeholder 3">
            <a:extLst>
              <a:ext uri="{FF2B5EF4-FFF2-40B4-BE49-F238E27FC236}">
                <a16:creationId xmlns:a16="http://schemas.microsoft.com/office/drawing/2014/main" id="{94A18472-D4A8-4245-BE34-59487E994DA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D9E2D3B-9525-4747-9E10-62BC803A71C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04048DE-9234-432F-8B3C-0A039063B140}"/>
              </a:ext>
            </a:extLst>
          </p:cNvPr>
          <p:cNvSpPr>
            <a:spLocks noGrp="1"/>
          </p:cNvSpPr>
          <p:nvPr>
            <p:ph type="sldNum" sz="quarter" idx="12"/>
          </p:nvPr>
        </p:nvSpPr>
        <p:spPr/>
        <p:txBody>
          <a:bodyPr/>
          <a:lstStyle/>
          <a:p>
            <a:fld id="{A193C64B-2574-4D3D-B044-92D68AAEF81F}" type="slidenum">
              <a:rPr lang="en-IN" smtClean="0"/>
              <a:t>244</a:t>
            </a:fld>
            <a:endParaRPr lang="en-IN"/>
          </a:p>
        </p:txBody>
      </p:sp>
      <p:sp>
        <p:nvSpPr>
          <p:cNvPr id="7" name="Rectangle 6">
            <a:extLst>
              <a:ext uri="{FF2B5EF4-FFF2-40B4-BE49-F238E27FC236}">
                <a16:creationId xmlns:a16="http://schemas.microsoft.com/office/drawing/2014/main" id="{9F323AC4-3B17-4D42-AA70-E40AC6595A72}"/>
              </a:ext>
            </a:extLst>
          </p:cNvPr>
          <p:cNvSpPr/>
          <p:nvPr/>
        </p:nvSpPr>
        <p:spPr>
          <a:xfrm>
            <a:off x="5892800" y="1773026"/>
            <a:ext cx="6228862" cy="3693319"/>
          </a:xfrm>
          <a:prstGeom prst="rect">
            <a:avLst/>
          </a:prstGeom>
        </p:spPr>
        <p:txBody>
          <a:bodyPr wrap="square">
            <a:spAutoFit/>
          </a:bodyPr>
          <a:lstStyle/>
          <a:p>
            <a:r>
              <a:rPr lang="en-IN" dirty="0"/>
              <a:t> </a:t>
            </a:r>
          </a:p>
          <a:p>
            <a:r>
              <a:rPr lang="en-IN" dirty="0"/>
              <a:t>// Methods</a:t>
            </a:r>
          </a:p>
          <a:p>
            <a:r>
              <a:rPr lang="en-IN" dirty="0"/>
              <a:t>    async login(username, password) {</a:t>
            </a:r>
          </a:p>
          <a:p>
            <a:r>
              <a:rPr lang="en-IN" dirty="0"/>
              <a:t>        await </a:t>
            </a:r>
            <a:r>
              <a:rPr lang="en-IN" dirty="0" err="1"/>
              <a:t>this.usernameInput.type</a:t>
            </a:r>
            <a:r>
              <a:rPr lang="en-IN" dirty="0"/>
              <a:t>(username);</a:t>
            </a:r>
          </a:p>
          <a:p>
            <a:r>
              <a:rPr lang="en-IN" dirty="0"/>
              <a:t>        await </a:t>
            </a:r>
            <a:r>
              <a:rPr lang="en-IN" dirty="0" err="1"/>
              <a:t>this.passwordInput.type</a:t>
            </a:r>
            <a:r>
              <a:rPr lang="en-IN" dirty="0"/>
              <a:t>(password);</a:t>
            </a:r>
          </a:p>
          <a:p>
            <a:r>
              <a:rPr lang="en-IN" dirty="0"/>
              <a:t>        await </a:t>
            </a:r>
            <a:r>
              <a:rPr lang="en-IN" dirty="0" err="1"/>
              <a:t>this.loginButton.click</a:t>
            </a:r>
            <a:r>
              <a:rPr lang="en-IN" dirty="0"/>
              <a:t>();</a:t>
            </a:r>
          </a:p>
          <a:p>
            <a:r>
              <a:rPr lang="en-IN" dirty="0"/>
              <a:t>    }</a:t>
            </a:r>
          </a:p>
          <a:p>
            <a:r>
              <a:rPr lang="en-IN" dirty="0"/>
              <a:t>    async </a:t>
            </a:r>
            <a:r>
              <a:rPr lang="en-IN" dirty="0" err="1"/>
              <a:t>isLoggedIn</a:t>
            </a:r>
            <a:r>
              <a:rPr lang="en-IN" dirty="0"/>
              <a:t>() {</a:t>
            </a:r>
          </a:p>
          <a:p>
            <a:r>
              <a:rPr lang="en-IN" dirty="0"/>
              <a:t>        return await </a:t>
            </a:r>
            <a:r>
              <a:rPr lang="en-IN" dirty="0" err="1"/>
              <a:t>this.page.locator</a:t>
            </a:r>
            <a:r>
              <a:rPr lang="en-IN" dirty="0"/>
              <a:t>('#</a:t>
            </a:r>
            <a:r>
              <a:rPr lang="en-IN" dirty="0" err="1"/>
              <a:t>logoutButton</a:t>
            </a:r>
            <a:r>
              <a:rPr lang="en-IN" dirty="0"/>
              <a:t>').</a:t>
            </a:r>
            <a:r>
              <a:rPr lang="en-IN" dirty="0" err="1"/>
              <a:t>isHidden</a:t>
            </a:r>
            <a:r>
              <a:rPr lang="en-IN" dirty="0"/>
              <a:t>(); </a:t>
            </a:r>
          </a:p>
          <a:p>
            <a:r>
              <a:rPr lang="en-IN" dirty="0"/>
              <a:t>// Assuming logout button is visible only when logged in</a:t>
            </a:r>
          </a:p>
          <a:p>
            <a:r>
              <a:rPr lang="en-IN" dirty="0"/>
              <a:t>    }</a:t>
            </a:r>
          </a:p>
          <a:p>
            <a:r>
              <a:rPr lang="en-IN" dirty="0"/>
              <a:t>}</a:t>
            </a:r>
          </a:p>
          <a:p>
            <a:r>
              <a:rPr lang="en-IN" dirty="0" err="1"/>
              <a:t>module.exports</a:t>
            </a:r>
            <a:r>
              <a:rPr lang="en-IN" dirty="0"/>
              <a:t> = </a:t>
            </a:r>
            <a:r>
              <a:rPr lang="en-IN" dirty="0" err="1"/>
              <a:t>LoginPage</a:t>
            </a:r>
            <a:r>
              <a:rPr lang="en-IN" dirty="0"/>
              <a:t>;</a:t>
            </a:r>
          </a:p>
        </p:txBody>
      </p:sp>
    </p:spTree>
    <p:extLst>
      <p:ext uri="{BB962C8B-B14F-4D97-AF65-F5344CB8AC3E}">
        <p14:creationId xmlns:p14="http://schemas.microsoft.com/office/powerpoint/2010/main" val="713472783"/>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83E5-B332-4A40-91F4-C0BA855B5371}"/>
              </a:ext>
            </a:extLst>
          </p:cNvPr>
          <p:cNvSpPr>
            <a:spLocks noGrp="1"/>
          </p:cNvSpPr>
          <p:nvPr>
            <p:ph type="title"/>
          </p:nvPr>
        </p:nvSpPr>
        <p:spPr/>
        <p:txBody>
          <a:bodyPr/>
          <a:lstStyle/>
          <a:p>
            <a:r>
              <a:rPr lang="en-US" dirty="0"/>
              <a:t>Purpose – Page object</a:t>
            </a:r>
            <a:endParaRPr lang="en-IN" dirty="0"/>
          </a:p>
        </p:txBody>
      </p:sp>
      <p:sp>
        <p:nvSpPr>
          <p:cNvPr id="3" name="Content Placeholder 2">
            <a:extLst>
              <a:ext uri="{FF2B5EF4-FFF2-40B4-BE49-F238E27FC236}">
                <a16:creationId xmlns:a16="http://schemas.microsoft.com/office/drawing/2014/main" id="{CADAAD46-72F3-4DDF-9308-B232A20B97DA}"/>
              </a:ext>
            </a:extLst>
          </p:cNvPr>
          <p:cNvSpPr>
            <a:spLocks noGrp="1"/>
          </p:cNvSpPr>
          <p:nvPr>
            <p:ph idx="1"/>
          </p:nvPr>
        </p:nvSpPr>
        <p:spPr/>
        <p:txBody>
          <a:bodyPr>
            <a:normAutofit/>
          </a:bodyPr>
          <a:lstStyle/>
          <a:p>
            <a:r>
              <a:rPr lang="en-US" dirty="0"/>
              <a:t>Enhances test maintainability and readability by separating page-specific logic from test scripts.</a:t>
            </a:r>
          </a:p>
          <a:p>
            <a:r>
              <a:rPr lang="en-US" dirty="0"/>
              <a:t>Promotes code reusability and reduces duplication by encapsulating page elements and actions into reusable components.</a:t>
            </a:r>
          </a:p>
          <a:p>
            <a:r>
              <a:rPr lang="en-US" dirty="0"/>
              <a:t>Facilitates easier maintenance and updates as changes to page structure or functionality can be managed within the Page Objects.</a:t>
            </a:r>
          </a:p>
          <a:p>
            <a:endParaRPr lang="en-IN" dirty="0"/>
          </a:p>
        </p:txBody>
      </p:sp>
      <p:sp>
        <p:nvSpPr>
          <p:cNvPr id="4" name="Date Placeholder 3">
            <a:extLst>
              <a:ext uri="{FF2B5EF4-FFF2-40B4-BE49-F238E27FC236}">
                <a16:creationId xmlns:a16="http://schemas.microsoft.com/office/drawing/2014/main" id="{65536AA3-28D8-45D1-A262-A945021966C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5ECD50F-DF93-4858-9B3D-D6DA5E6F19E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3905EC8-8731-4F70-9162-876C0735D0D1}"/>
              </a:ext>
            </a:extLst>
          </p:cNvPr>
          <p:cNvSpPr>
            <a:spLocks noGrp="1"/>
          </p:cNvSpPr>
          <p:nvPr>
            <p:ph type="sldNum" sz="quarter" idx="12"/>
          </p:nvPr>
        </p:nvSpPr>
        <p:spPr/>
        <p:txBody>
          <a:bodyPr/>
          <a:lstStyle/>
          <a:p>
            <a:fld id="{A193C64B-2574-4D3D-B044-92D68AAEF81F}" type="slidenum">
              <a:rPr lang="en-IN" smtClean="0"/>
              <a:t>245</a:t>
            </a:fld>
            <a:endParaRPr lang="en-IN"/>
          </a:p>
        </p:txBody>
      </p:sp>
    </p:spTree>
    <p:extLst>
      <p:ext uri="{BB962C8B-B14F-4D97-AF65-F5344CB8AC3E}">
        <p14:creationId xmlns:p14="http://schemas.microsoft.com/office/powerpoint/2010/main" val="3004233131"/>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222BD-487A-45F0-AD07-F0A197EEDF3B}"/>
              </a:ext>
            </a:extLst>
          </p:cNvPr>
          <p:cNvSpPr>
            <a:spLocks noGrp="1"/>
          </p:cNvSpPr>
          <p:nvPr>
            <p:ph type="title"/>
          </p:nvPr>
        </p:nvSpPr>
        <p:spPr/>
        <p:txBody>
          <a:bodyPr/>
          <a:lstStyle/>
          <a:p>
            <a:r>
              <a:rPr lang="en-US" dirty="0"/>
              <a:t>Components</a:t>
            </a:r>
            <a:endParaRPr lang="en-IN" dirty="0"/>
          </a:p>
        </p:txBody>
      </p:sp>
      <p:sp>
        <p:nvSpPr>
          <p:cNvPr id="3" name="Content Placeholder 2">
            <a:extLst>
              <a:ext uri="{FF2B5EF4-FFF2-40B4-BE49-F238E27FC236}">
                <a16:creationId xmlns:a16="http://schemas.microsoft.com/office/drawing/2014/main" id="{A66D0CAB-D71D-46BF-9B83-2027E25941C1}"/>
              </a:ext>
            </a:extLst>
          </p:cNvPr>
          <p:cNvSpPr>
            <a:spLocks noGrp="1"/>
          </p:cNvSpPr>
          <p:nvPr>
            <p:ph idx="1"/>
          </p:nvPr>
        </p:nvSpPr>
        <p:spPr/>
        <p:txBody>
          <a:bodyPr>
            <a:normAutofit/>
          </a:bodyPr>
          <a:lstStyle/>
          <a:p>
            <a:r>
              <a:rPr lang="en-US" b="1" dirty="0"/>
              <a:t>Page Objects</a:t>
            </a:r>
            <a:r>
              <a:rPr lang="en-US" dirty="0"/>
              <a:t>: Classes or modules that represent individual web pages or components.</a:t>
            </a:r>
          </a:p>
          <a:p>
            <a:r>
              <a:rPr lang="en-US" b="1" dirty="0"/>
              <a:t>Page Elements</a:t>
            </a:r>
            <a:r>
              <a:rPr lang="en-US" dirty="0"/>
              <a:t>: Web elements such as buttons, input fields, and links defined within Page Objects.</a:t>
            </a:r>
          </a:p>
          <a:p>
            <a:r>
              <a:rPr lang="en-US" b="1" dirty="0"/>
              <a:t>Page Actions</a:t>
            </a:r>
            <a:r>
              <a:rPr lang="en-US" dirty="0"/>
              <a:t>: Methods or functions that perform interactions with page elements, like clicking buttons, entering text, or navigating.</a:t>
            </a:r>
          </a:p>
          <a:p>
            <a:endParaRPr lang="en-IN" dirty="0"/>
          </a:p>
        </p:txBody>
      </p:sp>
      <p:sp>
        <p:nvSpPr>
          <p:cNvPr id="4" name="Date Placeholder 3">
            <a:extLst>
              <a:ext uri="{FF2B5EF4-FFF2-40B4-BE49-F238E27FC236}">
                <a16:creationId xmlns:a16="http://schemas.microsoft.com/office/drawing/2014/main" id="{9DF86857-461F-440E-8308-E9A2C19DAD5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0D6E748-69FE-46E7-935D-55081578AEE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86B3E7A-1DB1-49B0-95AC-60CA9AB45D52}"/>
              </a:ext>
            </a:extLst>
          </p:cNvPr>
          <p:cNvSpPr>
            <a:spLocks noGrp="1"/>
          </p:cNvSpPr>
          <p:nvPr>
            <p:ph type="sldNum" sz="quarter" idx="12"/>
          </p:nvPr>
        </p:nvSpPr>
        <p:spPr/>
        <p:txBody>
          <a:bodyPr/>
          <a:lstStyle/>
          <a:p>
            <a:fld id="{A193C64B-2574-4D3D-B044-92D68AAEF81F}" type="slidenum">
              <a:rPr lang="en-IN" smtClean="0"/>
              <a:t>246</a:t>
            </a:fld>
            <a:endParaRPr lang="en-IN"/>
          </a:p>
        </p:txBody>
      </p:sp>
    </p:spTree>
    <p:extLst>
      <p:ext uri="{BB962C8B-B14F-4D97-AF65-F5344CB8AC3E}">
        <p14:creationId xmlns:p14="http://schemas.microsoft.com/office/powerpoint/2010/main" val="4182937789"/>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2264-ABBC-4EF9-9F57-A5DEE48BFD98}"/>
              </a:ext>
            </a:extLst>
          </p:cNvPr>
          <p:cNvSpPr>
            <a:spLocks noGrp="1"/>
          </p:cNvSpPr>
          <p:nvPr>
            <p:ph type="title"/>
          </p:nvPr>
        </p:nvSpPr>
        <p:spPr/>
        <p:txBody>
          <a:bodyPr/>
          <a:lstStyle/>
          <a:p>
            <a:r>
              <a:rPr lang="en-US" dirty="0"/>
              <a:t>Implementation</a:t>
            </a:r>
            <a:endParaRPr lang="en-IN" dirty="0"/>
          </a:p>
        </p:txBody>
      </p:sp>
      <p:sp>
        <p:nvSpPr>
          <p:cNvPr id="3" name="Content Placeholder 2">
            <a:extLst>
              <a:ext uri="{FF2B5EF4-FFF2-40B4-BE49-F238E27FC236}">
                <a16:creationId xmlns:a16="http://schemas.microsoft.com/office/drawing/2014/main" id="{DFBDCED2-A243-4E7B-BC49-4CE9103E642F}"/>
              </a:ext>
            </a:extLst>
          </p:cNvPr>
          <p:cNvSpPr>
            <a:spLocks noGrp="1"/>
          </p:cNvSpPr>
          <p:nvPr>
            <p:ph idx="1"/>
          </p:nvPr>
        </p:nvSpPr>
        <p:spPr/>
        <p:txBody>
          <a:bodyPr/>
          <a:lstStyle/>
          <a:p>
            <a:r>
              <a:rPr lang="en-US" dirty="0"/>
              <a:t>Define separate Page Object classes for each web page or component.</a:t>
            </a:r>
          </a:p>
          <a:p>
            <a:r>
              <a:rPr lang="en-US" dirty="0"/>
              <a:t>Encapsulate page elements and actions within their respective Page Object classes.</a:t>
            </a:r>
          </a:p>
          <a:p>
            <a:r>
              <a:rPr lang="en-US" dirty="0"/>
              <a:t>Utilize Page Objects in test scripts to interact with web elements and perform actions on pages, promoting code modularity and reusability.</a:t>
            </a:r>
            <a:endParaRPr lang="en-IN" dirty="0"/>
          </a:p>
        </p:txBody>
      </p:sp>
      <p:sp>
        <p:nvSpPr>
          <p:cNvPr id="4" name="Date Placeholder 3">
            <a:extLst>
              <a:ext uri="{FF2B5EF4-FFF2-40B4-BE49-F238E27FC236}">
                <a16:creationId xmlns:a16="http://schemas.microsoft.com/office/drawing/2014/main" id="{46CE09D9-DBD1-47EB-9EED-569EBC73D22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1083662-825B-43C8-9FD5-621D6654121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D5991C8-9100-49A1-8ADB-79E621B18E6B}"/>
              </a:ext>
            </a:extLst>
          </p:cNvPr>
          <p:cNvSpPr>
            <a:spLocks noGrp="1"/>
          </p:cNvSpPr>
          <p:nvPr>
            <p:ph type="sldNum" sz="quarter" idx="12"/>
          </p:nvPr>
        </p:nvSpPr>
        <p:spPr/>
        <p:txBody>
          <a:bodyPr/>
          <a:lstStyle/>
          <a:p>
            <a:fld id="{A193C64B-2574-4D3D-B044-92D68AAEF81F}" type="slidenum">
              <a:rPr lang="en-IN" smtClean="0"/>
              <a:t>247</a:t>
            </a:fld>
            <a:endParaRPr lang="en-IN"/>
          </a:p>
        </p:txBody>
      </p:sp>
    </p:spTree>
    <p:extLst>
      <p:ext uri="{BB962C8B-B14F-4D97-AF65-F5344CB8AC3E}">
        <p14:creationId xmlns:p14="http://schemas.microsoft.com/office/powerpoint/2010/main" val="3691134395"/>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43105-C4E1-4511-94CC-5E923158D638}"/>
              </a:ext>
            </a:extLst>
          </p:cNvPr>
          <p:cNvSpPr>
            <a:spLocks noGrp="1"/>
          </p:cNvSpPr>
          <p:nvPr>
            <p:ph type="title"/>
          </p:nvPr>
        </p:nvSpPr>
        <p:spPr/>
        <p:txBody>
          <a:bodyPr/>
          <a:lstStyle/>
          <a:p>
            <a:r>
              <a:rPr lang="en-US" dirty="0"/>
              <a:t>POM Login Class</a:t>
            </a:r>
            <a:endParaRPr lang="en-IN" dirty="0"/>
          </a:p>
        </p:txBody>
      </p:sp>
      <p:pic>
        <p:nvPicPr>
          <p:cNvPr id="7" name="Content Placeholder 6">
            <a:extLst>
              <a:ext uri="{FF2B5EF4-FFF2-40B4-BE49-F238E27FC236}">
                <a16:creationId xmlns:a16="http://schemas.microsoft.com/office/drawing/2014/main" id="{EDC72625-EBD4-4ECA-9A61-A474109C236C}"/>
              </a:ext>
            </a:extLst>
          </p:cNvPr>
          <p:cNvPicPr>
            <a:picLocks noGrp="1" noChangeAspect="1"/>
          </p:cNvPicPr>
          <p:nvPr>
            <p:ph idx="1"/>
          </p:nvPr>
        </p:nvPicPr>
        <p:blipFill>
          <a:blip r:embed="rId2"/>
          <a:stretch>
            <a:fillRect/>
          </a:stretch>
        </p:blipFill>
        <p:spPr>
          <a:xfrm>
            <a:off x="4016232" y="2016125"/>
            <a:ext cx="4473860" cy="3449638"/>
          </a:xfrm>
          <a:prstGeom prst="rect">
            <a:avLst/>
          </a:prstGeom>
        </p:spPr>
      </p:pic>
      <p:sp>
        <p:nvSpPr>
          <p:cNvPr id="4" name="Date Placeholder 3">
            <a:extLst>
              <a:ext uri="{FF2B5EF4-FFF2-40B4-BE49-F238E27FC236}">
                <a16:creationId xmlns:a16="http://schemas.microsoft.com/office/drawing/2014/main" id="{50C6E354-5884-4C0B-B2EF-BF0B39DCA41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5F8D602-0289-4062-85DE-A37E116EEF1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FF4DF1D-DECA-4795-B1F0-0DD0A3B7F5D4}"/>
              </a:ext>
            </a:extLst>
          </p:cNvPr>
          <p:cNvSpPr>
            <a:spLocks noGrp="1"/>
          </p:cNvSpPr>
          <p:nvPr>
            <p:ph type="sldNum" sz="quarter" idx="12"/>
          </p:nvPr>
        </p:nvSpPr>
        <p:spPr/>
        <p:txBody>
          <a:bodyPr/>
          <a:lstStyle/>
          <a:p>
            <a:fld id="{A193C64B-2574-4D3D-B044-92D68AAEF81F}" type="slidenum">
              <a:rPr lang="en-IN" smtClean="0"/>
              <a:t>248</a:t>
            </a:fld>
            <a:endParaRPr lang="en-IN"/>
          </a:p>
        </p:txBody>
      </p:sp>
    </p:spTree>
    <p:extLst>
      <p:ext uri="{BB962C8B-B14F-4D97-AF65-F5344CB8AC3E}">
        <p14:creationId xmlns:p14="http://schemas.microsoft.com/office/powerpoint/2010/main" val="2735980174"/>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F26D5-3150-44B7-A9AE-C61A192B4712}"/>
              </a:ext>
            </a:extLst>
          </p:cNvPr>
          <p:cNvSpPr>
            <a:spLocks noGrp="1"/>
          </p:cNvSpPr>
          <p:nvPr>
            <p:ph type="title"/>
          </p:nvPr>
        </p:nvSpPr>
        <p:spPr/>
        <p:txBody>
          <a:bodyPr/>
          <a:lstStyle/>
          <a:p>
            <a:r>
              <a:rPr lang="en-US" dirty="0"/>
              <a:t>Pom Home Page class</a:t>
            </a:r>
            <a:endParaRPr lang="en-IN" dirty="0"/>
          </a:p>
        </p:txBody>
      </p:sp>
      <p:pic>
        <p:nvPicPr>
          <p:cNvPr id="7" name="Content Placeholder 6">
            <a:extLst>
              <a:ext uri="{FF2B5EF4-FFF2-40B4-BE49-F238E27FC236}">
                <a16:creationId xmlns:a16="http://schemas.microsoft.com/office/drawing/2014/main" id="{910EFDB2-913B-454D-84EA-C101D08CB017}"/>
              </a:ext>
            </a:extLst>
          </p:cNvPr>
          <p:cNvPicPr>
            <a:picLocks noGrp="1" noChangeAspect="1"/>
          </p:cNvPicPr>
          <p:nvPr>
            <p:ph idx="1"/>
          </p:nvPr>
        </p:nvPicPr>
        <p:blipFill>
          <a:blip r:embed="rId2"/>
          <a:stretch>
            <a:fillRect/>
          </a:stretch>
        </p:blipFill>
        <p:spPr>
          <a:xfrm>
            <a:off x="3301600" y="2016125"/>
            <a:ext cx="5903124" cy="3449638"/>
          </a:xfrm>
          <a:prstGeom prst="rect">
            <a:avLst/>
          </a:prstGeom>
        </p:spPr>
      </p:pic>
      <p:sp>
        <p:nvSpPr>
          <p:cNvPr id="4" name="Date Placeholder 3">
            <a:extLst>
              <a:ext uri="{FF2B5EF4-FFF2-40B4-BE49-F238E27FC236}">
                <a16:creationId xmlns:a16="http://schemas.microsoft.com/office/drawing/2014/main" id="{20403E3C-654F-4B78-92F7-D568BB1C566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D7CCBA1-842E-4A3C-AAEF-3B9BE78CE18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BF91743-04C2-4344-B03F-A58997C95DFA}"/>
              </a:ext>
            </a:extLst>
          </p:cNvPr>
          <p:cNvSpPr>
            <a:spLocks noGrp="1"/>
          </p:cNvSpPr>
          <p:nvPr>
            <p:ph type="sldNum" sz="quarter" idx="12"/>
          </p:nvPr>
        </p:nvSpPr>
        <p:spPr/>
        <p:txBody>
          <a:bodyPr/>
          <a:lstStyle/>
          <a:p>
            <a:fld id="{A193C64B-2574-4D3D-B044-92D68AAEF81F}" type="slidenum">
              <a:rPr lang="en-IN" smtClean="0"/>
              <a:t>249</a:t>
            </a:fld>
            <a:endParaRPr lang="en-IN"/>
          </a:p>
        </p:txBody>
      </p:sp>
    </p:spTree>
    <p:extLst>
      <p:ext uri="{BB962C8B-B14F-4D97-AF65-F5344CB8AC3E}">
        <p14:creationId xmlns:p14="http://schemas.microsoft.com/office/powerpoint/2010/main" val="11313253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89742-78D8-45B7-B4A5-1E5761174A11}"/>
              </a:ext>
            </a:extLst>
          </p:cNvPr>
          <p:cNvSpPr>
            <a:spLocks noGrp="1"/>
          </p:cNvSpPr>
          <p:nvPr>
            <p:ph type="title"/>
          </p:nvPr>
        </p:nvSpPr>
        <p:spPr/>
        <p:txBody>
          <a:bodyPr/>
          <a:lstStyle/>
          <a:p>
            <a:r>
              <a:rPr lang="en-US" dirty="0"/>
              <a:t>Features</a:t>
            </a:r>
            <a:endParaRPr lang="en-IN" dirty="0"/>
          </a:p>
        </p:txBody>
      </p:sp>
      <p:sp>
        <p:nvSpPr>
          <p:cNvPr id="3" name="Content Placeholder 2">
            <a:extLst>
              <a:ext uri="{FF2B5EF4-FFF2-40B4-BE49-F238E27FC236}">
                <a16:creationId xmlns:a16="http://schemas.microsoft.com/office/drawing/2014/main" id="{53D183CA-8BBB-4A08-A784-277AFEBD09B4}"/>
              </a:ext>
            </a:extLst>
          </p:cNvPr>
          <p:cNvSpPr>
            <a:spLocks noGrp="1"/>
          </p:cNvSpPr>
          <p:nvPr>
            <p:ph idx="1"/>
          </p:nvPr>
        </p:nvSpPr>
        <p:spPr/>
        <p:txBody>
          <a:bodyPr>
            <a:normAutofit fontScale="92500" lnSpcReduction="10000"/>
          </a:bodyPr>
          <a:lstStyle/>
          <a:p>
            <a:r>
              <a:rPr lang="en-US" b="1" dirty="0"/>
              <a:t>Cross-Browser Support:</a:t>
            </a:r>
            <a:r>
              <a:rPr lang="en-US" dirty="0"/>
              <a:t> Playwright supports multiple browsers, including Chromium, Firefox, and </a:t>
            </a:r>
            <a:r>
              <a:rPr lang="en-US" dirty="0" err="1"/>
              <a:t>WebKit</a:t>
            </a:r>
            <a:r>
              <a:rPr lang="en-US" dirty="0"/>
              <a:t>, ensuring comprehensive browser coverage for testing.</a:t>
            </a:r>
          </a:p>
          <a:p>
            <a:r>
              <a:rPr lang="en-US" b="1" dirty="0"/>
              <a:t>Unified API:</a:t>
            </a:r>
            <a:r>
              <a:rPr lang="en-US" dirty="0"/>
              <a:t> It offers a unified API for automating web interactions across different browsers, making it easy to write and maintain tests without needing to learn multiple APIs.</a:t>
            </a:r>
          </a:p>
          <a:p>
            <a:r>
              <a:rPr lang="en-US" b="1" dirty="0"/>
              <a:t>Browser Isolation:</a:t>
            </a:r>
            <a:r>
              <a:rPr lang="en-US" dirty="0"/>
              <a:t> Playwright provides browser isolation, allowing tests to run in separate browser instances to prevent interference between tests and ensure reliable results.</a:t>
            </a:r>
          </a:p>
          <a:p>
            <a:r>
              <a:rPr lang="en-US" b="1" dirty="0"/>
              <a:t>Network Interception:</a:t>
            </a:r>
            <a:r>
              <a:rPr lang="en-US" dirty="0"/>
              <a:t> With built-in support for network interception, Playwright enables developers to mock network requests, intercept responses, and simulate various network conditions during testing.</a:t>
            </a:r>
          </a:p>
          <a:p>
            <a:endParaRPr lang="en-IN" dirty="0"/>
          </a:p>
        </p:txBody>
      </p:sp>
      <p:sp>
        <p:nvSpPr>
          <p:cNvPr id="4" name="Date Placeholder 3">
            <a:extLst>
              <a:ext uri="{FF2B5EF4-FFF2-40B4-BE49-F238E27FC236}">
                <a16:creationId xmlns:a16="http://schemas.microsoft.com/office/drawing/2014/main" id="{CC901818-EC25-4FEB-B16C-8BD899A252D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2C37C82-5CC5-4298-87F2-CE8F1F566E5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2E68CA5-E0DA-465D-BA83-B30DF47CCC82}"/>
              </a:ext>
            </a:extLst>
          </p:cNvPr>
          <p:cNvSpPr>
            <a:spLocks noGrp="1"/>
          </p:cNvSpPr>
          <p:nvPr>
            <p:ph type="sldNum" sz="quarter" idx="12"/>
          </p:nvPr>
        </p:nvSpPr>
        <p:spPr/>
        <p:txBody>
          <a:bodyPr/>
          <a:lstStyle/>
          <a:p>
            <a:fld id="{A193C64B-2574-4D3D-B044-92D68AAEF81F}" type="slidenum">
              <a:rPr lang="en-IN" smtClean="0"/>
              <a:t>25</a:t>
            </a:fld>
            <a:endParaRPr lang="en-IN"/>
          </a:p>
        </p:txBody>
      </p:sp>
    </p:spTree>
    <p:extLst>
      <p:ext uri="{BB962C8B-B14F-4D97-AF65-F5344CB8AC3E}">
        <p14:creationId xmlns:p14="http://schemas.microsoft.com/office/powerpoint/2010/main" val="1787243253"/>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6FEE0-75A6-44EA-B8E8-1F44D80E1F7F}"/>
              </a:ext>
            </a:extLst>
          </p:cNvPr>
          <p:cNvSpPr>
            <a:spLocks noGrp="1"/>
          </p:cNvSpPr>
          <p:nvPr>
            <p:ph type="title"/>
          </p:nvPr>
        </p:nvSpPr>
        <p:spPr/>
        <p:txBody>
          <a:bodyPr/>
          <a:lstStyle/>
          <a:p>
            <a:r>
              <a:rPr lang="en-US" dirty="0"/>
              <a:t>Actual Pom usage</a:t>
            </a:r>
            <a:endParaRPr lang="en-IN" dirty="0"/>
          </a:p>
        </p:txBody>
      </p:sp>
      <p:pic>
        <p:nvPicPr>
          <p:cNvPr id="7" name="Content Placeholder 6">
            <a:extLst>
              <a:ext uri="{FF2B5EF4-FFF2-40B4-BE49-F238E27FC236}">
                <a16:creationId xmlns:a16="http://schemas.microsoft.com/office/drawing/2014/main" id="{2F008612-594D-4B07-81F0-4C4024EEE0C1}"/>
              </a:ext>
            </a:extLst>
          </p:cNvPr>
          <p:cNvPicPr>
            <a:picLocks noGrp="1" noChangeAspect="1"/>
          </p:cNvPicPr>
          <p:nvPr>
            <p:ph idx="1"/>
          </p:nvPr>
        </p:nvPicPr>
        <p:blipFill>
          <a:blip r:embed="rId2"/>
          <a:stretch>
            <a:fillRect/>
          </a:stretch>
        </p:blipFill>
        <p:spPr>
          <a:xfrm>
            <a:off x="3254638" y="2018702"/>
            <a:ext cx="4080669" cy="3449638"/>
          </a:xfrm>
          <a:prstGeom prst="rect">
            <a:avLst/>
          </a:prstGeom>
        </p:spPr>
      </p:pic>
      <p:sp>
        <p:nvSpPr>
          <p:cNvPr id="4" name="Date Placeholder 3">
            <a:extLst>
              <a:ext uri="{FF2B5EF4-FFF2-40B4-BE49-F238E27FC236}">
                <a16:creationId xmlns:a16="http://schemas.microsoft.com/office/drawing/2014/main" id="{CA05706B-9810-4B30-8C2F-4F1554959B1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4625453-449C-4DBD-BA11-2CE3A47B8D9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E6F4905-CCE5-4D4C-932C-8FB20869058F}"/>
              </a:ext>
            </a:extLst>
          </p:cNvPr>
          <p:cNvSpPr>
            <a:spLocks noGrp="1"/>
          </p:cNvSpPr>
          <p:nvPr>
            <p:ph type="sldNum" sz="quarter" idx="12"/>
          </p:nvPr>
        </p:nvSpPr>
        <p:spPr/>
        <p:txBody>
          <a:bodyPr/>
          <a:lstStyle/>
          <a:p>
            <a:fld id="{A193C64B-2574-4D3D-B044-92D68AAEF81F}" type="slidenum">
              <a:rPr lang="en-IN" smtClean="0"/>
              <a:t>250</a:t>
            </a:fld>
            <a:endParaRPr lang="en-IN"/>
          </a:p>
        </p:txBody>
      </p:sp>
    </p:spTree>
    <p:extLst>
      <p:ext uri="{BB962C8B-B14F-4D97-AF65-F5344CB8AC3E}">
        <p14:creationId xmlns:p14="http://schemas.microsoft.com/office/powerpoint/2010/main" val="779988416"/>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7049B4-AD07-4D6B-90B6-29B0D72EE359}"/>
              </a:ext>
            </a:extLst>
          </p:cNvPr>
          <p:cNvSpPr>
            <a:spLocks noGrp="1"/>
          </p:cNvSpPr>
          <p:nvPr>
            <p:ph type="ctrTitle"/>
          </p:nvPr>
        </p:nvSpPr>
        <p:spPr/>
        <p:txBody>
          <a:bodyPr/>
          <a:lstStyle/>
          <a:p>
            <a:r>
              <a:rPr lang="en-IN" dirty="0"/>
              <a:t>Dealing with flaky tests</a:t>
            </a:r>
          </a:p>
        </p:txBody>
      </p:sp>
      <p:sp>
        <p:nvSpPr>
          <p:cNvPr id="5" name="Subtitle 4">
            <a:extLst>
              <a:ext uri="{FF2B5EF4-FFF2-40B4-BE49-F238E27FC236}">
                <a16:creationId xmlns:a16="http://schemas.microsoft.com/office/drawing/2014/main" id="{1DAA3C2F-64C2-49E6-A28F-B38B8847654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491837330"/>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59AB9-866B-4D89-ADFA-0E888FC992AC}"/>
              </a:ext>
            </a:extLst>
          </p:cNvPr>
          <p:cNvSpPr>
            <a:spLocks noGrp="1"/>
          </p:cNvSpPr>
          <p:nvPr>
            <p:ph type="title"/>
          </p:nvPr>
        </p:nvSpPr>
        <p:spPr/>
        <p:txBody>
          <a:bodyPr/>
          <a:lstStyle/>
          <a:p>
            <a:r>
              <a:rPr lang="en-US" dirty="0"/>
              <a:t>Identification of Flaky tests</a:t>
            </a:r>
            <a:br>
              <a:rPr lang="en-US" dirty="0"/>
            </a:br>
            <a:endParaRPr lang="en-IN" dirty="0"/>
          </a:p>
        </p:txBody>
      </p:sp>
      <p:sp>
        <p:nvSpPr>
          <p:cNvPr id="3" name="Content Placeholder 2">
            <a:extLst>
              <a:ext uri="{FF2B5EF4-FFF2-40B4-BE49-F238E27FC236}">
                <a16:creationId xmlns:a16="http://schemas.microsoft.com/office/drawing/2014/main" id="{6749F270-717B-4587-BC20-A6872AC149C3}"/>
              </a:ext>
            </a:extLst>
          </p:cNvPr>
          <p:cNvSpPr>
            <a:spLocks noGrp="1"/>
          </p:cNvSpPr>
          <p:nvPr>
            <p:ph idx="1"/>
          </p:nvPr>
        </p:nvSpPr>
        <p:spPr/>
        <p:txBody>
          <a:bodyPr/>
          <a:lstStyle/>
          <a:p>
            <a:r>
              <a:rPr lang="en-US" dirty="0"/>
              <a:t>Monitor test execution for inconsistency or unpredictability in results.</a:t>
            </a:r>
          </a:p>
          <a:p>
            <a:r>
              <a:rPr lang="en-US" dirty="0"/>
              <a:t>Analyze test logs, screenshots, and error messages to identify patterns of failure.</a:t>
            </a:r>
          </a:p>
          <a:p>
            <a:r>
              <a:rPr lang="en-US" dirty="0"/>
              <a:t>Use test reporting tools to track test stability and identify flaky tests.</a:t>
            </a:r>
            <a:endParaRPr lang="en-IN" dirty="0"/>
          </a:p>
        </p:txBody>
      </p:sp>
      <p:sp>
        <p:nvSpPr>
          <p:cNvPr id="4" name="Date Placeholder 3">
            <a:extLst>
              <a:ext uri="{FF2B5EF4-FFF2-40B4-BE49-F238E27FC236}">
                <a16:creationId xmlns:a16="http://schemas.microsoft.com/office/drawing/2014/main" id="{A6CDA15C-A3C7-420A-B860-C0F9CB91EEB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7585EDE-6E42-446D-882A-32750C6253C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D9A7EBD-2128-4597-99FA-25CD035DC987}"/>
              </a:ext>
            </a:extLst>
          </p:cNvPr>
          <p:cNvSpPr>
            <a:spLocks noGrp="1"/>
          </p:cNvSpPr>
          <p:nvPr>
            <p:ph type="sldNum" sz="quarter" idx="12"/>
          </p:nvPr>
        </p:nvSpPr>
        <p:spPr/>
        <p:txBody>
          <a:bodyPr/>
          <a:lstStyle/>
          <a:p>
            <a:fld id="{A193C64B-2574-4D3D-B044-92D68AAEF81F}" type="slidenum">
              <a:rPr lang="en-IN" smtClean="0"/>
              <a:t>252</a:t>
            </a:fld>
            <a:endParaRPr lang="en-IN"/>
          </a:p>
        </p:txBody>
      </p:sp>
    </p:spTree>
    <p:extLst>
      <p:ext uri="{BB962C8B-B14F-4D97-AF65-F5344CB8AC3E}">
        <p14:creationId xmlns:p14="http://schemas.microsoft.com/office/powerpoint/2010/main" val="3525885460"/>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48E80-375C-47A2-BECB-80563378D003}"/>
              </a:ext>
            </a:extLst>
          </p:cNvPr>
          <p:cNvSpPr>
            <a:spLocks noGrp="1"/>
          </p:cNvSpPr>
          <p:nvPr>
            <p:ph type="title"/>
          </p:nvPr>
        </p:nvSpPr>
        <p:spPr/>
        <p:txBody>
          <a:bodyPr/>
          <a:lstStyle/>
          <a:p>
            <a:r>
              <a:rPr lang="en-US" dirty="0"/>
              <a:t>Root Cause Analysis:</a:t>
            </a:r>
            <a:br>
              <a:rPr lang="en-US" dirty="0"/>
            </a:br>
            <a:endParaRPr lang="en-IN" dirty="0"/>
          </a:p>
        </p:txBody>
      </p:sp>
      <p:sp>
        <p:nvSpPr>
          <p:cNvPr id="3" name="Content Placeholder 2">
            <a:extLst>
              <a:ext uri="{FF2B5EF4-FFF2-40B4-BE49-F238E27FC236}">
                <a16:creationId xmlns:a16="http://schemas.microsoft.com/office/drawing/2014/main" id="{9AC93EC5-1108-4FF0-A7DA-B0831206F923}"/>
              </a:ext>
            </a:extLst>
          </p:cNvPr>
          <p:cNvSpPr>
            <a:spLocks noGrp="1"/>
          </p:cNvSpPr>
          <p:nvPr>
            <p:ph idx="1"/>
          </p:nvPr>
        </p:nvSpPr>
        <p:spPr/>
        <p:txBody>
          <a:bodyPr/>
          <a:lstStyle/>
          <a:p>
            <a:r>
              <a:rPr lang="en-US" dirty="0"/>
              <a:t>Investigate potential causes of flakiness, such as network issues, race conditions, or environmental factors.</a:t>
            </a:r>
          </a:p>
          <a:p>
            <a:r>
              <a:rPr lang="en-US" dirty="0"/>
              <a:t>Review test code and dependencies for potential sources of instability.</a:t>
            </a:r>
          </a:p>
          <a:p>
            <a:r>
              <a:rPr lang="en-US" dirty="0"/>
              <a:t>Consider timing-related issues, asynchronous operations, or external dependencies.</a:t>
            </a:r>
            <a:endParaRPr lang="en-IN" dirty="0"/>
          </a:p>
        </p:txBody>
      </p:sp>
      <p:sp>
        <p:nvSpPr>
          <p:cNvPr id="4" name="Date Placeholder 3">
            <a:extLst>
              <a:ext uri="{FF2B5EF4-FFF2-40B4-BE49-F238E27FC236}">
                <a16:creationId xmlns:a16="http://schemas.microsoft.com/office/drawing/2014/main" id="{034E6817-9953-4EC1-9DB7-1E475B0577A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AD8E006-884F-4DB2-A120-A81AB919E9B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3A6E265-4F5F-420D-B541-40C56FE81558}"/>
              </a:ext>
            </a:extLst>
          </p:cNvPr>
          <p:cNvSpPr>
            <a:spLocks noGrp="1"/>
          </p:cNvSpPr>
          <p:nvPr>
            <p:ph type="sldNum" sz="quarter" idx="12"/>
          </p:nvPr>
        </p:nvSpPr>
        <p:spPr/>
        <p:txBody>
          <a:bodyPr/>
          <a:lstStyle/>
          <a:p>
            <a:fld id="{A193C64B-2574-4D3D-B044-92D68AAEF81F}" type="slidenum">
              <a:rPr lang="en-IN" smtClean="0"/>
              <a:t>253</a:t>
            </a:fld>
            <a:endParaRPr lang="en-IN"/>
          </a:p>
        </p:txBody>
      </p:sp>
    </p:spTree>
    <p:extLst>
      <p:ext uri="{BB962C8B-B14F-4D97-AF65-F5344CB8AC3E}">
        <p14:creationId xmlns:p14="http://schemas.microsoft.com/office/powerpoint/2010/main" val="1980886064"/>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A7E5B-B402-4500-9D36-F6337356752E}"/>
              </a:ext>
            </a:extLst>
          </p:cNvPr>
          <p:cNvSpPr>
            <a:spLocks noGrp="1"/>
          </p:cNvSpPr>
          <p:nvPr>
            <p:ph type="title"/>
          </p:nvPr>
        </p:nvSpPr>
        <p:spPr/>
        <p:txBody>
          <a:bodyPr/>
          <a:lstStyle/>
          <a:p>
            <a:r>
              <a:rPr lang="en-US" dirty="0"/>
              <a:t>Mitigation Strategies:</a:t>
            </a:r>
            <a:br>
              <a:rPr lang="en-US" dirty="0"/>
            </a:br>
            <a:endParaRPr lang="en-IN" dirty="0"/>
          </a:p>
        </p:txBody>
      </p:sp>
      <p:sp>
        <p:nvSpPr>
          <p:cNvPr id="3" name="Content Placeholder 2">
            <a:extLst>
              <a:ext uri="{FF2B5EF4-FFF2-40B4-BE49-F238E27FC236}">
                <a16:creationId xmlns:a16="http://schemas.microsoft.com/office/drawing/2014/main" id="{33A0615F-453E-4202-B58A-55175860F78E}"/>
              </a:ext>
            </a:extLst>
          </p:cNvPr>
          <p:cNvSpPr>
            <a:spLocks noGrp="1"/>
          </p:cNvSpPr>
          <p:nvPr>
            <p:ph idx="1"/>
          </p:nvPr>
        </p:nvSpPr>
        <p:spPr/>
        <p:txBody>
          <a:bodyPr/>
          <a:lstStyle/>
          <a:p>
            <a:r>
              <a:rPr lang="en-US" dirty="0"/>
              <a:t>Implement explicit waits and synchronization mechanisms to ensure test stability.</a:t>
            </a:r>
          </a:p>
          <a:p>
            <a:r>
              <a:rPr lang="en-US" dirty="0"/>
              <a:t>Retry flaky tests with </a:t>
            </a:r>
            <a:r>
              <a:rPr lang="en-US" dirty="0" err="1"/>
              <a:t>backoff</a:t>
            </a:r>
            <a:r>
              <a:rPr lang="en-US" dirty="0"/>
              <a:t> strategies to reduce the impact of transient failures.</a:t>
            </a:r>
          </a:p>
          <a:p>
            <a:r>
              <a:rPr lang="en-US" dirty="0"/>
              <a:t>Use test isolation techniques, such as running tests in clean environments or sandboxed contexts.</a:t>
            </a:r>
          </a:p>
        </p:txBody>
      </p:sp>
      <p:sp>
        <p:nvSpPr>
          <p:cNvPr id="4" name="Date Placeholder 3">
            <a:extLst>
              <a:ext uri="{FF2B5EF4-FFF2-40B4-BE49-F238E27FC236}">
                <a16:creationId xmlns:a16="http://schemas.microsoft.com/office/drawing/2014/main" id="{FB8D290C-2277-478C-9A64-47C99787D7F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9D3D002-11B1-4A58-80DF-7B48A491141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441B78A-F4C9-4160-B326-198FFC64E03D}"/>
              </a:ext>
            </a:extLst>
          </p:cNvPr>
          <p:cNvSpPr>
            <a:spLocks noGrp="1"/>
          </p:cNvSpPr>
          <p:nvPr>
            <p:ph type="sldNum" sz="quarter" idx="12"/>
          </p:nvPr>
        </p:nvSpPr>
        <p:spPr/>
        <p:txBody>
          <a:bodyPr/>
          <a:lstStyle/>
          <a:p>
            <a:fld id="{A193C64B-2574-4D3D-B044-92D68AAEF81F}" type="slidenum">
              <a:rPr lang="en-IN" smtClean="0"/>
              <a:t>254</a:t>
            </a:fld>
            <a:endParaRPr lang="en-IN"/>
          </a:p>
        </p:txBody>
      </p:sp>
    </p:spTree>
    <p:extLst>
      <p:ext uri="{BB962C8B-B14F-4D97-AF65-F5344CB8AC3E}">
        <p14:creationId xmlns:p14="http://schemas.microsoft.com/office/powerpoint/2010/main" val="760134201"/>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47E57-DA03-42BF-B9C4-7890AF71AF22}"/>
              </a:ext>
            </a:extLst>
          </p:cNvPr>
          <p:cNvSpPr>
            <a:spLocks noGrp="1"/>
          </p:cNvSpPr>
          <p:nvPr>
            <p:ph type="title"/>
          </p:nvPr>
        </p:nvSpPr>
        <p:spPr/>
        <p:txBody>
          <a:bodyPr/>
          <a:lstStyle/>
          <a:p>
            <a:r>
              <a:rPr lang="en-US" dirty="0"/>
              <a:t>Collaboration:</a:t>
            </a:r>
            <a:br>
              <a:rPr lang="en-US" dirty="0"/>
            </a:br>
            <a:endParaRPr lang="en-IN" dirty="0"/>
          </a:p>
        </p:txBody>
      </p:sp>
      <p:sp>
        <p:nvSpPr>
          <p:cNvPr id="3" name="Content Placeholder 2">
            <a:extLst>
              <a:ext uri="{FF2B5EF4-FFF2-40B4-BE49-F238E27FC236}">
                <a16:creationId xmlns:a16="http://schemas.microsoft.com/office/drawing/2014/main" id="{47AC7CE1-1D3F-48EB-ABB3-732443F59752}"/>
              </a:ext>
            </a:extLst>
          </p:cNvPr>
          <p:cNvSpPr>
            <a:spLocks noGrp="1"/>
          </p:cNvSpPr>
          <p:nvPr>
            <p:ph idx="1"/>
          </p:nvPr>
        </p:nvSpPr>
        <p:spPr/>
        <p:txBody>
          <a:bodyPr/>
          <a:lstStyle/>
          <a:p>
            <a:r>
              <a:rPr lang="en-US" dirty="0"/>
              <a:t>Foster collaboration between developers, testers, and stakeholders to address flakiness.</a:t>
            </a:r>
          </a:p>
          <a:p>
            <a:r>
              <a:rPr lang="en-US" dirty="0"/>
              <a:t>Share knowledge and best practices for writing stable and resilient tests.</a:t>
            </a:r>
          </a:p>
          <a:p>
            <a:r>
              <a:rPr lang="en-US" dirty="0"/>
              <a:t>Encourage a culture of continuous improvement and collective ownership of test reliability.</a:t>
            </a:r>
            <a:endParaRPr lang="en-IN" dirty="0"/>
          </a:p>
        </p:txBody>
      </p:sp>
      <p:sp>
        <p:nvSpPr>
          <p:cNvPr id="4" name="Date Placeholder 3">
            <a:extLst>
              <a:ext uri="{FF2B5EF4-FFF2-40B4-BE49-F238E27FC236}">
                <a16:creationId xmlns:a16="http://schemas.microsoft.com/office/drawing/2014/main" id="{54C14E62-9ADA-443E-B6B4-1894E6B0B43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7FCE36A-8DF0-4E1E-A3EB-A327B1CAED7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B8D335D-1D16-4F35-929F-1FB36885F09B}"/>
              </a:ext>
            </a:extLst>
          </p:cNvPr>
          <p:cNvSpPr>
            <a:spLocks noGrp="1"/>
          </p:cNvSpPr>
          <p:nvPr>
            <p:ph type="sldNum" sz="quarter" idx="12"/>
          </p:nvPr>
        </p:nvSpPr>
        <p:spPr/>
        <p:txBody>
          <a:bodyPr/>
          <a:lstStyle/>
          <a:p>
            <a:fld id="{A193C64B-2574-4D3D-B044-92D68AAEF81F}" type="slidenum">
              <a:rPr lang="en-IN" smtClean="0"/>
              <a:t>255</a:t>
            </a:fld>
            <a:endParaRPr lang="en-IN"/>
          </a:p>
        </p:txBody>
      </p:sp>
    </p:spTree>
    <p:extLst>
      <p:ext uri="{BB962C8B-B14F-4D97-AF65-F5344CB8AC3E}">
        <p14:creationId xmlns:p14="http://schemas.microsoft.com/office/powerpoint/2010/main" val="2034335909"/>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2427E-EC65-4261-9C39-067ABA0083B4}"/>
              </a:ext>
            </a:extLst>
          </p:cNvPr>
          <p:cNvSpPr>
            <a:spLocks noGrp="1"/>
          </p:cNvSpPr>
          <p:nvPr>
            <p:ph type="title"/>
          </p:nvPr>
        </p:nvSpPr>
        <p:spPr/>
        <p:txBody>
          <a:bodyPr/>
          <a:lstStyle/>
          <a:p>
            <a:r>
              <a:rPr lang="en-US" dirty="0"/>
              <a:t>Quiz - Code Modularity and Page Objects:</a:t>
            </a:r>
            <a:br>
              <a:rPr lang="en-US" dirty="0"/>
            </a:br>
            <a:endParaRPr lang="en-IN" dirty="0"/>
          </a:p>
        </p:txBody>
      </p:sp>
      <p:sp>
        <p:nvSpPr>
          <p:cNvPr id="3" name="Content Placeholder 2">
            <a:extLst>
              <a:ext uri="{FF2B5EF4-FFF2-40B4-BE49-F238E27FC236}">
                <a16:creationId xmlns:a16="http://schemas.microsoft.com/office/drawing/2014/main" id="{4F63FF40-863B-40D3-B111-F773A49D9BB6}"/>
              </a:ext>
            </a:extLst>
          </p:cNvPr>
          <p:cNvSpPr>
            <a:spLocks noGrp="1"/>
          </p:cNvSpPr>
          <p:nvPr>
            <p:ph idx="1"/>
          </p:nvPr>
        </p:nvSpPr>
        <p:spPr/>
        <p:txBody>
          <a:bodyPr/>
          <a:lstStyle/>
          <a:p>
            <a:r>
              <a:rPr lang="en-US" dirty="0">
                <a:solidFill>
                  <a:srgbClr val="FF0000"/>
                </a:solidFill>
              </a:rPr>
              <a:t>Question: What is the primary goal of using page objects in test automation?</a:t>
            </a:r>
          </a:p>
          <a:p>
            <a:r>
              <a:rPr lang="en-US" dirty="0"/>
              <a:t>Answer: The primary goal of using page objects is to achieve code modularity and maintainability by encapsulating page-specific functionality and locators within reusable components.</a:t>
            </a:r>
            <a:endParaRPr lang="en-IN" dirty="0"/>
          </a:p>
        </p:txBody>
      </p:sp>
      <p:sp>
        <p:nvSpPr>
          <p:cNvPr id="4" name="Date Placeholder 3">
            <a:extLst>
              <a:ext uri="{FF2B5EF4-FFF2-40B4-BE49-F238E27FC236}">
                <a16:creationId xmlns:a16="http://schemas.microsoft.com/office/drawing/2014/main" id="{3228E25E-A951-428D-8CCE-14CB2F7FB34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7BF1445-F82D-4CB4-9C43-19E87BA4FCF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06E1005-B294-48D4-BF87-8EE43FBFF1D1}"/>
              </a:ext>
            </a:extLst>
          </p:cNvPr>
          <p:cNvSpPr>
            <a:spLocks noGrp="1"/>
          </p:cNvSpPr>
          <p:nvPr>
            <p:ph type="sldNum" sz="quarter" idx="12"/>
          </p:nvPr>
        </p:nvSpPr>
        <p:spPr/>
        <p:txBody>
          <a:bodyPr/>
          <a:lstStyle/>
          <a:p>
            <a:fld id="{A193C64B-2574-4D3D-B044-92D68AAEF81F}" type="slidenum">
              <a:rPr lang="en-IN" smtClean="0"/>
              <a:t>256</a:t>
            </a:fld>
            <a:endParaRPr lang="en-IN"/>
          </a:p>
        </p:txBody>
      </p:sp>
    </p:spTree>
    <p:extLst>
      <p:ext uri="{BB962C8B-B14F-4D97-AF65-F5344CB8AC3E}">
        <p14:creationId xmlns:p14="http://schemas.microsoft.com/office/powerpoint/2010/main" val="2570876045"/>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898C1-CF0C-453F-9F1F-9A43EF2C3631}"/>
              </a:ext>
            </a:extLst>
          </p:cNvPr>
          <p:cNvSpPr>
            <a:spLocks noGrp="1"/>
          </p:cNvSpPr>
          <p:nvPr>
            <p:ph type="title"/>
          </p:nvPr>
        </p:nvSpPr>
        <p:spPr/>
        <p:txBody>
          <a:bodyPr/>
          <a:lstStyle/>
          <a:p>
            <a:r>
              <a:rPr lang="en-US" dirty="0"/>
              <a:t>Page Object Model (POM) Introduction:</a:t>
            </a:r>
            <a:br>
              <a:rPr lang="en-US" dirty="0"/>
            </a:br>
            <a:endParaRPr lang="en-IN" dirty="0"/>
          </a:p>
        </p:txBody>
      </p:sp>
      <p:sp>
        <p:nvSpPr>
          <p:cNvPr id="3" name="Content Placeholder 2">
            <a:extLst>
              <a:ext uri="{FF2B5EF4-FFF2-40B4-BE49-F238E27FC236}">
                <a16:creationId xmlns:a16="http://schemas.microsoft.com/office/drawing/2014/main" id="{CCDF315C-4C4C-4FDF-A083-1C93256A1333}"/>
              </a:ext>
            </a:extLst>
          </p:cNvPr>
          <p:cNvSpPr>
            <a:spLocks noGrp="1"/>
          </p:cNvSpPr>
          <p:nvPr>
            <p:ph idx="1"/>
          </p:nvPr>
        </p:nvSpPr>
        <p:spPr/>
        <p:txBody>
          <a:bodyPr>
            <a:normAutofit/>
          </a:bodyPr>
          <a:lstStyle/>
          <a:p>
            <a:r>
              <a:rPr lang="en-US" dirty="0">
                <a:solidFill>
                  <a:srgbClr val="FF0000"/>
                </a:solidFill>
              </a:rPr>
              <a:t>Question: What is the Page Object Model (POM) in test automation?</a:t>
            </a:r>
          </a:p>
          <a:p>
            <a:r>
              <a:rPr lang="en-US" dirty="0"/>
              <a:t>Answer: The Page Object Model (POM) is a </a:t>
            </a:r>
            <a:r>
              <a:rPr lang="en-US" dirty="0">
                <a:highlight>
                  <a:srgbClr val="FFFF00"/>
                </a:highlight>
              </a:rPr>
              <a:t>design pattern </a:t>
            </a:r>
            <a:r>
              <a:rPr lang="en-US" dirty="0"/>
              <a:t>in test automation that promotes the creation of reusable page objects to represent web pages or components. It helps improve test maintainability, readability, and reusability by separating page-specific logic from test scripts.</a:t>
            </a:r>
            <a:endParaRPr lang="en-IN" dirty="0"/>
          </a:p>
        </p:txBody>
      </p:sp>
      <p:sp>
        <p:nvSpPr>
          <p:cNvPr id="4" name="Date Placeholder 3">
            <a:extLst>
              <a:ext uri="{FF2B5EF4-FFF2-40B4-BE49-F238E27FC236}">
                <a16:creationId xmlns:a16="http://schemas.microsoft.com/office/drawing/2014/main" id="{CD66709C-5EC7-49BF-8286-ACB20CB096D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52183B0-6EC4-4650-8012-EF15E23A482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88C748F-DA1C-4E7F-86DD-1ADE2B60162E}"/>
              </a:ext>
            </a:extLst>
          </p:cNvPr>
          <p:cNvSpPr>
            <a:spLocks noGrp="1"/>
          </p:cNvSpPr>
          <p:nvPr>
            <p:ph type="sldNum" sz="quarter" idx="12"/>
          </p:nvPr>
        </p:nvSpPr>
        <p:spPr/>
        <p:txBody>
          <a:bodyPr/>
          <a:lstStyle/>
          <a:p>
            <a:fld id="{A193C64B-2574-4D3D-B044-92D68AAEF81F}" type="slidenum">
              <a:rPr lang="en-IN" smtClean="0"/>
              <a:t>257</a:t>
            </a:fld>
            <a:endParaRPr lang="en-IN"/>
          </a:p>
        </p:txBody>
      </p:sp>
    </p:spTree>
    <p:extLst>
      <p:ext uri="{BB962C8B-B14F-4D97-AF65-F5344CB8AC3E}">
        <p14:creationId xmlns:p14="http://schemas.microsoft.com/office/powerpoint/2010/main" val="2676597030"/>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1459C-1A4A-444F-A7A7-A302FD108C1A}"/>
              </a:ext>
            </a:extLst>
          </p:cNvPr>
          <p:cNvSpPr>
            <a:spLocks noGrp="1"/>
          </p:cNvSpPr>
          <p:nvPr>
            <p:ph type="title"/>
          </p:nvPr>
        </p:nvSpPr>
        <p:spPr/>
        <p:txBody>
          <a:bodyPr/>
          <a:lstStyle/>
          <a:p>
            <a:r>
              <a:rPr lang="en-US" dirty="0"/>
              <a:t>Dealing with Flaky Tests:</a:t>
            </a:r>
            <a:br>
              <a:rPr lang="en-US" dirty="0"/>
            </a:br>
            <a:endParaRPr lang="en-IN" dirty="0"/>
          </a:p>
        </p:txBody>
      </p:sp>
      <p:sp>
        <p:nvSpPr>
          <p:cNvPr id="3" name="Content Placeholder 2">
            <a:extLst>
              <a:ext uri="{FF2B5EF4-FFF2-40B4-BE49-F238E27FC236}">
                <a16:creationId xmlns:a16="http://schemas.microsoft.com/office/drawing/2014/main" id="{33EDF788-9FC8-4A63-B6ED-63633D73D82B}"/>
              </a:ext>
            </a:extLst>
          </p:cNvPr>
          <p:cNvSpPr>
            <a:spLocks noGrp="1"/>
          </p:cNvSpPr>
          <p:nvPr>
            <p:ph idx="1"/>
          </p:nvPr>
        </p:nvSpPr>
        <p:spPr/>
        <p:txBody>
          <a:bodyPr>
            <a:normAutofit/>
          </a:bodyPr>
          <a:lstStyle/>
          <a:p>
            <a:r>
              <a:rPr lang="en-US" dirty="0">
                <a:solidFill>
                  <a:srgbClr val="FF0000"/>
                </a:solidFill>
              </a:rPr>
              <a:t>Question: How can you mitigate flaky tests in test automation?</a:t>
            </a:r>
          </a:p>
          <a:p>
            <a:r>
              <a:rPr lang="en-US" dirty="0"/>
              <a:t>Answer: Flaky tests can be mitigated by implementing strategies such as </a:t>
            </a:r>
            <a:r>
              <a:rPr lang="en-US" dirty="0">
                <a:highlight>
                  <a:srgbClr val="FFFF00"/>
                </a:highlight>
              </a:rPr>
              <a:t>explicit waits</a:t>
            </a:r>
            <a:r>
              <a:rPr lang="en-US" dirty="0"/>
              <a:t>, </a:t>
            </a:r>
            <a:r>
              <a:rPr lang="en-US" dirty="0">
                <a:highlight>
                  <a:srgbClr val="FFFF00"/>
                </a:highlight>
              </a:rPr>
              <a:t>synchronization</a:t>
            </a:r>
            <a:r>
              <a:rPr lang="en-US" dirty="0"/>
              <a:t> mechanisms, </a:t>
            </a:r>
            <a:r>
              <a:rPr lang="en-US" dirty="0">
                <a:highlight>
                  <a:srgbClr val="FFFF00"/>
                </a:highlight>
              </a:rPr>
              <a:t>retry</a:t>
            </a:r>
            <a:r>
              <a:rPr lang="en-US" dirty="0"/>
              <a:t> mechanisms with </a:t>
            </a:r>
            <a:r>
              <a:rPr lang="en-US" dirty="0" err="1">
                <a:highlight>
                  <a:srgbClr val="FFFF00"/>
                </a:highlight>
              </a:rPr>
              <a:t>backoff</a:t>
            </a:r>
            <a:r>
              <a:rPr lang="en-US" dirty="0"/>
              <a:t> strategies, test isolation techniques, regular code reviews and refactoring, and fostering collaboration between team members for identifying and addressing root causes of flakiness.</a:t>
            </a:r>
            <a:endParaRPr lang="en-IN" dirty="0"/>
          </a:p>
        </p:txBody>
      </p:sp>
      <p:sp>
        <p:nvSpPr>
          <p:cNvPr id="4" name="Date Placeholder 3">
            <a:extLst>
              <a:ext uri="{FF2B5EF4-FFF2-40B4-BE49-F238E27FC236}">
                <a16:creationId xmlns:a16="http://schemas.microsoft.com/office/drawing/2014/main" id="{8E1BBE53-12D7-4F21-80A0-5014552D646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823B19E-49DA-41B0-B027-38F0FF07D6D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4763C84-A1E4-4C0C-8DB2-63EF0693B78E}"/>
              </a:ext>
            </a:extLst>
          </p:cNvPr>
          <p:cNvSpPr>
            <a:spLocks noGrp="1"/>
          </p:cNvSpPr>
          <p:nvPr>
            <p:ph type="sldNum" sz="quarter" idx="12"/>
          </p:nvPr>
        </p:nvSpPr>
        <p:spPr/>
        <p:txBody>
          <a:bodyPr/>
          <a:lstStyle/>
          <a:p>
            <a:fld id="{A193C64B-2574-4D3D-B044-92D68AAEF81F}" type="slidenum">
              <a:rPr lang="en-IN" smtClean="0"/>
              <a:t>258</a:t>
            </a:fld>
            <a:endParaRPr lang="en-IN"/>
          </a:p>
        </p:txBody>
      </p:sp>
    </p:spTree>
    <p:extLst>
      <p:ext uri="{BB962C8B-B14F-4D97-AF65-F5344CB8AC3E}">
        <p14:creationId xmlns:p14="http://schemas.microsoft.com/office/powerpoint/2010/main" val="1858952500"/>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71A39E-2EF4-42CD-86AF-51E38C775237}"/>
              </a:ext>
            </a:extLst>
          </p:cNvPr>
          <p:cNvSpPr>
            <a:spLocks noGrp="1"/>
          </p:cNvSpPr>
          <p:nvPr>
            <p:ph type="ctrTitle"/>
          </p:nvPr>
        </p:nvSpPr>
        <p:spPr/>
        <p:txBody>
          <a:bodyPr>
            <a:normAutofit fontScale="90000"/>
          </a:bodyPr>
          <a:lstStyle/>
          <a:p>
            <a:r>
              <a:rPr lang="en-US" dirty="0"/>
              <a:t>Accessibility, Visual Testing, and Reporting</a:t>
            </a:r>
            <a:endParaRPr lang="en-IN" dirty="0"/>
          </a:p>
        </p:txBody>
      </p:sp>
      <p:sp>
        <p:nvSpPr>
          <p:cNvPr id="5" name="Subtitle 4">
            <a:extLst>
              <a:ext uri="{FF2B5EF4-FFF2-40B4-BE49-F238E27FC236}">
                <a16:creationId xmlns:a16="http://schemas.microsoft.com/office/drawing/2014/main" id="{AA266E30-554F-47FC-8ECE-B0A13F797A9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2592835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B188D-70DB-4D52-A372-0BAB9A692C2C}"/>
              </a:ext>
            </a:extLst>
          </p:cNvPr>
          <p:cNvSpPr>
            <a:spLocks noGrp="1"/>
          </p:cNvSpPr>
          <p:nvPr>
            <p:ph type="title"/>
          </p:nvPr>
        </p:nvSpPr>
        <p:spPr/>
        <p:txBody>
          <a:bodyPr/>
          <a:lstStyle/>
          <a:p>
            <a:r>
              <a:rPr lang="en-US" dirty="0"/>
              <a:t>Playwright Features</a:t>
            </a:r>
            <a:endParaRPr lang="en-IN" dirty="0"/>
          </a:p>
        </p:txBody>
      </p:sp>
      <p:sp>
        <p:nvSpPr>
          <p:cNvPr id="3" name="Content Placeholder 2">
            <a:extLst>
              <a:ext uri="{FF2B5EF4-FFF2-40B4-BE49-F238E27FC236}">
                <a16:creationId xmlns:a16="http://schemas.microsoft.com/office/drawing/2014/main" id="{2B233259-9020-4749-A8D6-5E719CFA61F5}"/>
              </a:ext>
            </a:extLst>
          </p:cNvPr>
          <p:cNvSpPr>
            <a:spLocks noGrp="1"/>
          </p:cNvSpPr>
          <p:nvPr>
            <p:ph idx="1"/>
          </p:nvPr>
        </p:nvSpPr>
        <p:spPr/>
        <p:txBody>
          <a:bodyPr>
            <a:normAutofit fontScale="85000" lnSpcReduction="10000"/>
          </a:bodyPr>
          <a:lstStyle/>
          <a:p>
            <a:r>
              <a:rPr lang="en-US" b="1" dirty="0"/>
              <a:t>Headless and Headful Mode:</a:t>
            </a:r>
            <a:r>
              <a:rPr lang="en-US" dirty="0"/>
              <a:t> It supports both headless and headful modes, allowing tests to run in the background (headless) or with a visible browser window (headful), depending on the testing requirements.</a:t>
            </a:r>
          </a:p>
          <a:p>
            <a:r>
              <a:rPr lang="en-US" b="1" dirty="0"/>
              <a:t>Parallel Execution:</a:t>
            </a:r>
            <a:r>
              <a:rPr lang="en-US" dirty="0"/>
              <a:t> Playwright enables parallel execution of tests across multiple browsers and devices, optimizing test execution time and improving overall efficiency.</a:t>
            </a:r>
          </a:p>
          <a:p>
            <a:r>
              <a:rPr lang="en-US" b="1" dirty="0" err="1"/>
              <a:t>DevTools</a:t>
            </a:r>
            <a:r>
              <a:rPr lang="en-US" b="1" dirty="0"/>
              <a:t> Integration:</a:t>
            </a:r>
            <a:r>
              <a:rPr lang="en-US" dirty="0"/>
              <a:t> It offers seamless integration with browser </a:t>
            </a:r>
            <a:r>
              <a:rPr lang="en-US" dirty="0" err="1"/>
              <a:t>DevTools</a:t>
            </a:r>
            <a:r>
              <a:rPr lang="en-US" dirty="0"/>
              <a:t>, allowing developers to debug and inspect test execution, analyze performance metrics, and troubleshoot issues effectively.</a:t>
            </a:r>
          </a:p>
          <a:p>
            <a:r>
              <a:rPr lang="en-US" b="1" dirty="0"/>
              <a:t>Community and Ecosystem:</a:t>
            </a:r>
            <a:r>
              <a:rPr lang="en-US" dirty="0"/>
              <a:t> Playwright boasts a growing community of developers and contributors, along with an expanding ecosystem of plugins, integrations, and resources to support testing needs.</a:t>
            </a:r>
          </a:p>
          <a:p>
            <a:endParaRPr lang="en-IN" dirty="0"/>
          </a:p>
        </p:txBody>
      </p:sp>
      <p:sp>
        <p:nvSpPr>
          <p:cNvPr id="4" name="Date Placeholder 3">
            <a:extLst>
              <a:ext uri="{FF2B5EF4-FFF2-40B4-BE49-F238E27FC236}">
                <a16:creationId xmlns:a16="http://schemas.microsoft.com/office/drawing/2014/main" id="{ACF4AC4C-F1DD-49BC-8E73-DF9BE0E5C97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03AE441-D8A7-4B2E-8C5D-58534230A95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131F339-E7C5-462B-ABAD-483E1F7FCBBF}"/>
              </a:ext>
            </a:extLst>
          </p:cNvPr>
          <p:cNvSpPr>
            <a:spLocks noGrp="1"/>
          </p:cNvSpPr>
          <p:nvPr>
            <p:ph type="sldNum" sz="quarter" idx="12"/>
          </p:nvPr>
        </p:nvSpPr>
        <p:spPr/>
        <p:txBody>
          <a:bodyPr/>
          <a:lstStyle/>
          <a:p>
            <a:fld id="{A193C64B-2574-4D3D-B044-92D68AAEF81F}" type="slidenum">
              <a:rPr lang="en-IN" smtClean="0"/>
              <a:t>26</a:t>
            </a:fld>
            <a:endParaRPr lang="en-IN"/>
          </a:p>
        </p:txBody>
      </p:sp>
    </p:spTree>
    <p:extLst>
      <p:ext uri="{BB962C8B-B14F-4D97-AF65-F5344CB8AC3E}">
        <p14:creationId xmlns:p14="http://schemas.microsoft.com/office/powerpoint/2010/main" val="1492983161"/>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D7D07-BF07-4479-87E7-2FAF668E4C07}"/>
              </a:ext>
            </a:extLst>
          </p:cNvPr>
          <p:cNvSpPr>
            <a:spLocks noGrp="1"/>
          </p:cNvSpPr>
          <p:nvPr>
            <p:ph type="title"/>
          </p:nvPr>
        </p:nvSpPr>
        <p:spPr/>
        <p:txBody>
          <a:bodyPr/>
          <a:lstStyle/>
          <a:p>
            <a:r>
              <a:rPr lang="en-US" dirty="0"/>
              <a:t>Introduction to Accessibility Testing:</a:t>
            </a:r>
            <a:br>
              <a:rPr lang="en-US" dirty="0"/>
            </a:br>
            <a:endParaRPr lang="en-IN" dirty="0"/>
          </a:p>
        </p:txBody>
      </p:sp>
      <p:sp>
        <p:nvSpPr>
          <p:cNvPr id="3" name="Content Placeholder 2">
            <a:extLst>
              <a:ext uri="{FF2B5EF4-FFF2-40B4-BE49-F238E27FC236}">
                <a16:creationId xmlns:a16="http://schemas.microsoft.com/office/drawing/2014/main" id="{04C46BF6-5D3B-4A07-9D38-BC7E6FDBC31E}"/>
              </a:ext>
            </a:extLst>
          </p:cNvPr>
          <p:cNvSpPr>
            <a:spLocks noGrp="1"/>
          </p:cNvSpPr>
          <p:nvPr>
            <p:ph idx="1"/>
          </p:nvPr>
        </p:nvSpPr>
        <p:spPr/>
        <p:txBody>
          <a:bodyPr/>
          <a:lstStyle/>
          <a:p>
            <a:r>
              <a:rPr lang="en-US" dirty="0"/>
              <a:t>Accessibility testing ensures that web applications are usable by people with disabilities, such as those with visual, auditory, motor, or cognitive impairments.</a:t>
            </a:r>
          </a:p>
          <a:p>
            <a:r>
              <a:rPr lang="en-US" dirty="0"/>
              <a:t>It aims to ensure that all users, regardless of their abilities, can access and interact with web content effectively.</a:t>
            </a:r>
            <a:endParaRPr lang="en-IN" dirty="0"/>
          </a:p>
        </p:txBody>
      </p:sp>
      <p:sp>
        <p:nvSpPr>
          <p:cNvPr id="4" name="Date Placeholder 3">
            <a:extLst>
              <a:ext uri="{FF2B5EF4-FFF2-40B4-BE49-F238E27FC236}">
                <a16:creationId xmlns:a16="http://schemas.microsoft.com/office/drawing/2014/main" id="{370C0429-45A9-44EC-B6F0-557FC18390B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BF1DB6B-3183-4AB3-90B9-45CA5C5862E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66E07D8-AFF4-4ECA-AEBE-B48D5BC4F00C}"/>
              </a:ext>
            </a:extLst>
          </p:cNvPr>
          <p:cNvSpPr>
            <a:spLocks noGrp="1"/>
          </p:cNvSpPr>
          <p:nvPr>
            <p:ph type="sldNum" sz="quarter" idx="12"/>
          </p:nvPr>
        </p:nvSpPr>
        <p:spPr/>
        <p:txBody>
          <a:bodyPr/>
          <a:lstStyle/>
          <a:p>
            <a:fld id="{A193C64B-2574-4D3D-B044-92D68AAEF81F}" type="slidenum">
              <a:rPr lang="en-IN" smtClean="0"/>
              <a:t>260</a:t>
            </a:fld>
            <a:endParaRPr lang="en-IN"/>
          </a:p>
        </p:txBody>
      </p:sp>
    </p:spTree>
    <p:extLst>
      <p:ext uri="{BB962C8B-B14F-4D97-AF65-F5344CB8AC3E}">
        <p14:creationId xmlns:p14="http://schemas.microsoft.com/office/powerpoint/2010/main" val="2883669651"/>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81BD7-0F1A-4AC6-9426-10595E769FBC}"/>
              </a:ext>
            </a:extLst>
          </p:cNvPr>
          <p:cNvSpPr>
            <a:spLocks noGrp="1"/>
          </p:cNvSpPr>
          <p:nvPr>
            <p:ph type="title"/>
          </p:nvPr>
        </p:nvSpPr>
        <p:spPr/>
        <p:txBody>
          <a:bodyPr/>
          <a:lstStyle/>
          <a:p>
            <a:r>
              <a:rPr lang="en-US" dirty="0"/>
              <a:t>Common Accessibility Issues:</a:t>
            </a:r>
            <a:br>
              <a:rPr lang="en-US" dirty="0"/>
            </a:br>
            <a:endParaRPr lang="en-IN" dirty="0"/>
          </a:p>
        </p:txBody>
      </p:sp>
      <p:sp>
        <p:nvSpPr>
          <p:cNvPr id="3" name="Content Placeholder 2">
            <a:extLst>
              <a:ext uri="{FF2B5EF4-FFF2-40B4-BE49-F238E27FC236}">
                <a16:creationId xmlns:a16="http://schemas.microsoft.com/office/drawing/2014/main" id="{63B48211-E8C5-412F-B428-62A0F1F30D4A}"/>
              </a:ext>
            </a:extLst>
          </p:cNvPr>
          <p:cNvSpPr>
            <a:spLocks noGrp="1"/>
          </p:cNvSpPr>
          <p:nvPr>
            <p:ph idx="1"/>
          </p:nvPr>
        </p:nvSpPr>
        <p:spPr/>
        <p:txBody>
          <a:bodyPr>
            <a:normAutofit/>
          </a:bodyPr>
          <a:lstStyle/>
          <a:p>
            <a:r>
              <a:rPr lang="en-US" dirty="0"/>
              <a:t>Missing or incorrect alternative text for images.</a:t>
            </a:r>
          </a:p>
          <a:p>
            <a:r>
              <a:rPr lang="en-US" dirty="0"/>
              <a:t>Lack of keyboard navigation support.</a:t>
            </a:r>
          </a:p>
          <a:p>
            <a:r>
              <a:rPr lang="en-US" dirty="0"/>
              <a:t>Insufficient color contrast for text and background elements.</a:t>
            </a:r>
          </a:p>
          <a:p>
            <a:r>
              <a:rPr lang="en-US" dirty="0"/>
              <a:t>Inaccessible form fields without proper labels or instructions.</a:t>
            </a:r>
          </a:p>
          <a:p>
            <a:r>
              <a:rPr lang="en-US" dirty="0"/>
              <a:t>Improper use of headings, landmarks, and ARIA (Accessible Rich Internet Applications) attributes.</a:t>
            </a:r>
          </a:p>
          <a:p>
            <a:r>
              <a:rPr lang="en-US" dirty="0"/>
              <a:t>Non-semantic HTML markup that affects screen reader compatibility.</a:t>
            </a:r>
            <a:endParaRPr lang="en-IN" dirty="0"/>
          </a:p>
        </p:txBody>
      </p:sp>
      <p:sp>
        <p:nvSpPr>
          <p:cNvPr id="4" name="Date Placeholder 3">
            <a:extLst>
              <a:ext uri="{FF2B5EF4-FFF2-40B4-BE49-F238E27FC236}">
                <a16:creationId xmlns:a16="http://schemas.microsoft.com/office/drawing/2014/main" id="{D1D0392D-3BA2-4938-B815-3FCE157B7D3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1FCB678-F4B5-4858-B44C-2C0AEEAB83B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1A5164A-6D9A-49D6-961D-18226FC25655}"/>
              </a:ext>
            </a:extLst>
          </p:cNvPr>
          <p:cNvSpPr>
            <a:spLocks noGrp="1"/>
          </p:cNvSpPr>
          <p:nvPr>
            <p:ph type="sldNum" sz="quarter" idx="12"/>
          </p:nvPr>
        </p:nvSpPr>
        <p:spPr/>
        <p:txBody>
          <a:bodyPr/>
          <a:lstStyle/>
          <a:p>
            <a:fld id="{A193C64B-2574-4D3D-B044-92D68AAEF81F}" type="slidenum">
              <a:rPr lang="en-IN" smtClean="0"/>
              <a:t>261</a:t>
            </a:fld>
            <a:endParaRPr lang="en-IN"/>
          </a:p>
        </p:txBody>
      </p:sp>
    </p:spTree>
    <p:extLst>
      <p:ext uri="{BB962C8B-B14F-4D97-AF65-F5344CB8AC3E}">
        <p14:creationId xmlns:p14="http://schemas.microsoft.com/office/powerpoint/2010/main" val="3664917622"/>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6311B-ED18-4912-87A1-8DA7E549B8A4}"/>
              </a:ext>
            </a:extLst>
          </p:cNvPr>
          <p:cNvSpPr>
            <a:spLocks noGrp="1"/>
          </p:cNvSpPr>
          <p:nvPr>
            <p:ph type="title"/>
          </p:nvPr>
        </p:nvSpPr>
        <p:spPr/>
        <p:txBody>
          <a:bodyPr/>
          <a:lstStyle/>
          <a:p>
            <a:r>
              <a:rPr lang="en-US" dirty="0"/>
              <a:t>Benefits of Accessibility Testing:</a:t>
            </a:r>
            <a:br>
              <a:rPr lang="en-US" dirty="0"/>
            </a:br>
            <a:endParaRPr lang="en-IN" dirty="0"/>
          </a:p>
        </p:txBody>
      </p:sp>
      <p:sp>
        <p:nvSpPr>
          <p:cNvPr id="3" name="Content Placeholder 2">
            <a:extLst>
              <a:ext uri="{FF2B5EF4-FFF2-40B4-BE49-F238E27FC236}">
                <a16:creationId xmlns:a16="http://schemas.microsoft.com/office/drawing/2014/main" id="{E8302459-C85A-4AF4-8FB9-CD087D245108}"/>
              </a:ext>
            </a:extLst>
          </p:cNvPr>
          <p:cNvSpPr>
            <a:spLocks noGrp="1"/>
          </p:cNvSpPr>
          <p:nvPr>
            <p:ph idx="1"/>
          </p:nvPr>
        </p:nvSpPr>
        <p:spPr/>
        <p:txBody>
          <a:bodyPr/>
          <a:lstStyle/>
          <a:p>
            <a:r>
              <a:rPr lang="en-US" dirty="0"/>
              <a:t>Improves usability for all users, including those with disabilities.</a:t>
            </a:r>
          </a:p>
          <a:p>
            <a:r>
              <a:rPr lang="en-US" dirty="0"/>
              <a:t>Enhances compliance with accessibility standards and regulations.</a:t>
            </a:r>
          </a:p>
          <a:p>
            <a:r>
              <a:rPr lang="en-US" dirty="0"/>
              <a:t>Helps organizations reach a broader audience and improve user satisfaction.</a:t>
            </a:r>
          </a:p>
          <a:p>
            <a:r>
              <a:rPr lang="en-US" dirty="0"/>
              <a:t>Reduces legal risks associated with accessibility non-compliance.</a:t>
            </a:r>
            <a:endParaRPr lang="en-IN" dirty="0"/>
          </a:p>
        </p:txBody>
      </p:sp>
      <p:sp>
        <p:nvSpPr>
          <p:cNvPr id="4" name="Date Placeholder 3">
            <a:extLst>
              <a:ext uri="{FF2B5EF4-FFF2-40B4-BE49-F238E27FC236}">
                <a16:creationId xmlns:a16="http://schemas.microsoft.com/office/drawing/2014/main" id="{AE13D48B-5B42-4166-B8AC-E814E5B23B0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19FCDF4-BEB0-42CF-98C5-0A92F9D88F7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E55A2B8-D097-4F25-87A6-4517E84679A9}"/>
              </a:ext>
            </a:extLst>
          </p:cNvPr>
          <p:cNvSpPr>
            <a:spLocks noGrp="1"/>
          </p:cNvSpPr>
          <p:nvPr>
            <p:ph type="sldNum" sz="quarter" idx="12"/>
          </p:nvPr>
        </p:nvSpPr>
        <p:spPr/>
        <p:txBody>
          <a:bodyPr/>
          <a:lstStyle/>
          <a:p>
            <a:fld id="{A193C64B-2574-4D3D-B044-92D68AAEF81F}" type="slidenum">
              <a:rPr lang="en-IN" smtClean="0"/>
              <a:t>262</a:t>
            </a:fld>
            <a:endParaRPr lang="en-IN"/>
          </a:p>
        </p:txBody>
      </p:sp>
    </p:spTree>
    <p:extLst>
      <p:ext uri="{BB962C8B-B14F-4D97-AF65-F5344CB8AC3E}">
        <p14:creationId xmlns:p14="http://schemas.microsoft.com/office/powerpoint/2010/main" val="390814461"/>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EE75B-D346-4089-AD10-415E11AB0614}"/>
              </a:ext>
            </a:extLst>
          </p:cNvPr>
          <p:cNvSpPr>
            <a:spLocks noGrp="1"/>
          </p:cNvSpPr>
          <p:nvPr>
            <p:ph type="title"/>
          </p:nvPr>
        </p:nvSpPr>
        <p:spPr/>
        <p:txBody>
          <a:bodyPr/>
          <a:lstStyle/>
          <a:p>
            <a:r>
              <a:rPr lang="en-US" dirty="0"/>
              <a:t>Approaches to Accessibility Testing:</a:t>
            </a:r>
            <a:br>
              <a:rPr lang="en-US" dirty="0"/>
            </a:br>
            <a:endParaRPr lang="en-IN" dirty="0"/>
          </a:p>
        </p:txBody>
      </p:sp>
      <p:sp>
        <p:nvSpPr>
          <p:cNvPr id="3" name="Content Placeholder 2">
            <a:extLst>
              <a:ext uri="{FF2B5EF4-FFF2-40B4-BE49-F238E27FC236}">
                <a16:creationId xmlns:a16="http://schemas.microsoft.com/office/drawing/2014/main" id="{422DA22D-454F-4F40-B203-67E9750D5A1E}"/>
              </a:ext>
            </a:extLst>
          </p:cNvPr>
          <p:cNvSpPr>
            <a:spLocks noGrp="1"/>
          </p:cNvSpPr>
          <p:nvPr>
            <p:ph idx="1"/>
          </p:nvPr>
        </p:nvSpPr>
        <p:spPr/>
        <p:txBody>
          <a:bodyPr/>
          <a:lstStyle/>
          <a:p>
            <a:r>
              <a:rPr lang="en-US" b="1" dirty="0"/>
              <a:t>Manual Testing</a:t>
            </a:r>
            <a:r>
              <a:rPr lang="en-US" dirty="0"/>
              <a:t>: Involves human testers reviewing web content for accessibility issues, using assistive technologies such as screen readers and keyboard navigation.</a:t>
            </a:r>
          </a:p>
          <a:p>
            <a:r>
              <a:rPr lang="en-US" b="1" dirty="0"/>
              <a:t>Automated Testing</a:t>
            </a:r>
            <a:r>
              <a:rPr lang="en-US" dirty="0"/>
              <a:t>: Utilizes tools like Playwright to automate accessibility checks, including keyboard navigation, ARIA attributes, color contrast, and semantic markup.</a:t>
            </a:r>
            <a:endParaRPr lang="en-IN" dirty="0"/>
          </a:p>
        </p:txBody>
      </p:sp>
      <p:sp>
        <p:nvSpPr>
          <p:cNvPr id="4" name="Date Placeholder 3">
            <a:extLst>
              <a:ext uri="{FF2B5EF4-FFF2-40B4-BE49-F238E27FC236}">
                <a16:creationId xmlns:a16="http://schemas.microsoft.com/office/drawing/2014/main" id="{AD3AB0B9-4DBF-44AF-B676-5FC406F5F2A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1BC302B-433B-40C2-8856-31667F818C9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76CD0B8-D5E3-47F1-B6F0-9F2D2CCD96A3}"/>
              </a:ext>
            </a:extLst>
          </p:cNvPr>
          <p:cNvSpPr>
            <a:spLocks noGrp="1"/>
          </p:cNvSpPr>
          <p:nvPr>
            <p:ph type="sldNum" sz="quarter" idx="12"/>
          </p:nvPr>
        </p:nvSpPr>
        <p:spPr/>
        <p:txBody>
          <a:bodyPr/>
          <a:lstStyle/>
          <a:p>
            <a:fld id="{A193C64B-2574-4D3D-B044-92D68AAEF81F}" type="slidenum">
              <a:rPr lang="en-IN" smtClean="0"/>
              <a:t>263</a:t>
            </a:fld>
            <a:endParaRPr lang="en-IN"/>
          </a:p>
        </p:txBody>
      </p:sp>
    </p:spTree>
    <p:extLst>
      <p:ext uri="{BB962C8B-B14F-4D97-AF65-F5344CB8AC3E}">
        <p14:creationId xmlns:p14="http://schemas.microsoft.com/office/powerpoint/2010/main" val="3069324029"/>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1DF43-B5B9-42F3-84D8-F12D7EF565EF}"/>
              </a:ext>
            </a:extLst>
          </p:cNvPr>
          <p:cNvSpPr>
            <a:spLocks noGrp="1"/>
          </p:cNvSpPr>
          <p:nvPr>
            <p:ph type="title"/>
          </p:nvPr>
        </p:nvSpPr>
        <p:spPr/>
        <p:txBody>
          <a:bodyPr/>
          <a:lstStyle/>
          <a:p>
            <a:r>
              <a:rPr lang="en-US" dirty="0"/>
              <a:t>Best Practices for Accessibility Testing:</a:t>
            </a:r>
            <a:br>
              <a:rPr lang="en-US" dirty="0"/>
            </a:br>
            <a:endParaRPr lang="en-IN" dirty="0"/>
          </a:p>
        </p:txBody>
      </p:sp>
      <p:sp>
        <p:nvSpPr>
          <p:cNvPr id="3" name="Content Placeholder 2">
            <a:extLst>
              <a:ext uri="{FF2B5EF4-FFF2-40B4-BE49-F238E27FC236}">
                <a16:creationId xmlns:a16="http://schemas.microsoft.com/office/drawing/2014/main" id="{70141B6A-3679-4215-B9F2-D1B51E99EFF2}"/>
              </a:ext>
            </a:extLst>
          </p:cNvPr>
          <p:cNvSpPr>
            <a:spLocks noGrp="1"/>
          </p:cNvSpPr>
          <p:nvPr>
            <p:ph idx="1"/>
          </p:nvPr>
        </p:nvSpPr>
        <p:spPr/>
        <p:txBody>
          <a:bodyPr>
            <a:normAutofit fontScale="92500"/>
          </a:bodyPr>
          <a:lstStyle/>
          <a:p>
            <a:r>
              <a:rPr lang="en-US" dirty="0"/>
              <a:t>Familiarize yourself with accessibility standards, such as WCAG (Web Content Accessibility Guidelines).</a:t>
            </a:r>
          </a:p>
          <a:p>
            <a:r>
              <a:rPr lang="en-US" dirty="0"/>
              <a:t>Incorporate accessibility testing into the development lifecycle, from design to deployment.</a:t>
            </a:r>
          </a:p>
          <a:p>
            <a:r>
              <a:rPr lang="en-US" dirty="0"/>
              <a:t>Involve users with disabilities in testing to gather real-world feedback.</a:t>
            </a:r>
          </a:p>
          <a:p>
            <a:r>
              <a:rPr lang="en-US" dirty="0"/>
              <a:t>Use a combination of automated and manual testing approaches to ensure comprehensive coverage.</a:t>
            </a:r>
          </a:p>
          <a:p>
            <a:r>
              <a:rPr lang="en-US" dirty="0"/>
              <a:t>Continuously monitor and address accessibility issues throughout the development process.</a:t>
            </a:r>
            <a:endParaRPr lang="en-IN" dirty="0"/>
          </a:p>
        </p:txBody>
      </p:sp>
      <p:sp>
        <p:nvSpPr>
          <p:cNvPr id="4" name="Date Placeholder 3">
            <a:extLst>
              <a:ext uri="{FF2B5EF4-FFF2-40B4-BE49-F238E27FC236}">
                <a16:creationId xmlns:a16="http://schemas.microsoft.com/office/drawing/2014/main" id="{950FF429-69F7-4A09-A796-41BBAF6F68D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F1C32C1-6396-474C-B21C-8D6F42BC545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773FB29-9677-4E75-A0D5-57BF57434A00}"/>
              </a:ext>
            </a:extLst>
          </p:cNvPr>
          <p:cNvSpPr>
            <a:spLocks noGrp="1"/>
          </p:cNvSpPr>
          <p:nvPr>
            <p:ph type="sldNum" sz="quarter" idx="12"/>
          </p:nvPr>
        </p:nvSpPr>
        <p:spPr/>
        <p:txBody>
          <a:bodyPr/>
          <a:lstStyle/>
          <a:p>
            <a:fld id="{A193C64B-2574-4D3D-B044-92D68AAEF81F}" type="slidenum">
              <a:rPr lang="en-IN" smtClean="0"/>
              <a:t>264</a:t>
            </a:fld>
            <a:endParaRPr lang="en-IN"/>
          </a:p>
        </p:txBody>
      </p:sp>
    </p:spTree>
    <p:extLst>
      <p:ext uri="{BB962C8B-B14F-4D97-AF65-F5344CB8AC3E}">
        <p14:creationId xmlns:p14="http://schemas.microsoft.com/office/powerpoint/2010/main" val="1828171756"/>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7F9F0-BB17-4A67-9609-0057E0EABE9B}"/>
              </a:ext>
            </a:extLst>
          </p:cNvPr>
          <p:cNvSpPr>
            <a:spLocks noGrp="1"/>
          </p:cNvSpPr>
          <p:nvPr>
            <p:ph type="title"/>
          </p:nvPr>
        </p:nvSpPr>
        <p:spPr/>
        <p:txBody>
          <a:bodyPr/>
          <a:lstStyle/>
          <a:p>
            <a:r>
              <a:rPr lang="en-US" dirty="0"/>
              <a:t>Tools for Accessibility Testing:</a:t>
            </a:r>
            <a:br>
              <a:rPr lang="en-US" dirty="0"/>
            </a:br>
            <a:endParaRPr lang="en-IN" dirty="0"/>
          </a:p>
        </p:txBody>
      </p:sp>
      <p:sp>
        <p:nvSpPr>
          <p:cNvPr id="3" name="Content Placeholder 2">
            <a:extLst>
              <a:ext uri="{FF2B5EF4-FFF2-40B4-BE49-F238E27FC236}">
                <a16:creationId xmlns:a16="http://schemas.microsoft.com/office/drawing/2014/main" id="{B84EA65D-B86E-4C45-913E-C8DCB62BDD89}"/>
              </a:ext>
            </a:extLst>
          </p:cNvPr>
          <p:cNvSpPr>
            <a:spLocks noGrp="1"/>
          </p:cNvSpPr>
          <p:nvPr>
            <p:ph idx="1"/>
          </p:nvPr>
        </p:nvSpPr>
        <p:spPr/>
        <p:txBody>
          <a:bodyPr>
            <a:normAutofit/>
          </a:bodyPr>
          <a:lstStyle/>
          <a:p>
            <a:r>
              <a:rPr lang="en-US" b="1" dirty="0"/>
              <a:t>Playwright</a:t>
            </a:r>
            <a:r>
              <a:rPr lang="en-US" dirty="0"/>
              <a:t>: Provides APIs for automating accessibility checks and interacting with web elements programmatically.</a:t>
            </a:r>
          </a:p>
          <a:p>
            <a:r>
              <a:rPr lang="en-US" b="1" dirty="0"/>
              <a:t>Axe-core</a:t>
            </a:r>
            <a:r>
              <a:rPr lang="en-US" dirty="0"/>
              <a:t>: A JavaScript library for automated accessibility testing, integrated with Playwright and other testing frameworks.</a:t>
            </a:r>
          </a:p>
          <a:p>
            <a:r>
              <a:rPr lang="en-US" b="1" dirty="0"/>
              <a:t>Lighthouse</a:t>
            </a:r>
            <a:r>
              <a:rPr lang="en-US" dirty="0"/>
              <a:t>: An open-source tool from Google for auditing web page performance, accessibility, and best practices.</a:t>
            </a:r>
            <a:endParaRPr lang="en-IN" dirty="0"/>
          </a:p>
        </p:txBody>
      </p:sp>
      <p:sp>
        <p:nvSpPr>
          <p:cNvPr id="4" name="Date Placeholder 3">
            <a:extLst>
              <a:ext uri="{FF2B5EF4-FFF2-40B4-BE49-F238E27FC236}">
                <a16:creationId xmlns:a16="http://schemas.microsoft.com/office/drawing/2014/main" id="{064C4D10-0D94-4EC9-B5DC-63BEF5B38A6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813C5C1-C25A-4F37-9D0F-AB6953488F0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CB8F440-C685-493C-83DC-9577F644E967}"/>
              </a:ext>
            </a:extLst>
          </p:cNvPr>
          <p:cNvSpPr>
            <a:spLocks noGrp="1"/>
          </p:cNvSpPr>
          <p:nvPr>
            <p:ph type="sldNum" sz="quarter" idx="12"/>
          </p:nvPr>
        </p:nvSpPr>
        <p:spPr/>
        <p:txBody>
          <a:bodyPr/>
          <a:lstStyle/>
          <a:p>
            <a:fld id="{A193C64B-2574-4D3D-B044-92D68AAEF81F}" type="slidenum">
              <a:rPr lang="en-IN" smtClean="0"/>
              <a:t>265</a:t>
            </a:fld>
            <a:endParaRPr lang="en-IN"/>
          </a:p>
        </p:txBody>
      </p:sp>
    </p:spTree>
    <p:extLst>
      <p:ext uri="{BB962C8B-B14F-4D97-AF65-F5344CB8AC3E}">
        <p14:creationId xmlns:p14="http://schemas.microsoft.com/office/powerpoint/2010/main" val="3156603401"/>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77D86-6691-4A93-8FE6-2289CBD5CA3E}"/>
              </a:ext>
            </a:extLst>
          </p:cNvPr>
          <p:cNvSpPr>
            <a:spLocks noGrp="1"/>
          </p:cNvSpPr>
          <p:nvPr>
            <p:ph type="title"/>
          </p:nvPr>
        </p:nvSpPr>
        <p:spPr/>
        <p:txBody>
          <a:bodyPr/>
          <a:lstStyle/>
          <a:p>
            <a:r>
              <a:rPr lang="en-US" dirty="0"/>
              <a:t>Strict Countries for Accessibility</a:t>
            </a:r>
            <a:endParaRPr lang="en-IN" dirty="0"/>
          </a:p>
        </p:txBody>
      </p:sp>
      <p:sp>
        <p:nvSpPr>
          <p:cNvPr id="3" name="Content Placeholder 2">
            <a:extLst>
              <a:ext uri="{FF2B5EF4-FFF2-40B4-BE49-F238E27FC236}">
                <a16:creationId xmlns:a16="http://schemas.microsoft.com/office/drawing/2014/main" id="{99A5B110-8FCB-47B3-97C7-183843F338BD}"/>
              </a:ext>
            </a:extLst>
          </p:cNvPr>
          <p:cNvSpPr>
            <a:spLocks noGrp="1"/>
          </p:cNvSpPr>
          <p:nvPr>
            <p:ph idx="1"/>
          </p:nvPr>
        </p:nvSpPr>
        <p:spPr/>
        <p:txBody>
          <a:bodyPr/>
          <a:lstStyle/>
          <a:p>
            <a:r>
              <a:rPr lang="en-IN" b="1" dirty="0"/>
              <a:t>United States</a:t>
            </a:r>
          </a:p>
          <a:p>
            <a:r>
              <a:rPr lang="en-IN" b="1" dirty="0"/>
              <a:t>European Union</a:t>
            </a:r>
          </a:p>
          <a:p>
            <a:r>
              <a:rPr lang="en-IN" b="1" dirty="0"/>
              <a:t>Canada</a:t>
            </a:r>
          </a:p>
          <a:p>
            <a:r>
              <a:rPr lang="en-IN" b="1" dirty="0"/>
              <a:t>Australia</a:t>
            </a:r>
          </a:p>
          <a:p>
            <a:r>
              <a:rPr lang="en-IN" b="1" dirty="0"/>
              <a:t>United Kingdom</a:t>
            </a:r>
          </a:p>
          <a:p>
            <a:r>
              <a:rPr lang="en-IN" b="1" dirty="0"/>
              <a:t>Japan</a:t>
            </a:r>
          </a:p>
          <a:p>
            <a:pPr marL="457200" lvl="1" indent="0">
              <a:buNone/>
            </a:pPr>
            <a:r>
              <a:rPr lang="en-US" b="1" dirty="0"/>
              <a:t>	</a:t>
            </a:r>
            <a:r>
              <a:rPr lang="en-IN" b="1" dirty="0"/>
              <a:t>					</a:t>
            </a:r>
            <a:endParaRPr lang="en-IN" dirty="0"/>
          </a:p>
        </p:txBody>
      </p:sp>
      <p:sp>
        <p:nvSpPr>
          <p:cNvPr id="4" name="Date Placeholder 3">
            <a:extLst>
              <a:ext uri="{FF2B5EF4-FFF2-40B4-BE49-F238E27FC236}">
                <a16:creationId xmlns:a16="http://schemas.microsoft.com/office/drawing/2014/main" id="{D0D86696-7D1C-43FB-9350-313709130DC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C037ADA-2C02-4A2D-8328-3966D46E275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E57F0BA-B57E-4C07-8BE0-FC52C4204C8E}"/>
              </a:ext>
            </a:extLst>
          </p:cNvPr>
          <p:cNvSpPr>
            <a:spLocks noGrp="1"/>
          </p:cNvSpPr>
          <p:nvPr>
            <p:ph type="sldNum" sz="quarter" idx="12"/>
          </p:nvPr>
        </p:nvSpPr>
        <p:spPr/>
        <p:txBody>
          <a:bodyPr/>
          <a:lstStyle/>
          <a:p>
            <a:fld id="{A193C64B-2574-4D3D-B044-92D68AAEF81F}" type="slidenum">
              <a:rPr lang="en-IN" smtClean="0"/>
              <a:t>266</a:t>
            </a:fld>
            <a:endParaRPr lang="en-IN"/>
          </a:p>
        </p:txBody>
      </p:sp>
    </p:spTree>
    <p:extLst>
      <p:ext uri="{BB962C8B-B14F-4D97-AF65-F5344CB8AC3E}">
        <p14:creationId xmlns:p14="http://schemas.microsoft.com/office/powerpoint/2010/main" val="815100068"/>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9B1964-2896-494C-8D4C-5C4933D7397A}"/>
              </a:ext>
            </a:extLst>
          </p:cNvPr>
          <p:cNvSpPr>
            <a:spLocks noGrp="1"/>
          </p:cNvSpPr>
          <p:nvPr>
            <p:ph type="ctrTitle"/>
          </p:nvPr>
        </p:nvSpPr>
        <p:spPr/>
        <p:txBody>
          <a:bodyPr/>
          <a:lstStyle/>
          <a:p>
            <a:r>
              <a:rPr lang="en-US" dirty="0"/>
              <a:t>Reporting</a:t>
            </a:r>
            <a:endParaRPr lang="en-IN" dirty="0"/>
          </a:p>
        </p:txBody>
      </p:sp>
      <p:sp>
        <p:nvSpPr>
          <p:cNvPr id="5" name="Subtitle 4">
            <a:extLst>
              <a:ext uri="{FF2B5EF4-FFF2-40B4-BE49-F238E27FC236}">
                <a16:creationId xmlns:a16="http://schemas.microsoft.com/office/drawing/2014/main" id="{F2114077-B5B2-436F-A67F-AC539C9DA58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590511062"/>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F0394-8E4B-4BB4-A611-183B7F20F00A}"/>
              </a:ext>
            </a:extLst>
          </p:cNvPr>
          <p:cNvSpPr>
            <a:spLocks noGrp="1"/>
          </p:cNvSpPr>
          <p:nvPr>
            <p:ph type="title"/>
          </p:nvPr>
        </p:nvSpPr>
        <p:spPr/>
        <p:txBody>
          <a:bodyPr/>
          <a:lstStyle/>
          <a:p>
            <a:r>
              <a:rPr lang="en-US" dirty="0"/>
              <a:t>Metrics and Reporting:</a:t>
            </a:r>
            <a:br>
              <a:rPr lang="en-US" dirty="0"/>
            </a:br>
            <a:endParaRPr lang="en-IN" dirty="0"/>
          </a:p>
        </p:txBody>
      </p:sp>
      <p:sp>
        <p:nvSpPr>
          <p:cNvPr id="3" name="Content Placeholder 2">
            <a:extLst>
              <a:ext uri="{FF2B5EF4-FFF2-40B4-BE49-F238E27FC236}">
                <a16:creationId xmlns:a16="http://schemas.microsoft.com/office/drawing/2014/main" id="{72632133-05D9-40A0-96FB-1720C4EDF6AE}"/>
              </a:ext>
            </a:extLst>
          </p:cNvPr>
          <p:cNvSpPr>
            <a:spLocks noGrp="1"/>
          </p:cNvSpPr>
          <p:nvPr>
            <p:ph idx="1"/>
          </p:nvPr>
        </p:nvSpPr>
        <p:spPr/>
        <p:txBody>
          <a:bodyPr/>
          <a:lstStyle/>
          <a:p>
            <a:r>
              <a:rPr lang="en-US" dirty="0"/>
              <a:t>Measure accessibility compliance using metrics such as WCAG conformance levels (A, AA, AAA).</a:t>
            </a:r>
          </a:p>
          <a:p>
            <a:r>
              <a:rPr lang="en-US" dirty="0"/>
              <a:t>Generate accessibility reports with detailed findings, recommendations, and remediation steps for developers.</a:t>
            </a:r>
            <a:endParaRPr lang="en-IN" dirty="0"/>
          </a:p>
        </p:txBody>
      </p:sp>
      <p:sp>
        <p:nvSpPr>
          <p:cNvPr id="4" name="Date Placeholder 3">
            <a:extLst>
              <a:ext uri="{FF2B5EF4-FFF2-40B4-BE49-F238E27FC236}">
                <a16:creationId xmlns:a16="http://schemas.microsoft.com/office/drawing/2014/main" id="{C74819DB-2841-4330-876A-E09DADAC90D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AC05F64-10ED-4673-A251-45AD0AE484F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F6C28B5-D061-4A28-828C-741BCA34772D}"/>
              </a:ext>
            </a:extLst>
          </p:cNvPr>
          <p:cNvSpPr>
            <a:spLocks noGrp="1"/>
          </p:cNvSpPr>
          <p:nvPr>
            <p:ph type="sldNum" sz="quarter" idx="12"/>
          </p:nvPr>
        </p:nvSpPr>
        <p:spPr/>
        <p:txBody>
          <a:bodyPr/>
          <a:lstStyle/>
          <a:p>
            <a:fld id="{A193C64B-2574-4D3D-B044-92D68AAEF81F}" type="slidenum">
              <a:rPr lang="en-IN" smtClean="0"/>
              <a:t>268</a:t>
            </a:fld>
            <a:endParaRPr lang="en-IN"/>
          </a:p>
        </p:txBody>
      </p:sp>
    </p:spTree>
    <p:extLst>
      <p:ext uri="{BB962C8B-B14F-4D97-AF65-F5344CB8AC3E}">
        <p14:creationId xmlns:p14="http://schemas.microsoft.com/office/powerpoint/2010/main" val="3283890735"/>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0DD7A6-426D-4AD2-996B-D036E576B593}"/>
              </a:ext>
            </a:extLst>
          </p:cNvPr>
          <p:cNvSpPr>
            <a:spLocks noGrp="1"/>
          </p:cNvSpPr>
          <p:nvPr>
            <p:ph type="ctrTitle"/>
          </p:nvPr>
        </p:nvSpPr>
        <p:spPr/>
        <p:txBody>
          <a:bodyPr/>
          <a:lstStyle/>
          <a:p>
            <a:r>
              <a:rPr lang="en-IN" dirty="0"/>
              <a:t>Visual Regression Testing</a:t>
            </a:r>
          </a:p>
        </p:txBody>
      </p:sp>
      <p:sp>
        <p:nvSpPr>
          <p:cNvPr id="5" name="Subtitle 4">
            <a:extLst>
              <a:ext uri="{FF2B5EF4-FFF2-40B4-BE49-F238E27FC236}">
                <a16:creationId xmlns:a16="http://schemas.microsoft.com/office/drawing/2014/main" id="{A48E456F-7D3C-4C70-92F0-7F311D7E8D9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8916159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680BD-114F-4DE4-B476-ED351D436C86}"/>
              </a:ext>
            </a:extLst>
          </p:cNvPr>
          <p:cNvSpPr>
            <a:spLocks noGrp="1"/>
          </p:cNvSpPr>
          <p:nvPr>
            <p:ph type="ctrTitle"/>
          </p:nvPr>
        </p:nvSpPr>
        <p:spPr/>
        <p:txBody>
          <a:bodyPr/>
          <a:lstStyle/>
          <a:p>
            <a:r>
              <a:rPr lang="en-US" dirty="0"/>
              <a:t>Quiz Time</a:t>
            </a:r>
            <a:endParaRPr lang="en-IN" dirty="0"/>
          </a:p>
        </p:txBody>
      </p:sp>
      <p:sp>
        <p:nvSpPr>
          <p:cNvPr id="7" name="Subtitle 6">
            <a:extLst>
              <a:ext uri="{FF2B5EF4-FFF2-40B4-BE49-F238E27FC236}">
                <a16:creationId xmlns:a16="http://schemas.microsoft.com/office/drawing/2014/main" id="{AFB1FAD9-ECD1-4179-BF23-D175EA13AC7C}"/>
              </a:ext>
            </a:extLst>
          </p:cNvPr>
          <p:cNvSpPr>
            <a:spLocks noGrp="1"/>
          </p:cNvSpPr>
          <p:nvPr>
            <p:ph type="subTitle" idx="1"/>
          </p:nvPr>
        </p:nvSpPr>
        <p:spPr/>
        <p:txBody>
          <a:bodyPr/>
          <a:lstStyle/>
          <a:p>
            <a:endParaRPr lang="en-IN"/>
          </a:p>
        </p:txBody>
      </p:sp>
      <p:sp>
        <p:nvSpPr>
          <p:cNvPr id="4" name="Date Placeholder 3">
            <a:extLst>
              <a:ext uri="{FF2B5EF4-FFF2-40B4-BE49-F238E27FC236}">
                <a16:creationId xmlns:a16="http://schemas.microsoft.com/office/drawing/2014/main" id="{B3DF007C-4C28-416E-B497-79DE9B6BF34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5638ED5-992E-4565-B76E-CC0C9F75899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E275BC5-B7FB-40A5-AFDA-6B01D5744089}"/>
              </a:ext>
            </a:extLst>
          </p:cNvPr>
          <p:cNvSpPr>
            <a:spLocks noGrp="1"/>
          </p:cNvSpPr>
          <p:nvPr>
            <p:ph type="sldNum" sz="quarter" idx="12"/>
          </p:nvPr>
        </p:nvSpPr>
        <p:spPr/>
        <p:txBody>
          <a:bodyPr/>
          <a:lstStyle/>
          <a:p>
            <a:fld id="{A193C64B-2574-4D3D-B044-92D68AAEF81F}" type="slidenum">
              <a:rPr lang="en-IN" smtClean="0"/>
              <a:t>27</a:t>
            </a:fld>
            <a:endParaRPr lang="en-IN"/>
          </a:p>
        </p:txBody>
      </p:sp>
      <p:pic>
        <p:nvPicPr>
          <p:cNvPr id="8" name="Picture 7">
            <a:extLst>
              <a:ext uri="{FF2B5EF4-FFF2-40B4-BE49-F238E27FC236}">
                <a16:creationId xmlns:a16="http://schemas.microsoft.com/office/drawing/2014/main" id="{E75887AC-F468-4DE9-B60D-6B8E383DA48B}"/>
              </a:ext>
            </a:extLst>
          </p:cNvPr>
          <p:cNvPicPr>
            <a:picLocks noChangeAspect="1"/>
          </p:cNvPicPr>
          <p:nvPr/>
        </p:nvPicPr>
        <p:blipFill>
          <a:blip r:embed="rId2"/>
          <a:stretch>
            <a:fillRect/>
          </a:stretch>
        </p:blipFill>
        <p:spPr>
          <a:xfrm>
            <a:off x="6736315" y="1877845"/>
            <a:ext cx="3658111" cy="2391109"/>
          </a:xfrm>
          <a:prstGeom prst="rect">
            <a:avLst/>
          </a:prstGeom>
        </p:spPr>
      </p:pic>
    </p:spTree>
    <p:extLst>
      <p:ext uri="{BB962C8B-B14F-4D97-AF65-F5344CB8AC3E}">
        <p14:creationId xmlns:p14="http://schemas.microsoft.com/office/powerpoint/2010/main" val="3413772847"/>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45B83-6135-444A-ABC4-759644D7D755}"/>
              </a:ext>
            </a:extLst>
          </p:cNvPr>
          <p:cNvSpPr>
            <a:spLocks noGrp="1"/>
          </p:cNvSpPr>
          <p:nvPr>
            <p:ph type="title"/>
          </p:nvPr>
        </p:nvSpPr>
        <p:spPr/>
        <p:txBody>
          <a:bodyPr/>
          <a:lstStyle/>
          <a:p>
            <a:r>
              <a:rPr lang="en-US" dirty="0"/>
              <a:t>Introduction to Visual Regression Testing:</a:t>
            </a:r>
            <a:br>
              <a:rPr lang="en-US" dirty="0"/>
            </a:br>
            <a:endParaRPr lang="en-IN" dirty="0"/>
          </a:p>
        </p:txBody>
      </p:sp>
      <p:sp>
        <p:nvSpPr>
          <p:cNvPr id="3" name="Content Placeholder 2">
            <a:extLst>
              <a:ext uri="{FF2B5EF4-FFF2-40B4-BE49-F238E27FC236}">
                <a16:creationId xmlns:a16="http://schemas.microsoft.com/office/drawing/2014/main" id="{09824D99-901A-4540-86C9-EBB77EDFFBE6}"/>
              </a:ext>
            </a:extLst>
          </p:cNvPr>
          <p:cNvSpPr>
            <a:spLocks noGrp="1"/>
          </p:cNvSpPr>
          <p:nvPr>
            <p:ph idx="1"/>
          </p:nvPr>
        </p:nvSpPr>
        <p:spPr/>
        <p:txBody>
          <a:bodyPr/>
          <a:lstStyle/>
          <a:p>
            <a:r>
              <a:rPr lang="en-US" dirty="0"/>
              <a:t>Visual regression testing is a technique used to detect unintended visual changes in web applications between different versions or environments.</a:t>
            </a:r>
          </a:p>
          <a:p>
            <a:r>
              <a:rPr lang="en-US" dirty="0"/>
              <a:t>It involves capturing screenshots of web pages and comparing them pixel by pixel to identify visual discrepancies.</a:t>
            </a:r>
            <a:endParaRPr lang="en-IN" dirty="0"/>
          </a:p>
        </p:txBody>
      </p:sp>
      <p:sp>
        <p:nvSpPr>
          <p:cNvPr id="4" name="Date Placeholder 3">
            <a:extLst>
              <a:ext uri="{FF2B5EF4-FFF2-40B4-BE49-F238E27FC236}">
                <a16:creationId xmlns:a16="http://schemas.microsoft.com/office/drawing/2014/main" id="{DBB7705F-9773-4E36-98FA-BA13FD93C6C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BE73F1E-9B0F-46F6-BF9B-2C3C314259E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D387135-F0C3-46B3-9C6C-75A4B705947C}"/>
              </a:ext>
            </a:extLst>
          </p:cNvPr>
          <p:cNvSpPr>
            <a:spLocks noGrp="1"/>
          </p:cNvSpPr>
          <p:nvPr>
            <p:ph type="sldNum" sz="quarter" idx="12"/>
          </p:nvPr>
        </p:nvSpPr>
        <p:spPr/>
        <p:txBody>
          <a:bodyPr/>
          <a:lstStyle/>
          <a:p>
            <a:fld id="{A193C64B-2574-4D3D-B044-92D68AAEF81F}" type="slidenum">
              <a:rPr lang="en-IN" smtClean="0"/>
              <a:t>270</a:t>
            </a:fld>
            <a:endParaRPr lang="en-IN"/>
          </a:p>
        </p:txBody>
      </p:sp>
    </p:spTree>
    <p:extLst>
      <p:ext uri="{BB962C8B-B14F-4D97-AF65-F5344CB8AC3E}">
        <p14:creationId xmlns:p14="http://schemas.microsoft.com/office/powerpoint/2010/main" val="3823744900"/>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FC2A5-B13A-4720-9D72-BA1B2EBEA73D}"/>
              </a:ext>
            </a:extLst>
          </p:cNvPr>
          <p:cNvSpPr>
            <a:spLocks noGrp="1"/>
          </p:cNvSpPr>
          <p:nvPr>
            <p:ph type="title"/>
          </p:nvPr>
        </p:nvSpPr>
        <p:spPr/>
        <p:txBody>
          <a:bodyPr/>
          <a:lstStyle/>
          <a:p>
            <a:r>
              <a:rPr lang="en-US" dirty="0"/>
              <a:t>Common Use Cases:</a:t>
            </a:r>
            <a:br>
              <a:rPr lang="en-US" dirty="0"/>
            </a:br>
            <a:endParaRPr lang="en-IN" dirty="0"/>
          </a:p>
        </p:txBody>
      </p:sp>
      <p:sp>
        <p:nvSpPr>
          <p:cNvPr id="3" name="Content Placeholder 2">
            <a:extLst>
              <a:ext uri="{FF2B5EF4-FFF2-40B4-BE49-F238E27FC236}">
                <a16:creationId xmlns:a16="http://schemas.microsoft.com/office/drawing/2014/main" id="{AFC91A50-B985-49DB-B4A4-261D8BB12837}"/>
              </a:ext>
            </a:extLst>
          </p:cNvPr>
          <p:cNvSpPr>
            <a:spLocks noGrp="1"/>
          </p:cNvSpPr>
          <p:nvPr>
            <p:ph idx="1"/>
          </p:nvPr>
        </p:nvSpPr>
        <p:spPr/>
        <p:txBody>
          <a:bodyPr/>
          <a:lstStyle/>
          <a:p>
            <a:r>
              <a:rPr lang="en-US" dirty="0"/>
              <a:t>Detecting layout shifts or styling changes caused by </a:t>
            </a:r>
            <a:r>
              <a:rPr lang="en-US" dirty="0">
                <a:highlight>
                  <a:srgbClr val="FFFF00"/>
                </a:highlight>
              </a:rPr>
              <a:t>code updates.</a:t>
            </a:r>
          </a:p>
          <a:p>
            <a:r>
              <a:rPr lang="en-US" dirty="0"/>
              <a:t>Ensuring consistent rendering across browsers, devices, and screen sizes.</a:t>
            </a:r>
          </a:p>
          <a:p>
            <a:r>
              <a:rPr lang="en-US" dirty="0"/>
              <a:t>Validating changes to UI components, such as buttons, forms, and navigation menus.</a:t>
            </a:r>
          </a:p>
          <a:p>
            <a:r>
              <a:rPr lang="en-US" dirty="0"/>
              <a:t>Monitoring third-party integrations and dependencies for visual changes.</a:t>
            </a:r>
            <a:endParaRPr lang="en-IN" dirty="0"/>
          </a:p>
        </p:txBody>
      </p:sp>
      <p:sp>
        <p:nvSpPr>
          <p:cNvPr id="4" name="Date Placeholder 3">
            <a:extLst>
              <a:ext uri="{FF2B5EF4-FFF2-40B4-BE49-F238E27FC236}">
                <a16:creationId xmlns:a16="http://schemas.microsoft.com/office/drawing/2014/main" id="{20146F2B-D45F-4760-9085-EC1B6EBB4C5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EC1B67E-46A5-4017-B829-67E56AC14A8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05DCB07-0257-4499-88E6-CA26A5E15684}"/>
              </a:ext>
            </a:extLst>
          </p:cNvPr>
          <p:cNvSpPr>
            <a:spLocks noGrp="1"/>
          </p:cNvSpPr>
          <p:nvPr>
            <p:ph type="sldNum" sz="quarter" idx="12"/>
          </p:nvPr>
        </p:nvSpPr>
        <p:spPr/>
        <p:txBody>
          <a:bodyPr/>
          <a:lstStyle/>
          <a:p>
            <a:fld id="{A193C64B-2574-4D3D-B044-92D68AAEF81F}" type="slidenum">
              <a:rPr lang="en-IN" smtClean="0"/>
              <a:t>271</a:t>
            </a:fld>
            <a:endParaRPr lang="en-IN"/>
          </a:p>
        </p:txBody>
      </p:sp>
    </p:spTree>
    <p:extLst>
      <p:ext uri="{BB962C8B-B14F-4D97-AF65-F5344CB8AC3E}">
        <p14:creationId xmlns:p14="http://schemas.microsoft.com/office/powerpoint/2010/main" val="3654368080"/>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45986-EEC6-4526-983D-74B52888A191}"/>
              </a:ext>
            </a:extLst>
          </p:cNvPr>
          <p:cNvSpPr>
            <a:spLocks noGrp="1"/>
          </p:cNvSpPr>
          <p:nvPr>
            <p:ph type="title"/>
          </p:nvPr>
        </p:nvSpPr>
        <p:spPr/>
        <p:txBody>
          <a:bodyPr/>
          <a:lstStyle/>
          <a:p>
            <a:r>
              <a:rPr lang="en-US" dirty="0"/>
              <a:t>How Visual Regression Testing Works:</a:t>
            </a:r>
            <a:br>
              <a:rPr lang="en-US" dirty="0"/>
            </a:br>
            <a:endParaRPr lang="en-IN" dirty="0"/>
          </a:p>
        </p:txBody>
      </p:sp>
      <p:sp>
        <p:nvSpPr>
          <p:cNvPr id="3" name="Content Placeholder 2">
            <a:extLst>
              <a:ext uri="{FF2B5EF4-FFF2-40B4-BE49-F238E27FC236}">
                <a16:creationId xmlns:a16="http://schemas.microsoft.com/office/drawing/2014/main" id="{5C147AB6-FB3B-44AA-B9BE-3B408BFC844C}"/>
              </a:ext>
            </a:extLst>
          </p:cNvPr>
          <p:cNvSpPr>
            <a:spLocks noGrp="1"/>
          </p:cNvSpPr>
          <p:nvPr>
            <p:ph idx="1"/>
          </p:nvPr>
        </p:nvSpPr>
        <p:spPr/>
        <p:txBody>
          <a:bodyPr>
            <a:normAutofit/>
          </a:bodyPr>
          <a:lstStyle/>
          <a:p>
            <a:r>
              <a:rPr lang="en-US" b="1" dirty="0"/>
              <a:t>Capture Baseline Screenshots:</a:t>
            </a:r>
            <a:endParaRPr lang="en-US" dirty="0"/>
          </a:p>
          <a:p>
            <a:r>
              <a:rPr lang="en-US" b="1" dirty="0"/>
              <a:t>Capture Test Screenshots</a:t>
            </a:r>
            <a:r>
              <a:rPr lang="en-US" dirty="0"/>
              <a:t>: </a:t>
            </a:r>
          </a:p>
          <a:p>
            <a:r>
              <a:rPr lang="en-US" b="1" dirty="0"/>
              <a:t>Perform Image Comparison:</a:t>
            </a:r>
            <a:endParaRPr lang="en-US" dirty="0"/>
          </a:p>
          <a:p>
            <a:r>
              <a:rPr lang="en-US" b="1" dirty="0"/>
              <a:t>Identify Differences: </a:t>
            </a:r>
          </a:p>
          <a:p>
            <a:r>
              <a:rPr lang="en-US" b="1" dirty="0"/>
              <a:t>Review and Analyze</a:t>
            </a:r>
            <a:r>
              <a:rPr lang="en-US" dirty="0"/>
              <a:t>:</a:t>
            </a:r>
            <a:endParaRPr lang="en-IN" dirty="0"/>
          </a:p>
        </p:txBody>
      </p:sp>
      <p:sp>
        <p:nvSpPr>
          <p:cNvPr id="4" name="Date Placeholder 3">
            <a:extLst>
              <a:ext uri="{FF2B5EF4-FFF2-40B4-BE49-F238E27FC236}">
                <a16:creationId xmlns:a16="http://schemas.microsoft.com/office/drawing/2014/main" id="{A6813063-5488-4012-ADFB-2D7B47B8035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3C7F2E7-F88C-4E03-AEE2-C908C21A105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09D9919-70F8-4230-BF4D-4C69AD5BAABE}"/>
              </a:ext>
            </a:extLst>
          </p:cNvPr>
          <p:cNvSpPr>
            <a:spLocks noGrp="1"/>
          </p:cNvSpPr>
          <p:nvPr>
            <p:ph type="sldNum" sz="quarter" idx="12"/>
          </p:nvPr>
        </p:nvSpPr>
        <p:spPr/>
        <p:txBody>
          <a:bodyPr/>
          <a:lstStyle/>
          <a:p>
            <a:fld id="{A193C64B-2574-4D3D-B044-92D68AAEF81F}" type="slidenum">
              <a:rPr lang="en-IN" smtClean="0"/>
              <a:t>272</a:t>
            </a:fld>
            <a:endParaRPr lang="en-IN"/>
          </a:p>
        </p:txBody>
      </p:sp>
    </p:spTree>
    <p:extLst>
      <p:ext uri="{BB962C8B-B14F-4D97-AF65-F5344CB8AC3E}">
        <p14:creationId xmlns:p14="http://schemas.microsoft.com/office/powerpoint/2010/main" val="3403049911"/>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BD4A4-6BC1-47C5-A7B7-883BEE5B8455}"/>
              </a:ext>
            </a:extLst>
          </p:cNvPr>
          <p:cNvSpPr>
            <a:spLocks noGrp="1"/>
          </p:cNvSpPr>
          <p:nvPr>
            <p:ph type="title"/>
          </p:nvPr>
        </p:nvSpPr>
        <p:spPr/>
        <p:txBody>
          <a:bodyPr/>
          <a:lstStyle/>
          <a:p>
            <a:r>
              <a:rPr lang="en-US" dirty="0"/>
              <a:t>Benefits of Visual Regression Testing:</a:t>
            </a:r>
            <a:br>
              <a:rPr lang="en-US" dirty="0"/>
            </a:br>
            <a:endParaRPr lang="en-IN" dirty="0"/>
          </a:p>
        </p:txBody>
      </p:sp>
      <p:sp>
        <p:nvSpPr>
          <p:cNvPr id="3" name="Content Placeholder 2">
            <a:extLst>
              <a:ext uri="{FF2B5EF4-FFF2-40B4-BE49-F238E27FC236}">
                <a16:creationId xmlns:a16="http://schemas.microsoft.com/office/drawing/2014/main" id="{E5368A5B-6203-471C-ABD1-2BF32103B1B1}"/>
              </a:ext>
            </a:extLst>
          </p:cNvPr>
          <p:cNvSpPr>
            <a:spLocks noGrp="1"/>
          </p:cNvSpPr>
          <p:nvPr>
            <p:ph idx="1"/>
          </p:nvPr>
        </p:nvSpPr>
        <p:spPr/>
        <p:txBody>
          <a:bodyPr>
            <a:normAutofit/>
          </a:bodyPr>
          <a:lstStyle/>
          <a:p>
            <a:r>
              <a:rPr lang="en-US" dirty="0"/>
              <a:t>Helps prevent visual bugs and regressions from reaching production.</a:t>
            </a:r>
          </a:p>
          <a:p>
            <a:r>
              <a:rPr lang="en-US" dirty="0"/>
              <a:t>Improves UI consistency and user experience by detecting subtle design changes.</a:t>
            </a:r>
          </a:p>
          <a:p>
            <a:r>
              <a:rPr lang="en-US" dirty="0"/>
              <a:t>Increases confidence in code changes and deployments by validating visual integrity.</a:t>
            </a:r>
          </a:p>
          <a:p>
            <a:r>
              <a:rPr lang="en-US" dirty="0"/>
              <a:t>Facilitates collaboration between developers, designers, and QA teams by providing visual feedback.</a:t>
            </a:r>
            <a:endParaRPr lang="en-IN" dirty="0"/>
          </a:p>
        </p:txBody>
      </p:sp>
      <p:sp>
        <p:nvSpPr>
          <p:cNvPr id="4" name="Date Placeholder 3">
            <a:extLst>
              <a:ext uri="{FF2B5EF4-FFF2-40B4-BE49-F238E27FC236}">
                <a16:creationId xmlns:a16="http://schemas.microsoft.com/office/drawing/2014/main" id="{053D7AC7-A47E-470C-AAF7-90EBEB891D9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C903072-5D44-4633-8837-B7CFC1E3162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DDF216B-58DC-452A-8DB2-65238BDD60B3}"/>
              </a:ext>
            </a:extLst>
          </p:cNvPr>
          <p:cNvSpPr>
            <a:spLocks noGrp="1"/>
          </p:cNvSpPr>
          <p:nvPr>
            <p:ph type="sldNum" sz="quarter" idx="12"/>
          </p:nvPr>
        </p:nvSpPr>
        <p:spPr/>
        <p:txBody>
          <a:bodyPr/>
          <a:lstStyle/>
          <a:p>
            <a:fld id="{A193C64B-2574-4D3D-B044-92D68AAEF81F}" type="slidenum">
              <a:rPr lang="en-IN" smtClean="0"/>
              <a:t>273</a:t>
            </a:fld>
            <a:endParaRPr lang="en-IN"/>
          </a:p>
        </p:txBody>
      </p:sp>
    </p:spTree>
    <p:extLst>
      <p:ext uri="{BB962C8B-B14F-4D97-AF65-F5344CB8AC3E}">
        <p14:creationId xmlns:p14="http://schemas.microsoft.com/office/powerpoint/2010/main" val="1357126187"/>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F62F4-C647-4EC9-AEB0-00482CC598D1}"/>
              </a:ext>
            </a:extLst>
          </p:cNvPr>
          <p:cNvSpPr>
            <a:spLocks noGrp="1"/>
          </p:cNvSpPr>
          <p:nvPr>
            <p:ph type="title"/>
          </p:nvPr>
        </p:nvSpPr>
        <p:spPr/>
        <p:txBody>
          <a:bodyPr/>
          <a:lstStyle/>
          <a:p>
            <a:r>
              <a:rPr lang="en-US" dirty="0"/>
              <a:t>Approaches to Visual Regression Testing:</a:t>
            </a:r>
            <a:br>
              <a:rPr lang="en-US" dirty="0"/>
            </a:br>
            <a:endParaRPr lang="en-IN" dirty="0"/>
          </a:p>
        </p:txBody>
      </p:sp>
      <p:sp>
        <p:nvSpPr>
          <p:cNvPr id="3" name="Content Placeholder 2">
            <a:extLst>
              <a:ext uri="{FF2B5EF4-FFF2-40B4-BE49-F238E27FC236}">
                <a16:creationId xmlns:a16="http://schemas.microsoft.com/office/drawing/2014/main" id="{D01BF53F-7C10-42AD-8E3C-8F9DA176CB6B}"/>
              </a:ext>
            </a:extLst>
          </p:cNvPr>
          <p:cNvSpPr>
            <a:spLocks noGrp="1"/>
          </p:cNvSpPr>
          <p:nvPr>
            <p:ph idx="1"/>
          </p:nvPr>
        </p:nvSpPr>
        <p:spPr/>
        <p:txBody>
          <a:bodyPr>
            <a:normAutofit/>
          </a:bodyPr>
          <a:lstStyle/>
          <a:p>
            <a:r>
              <a:rPr lang="en-US" b="1" dirty="0"/>
              <a:t>Automated Testing</a:t>
            </a:r>
            <a:r>
              <a:rPr lang="en-US" dirty="0"/>
              <a:t>: Use tools like Playwright with visual regression testing libraries (e.g., </a:t>
            </a:r>
            <a:r>
              <a:rPr lang="en-US" dirty="0">
                <a:highlight>
                  <a:srgbClr val="FFFF00"/>
                </a:highlight>
              </a:rPr>
              <a:t>Percy</a:t>
            </a:r>
            <a:r>
              <a:rPr lang="en-US" dirty="0"/>
              <a:t>, </a:t>
            </a:r>
            <a:r>
              <a:rPr lang="en-US" dirty="0" err="1">
                <a:highlight>
                  <a:srgbClr val="FFFF00"/>
                </a:highlight>
              </a:rPr>
              <a:t>Applitools</a:t>
            </a:r>
            <a:r>
              <a:rPr lang="en-US" dirty="0"/>
              <a:t>) to automate screenshot capture and comparison.</a:t>
            </a:r>
          </a:p>
          <a:p>
            <a:r>
              <a:rPr lang="en-US" b="1" dirty="0"/>
              <a:t>Manual Review</a:t>
            </a:r>
            <a:r>
              <a:rPr lang="en-US" dirty="0"/>
              <a:t>: Perform manual visual inspections of screenshots to identify discrepancies, especially for complex or dynamic UI elements.</a:t>
            </a:r>
          </a:p>
          <a:p>
            <a:r>
              <a:rPr lang="en-US" b="1" dirty="0"/>
              <a:t>Integration with CI/CD Pipelines: </a:t>
            </a:r>
            <a:r>
              <a:rPr lang="en-US" dirty="0"/>
              <a:t>Integrate visual regression tests into your CI/CD pipelines to detect visual changes early in the development process.</a:t>
            </a:r>
            <a:endParaRPr lang="en-IN" dirty="0"/>
          </a:p>
        </p:txBody>
      </p:sp>
      <p:sp>
        <p:nvSpPr>
          <p:cNvPr id="4" name="Date Placeholder 3">
            <a:extLst>
              <a:ext uri="{FF2B5EF4-FFF2-40B4-BE49-F238E27FC236}">
                <a16:creationId xmlns:a16="http://schemas.microsoft.com/office/drawing/2014/main" id="{6A8656A8-88D6-40F8-A6AD-7C05226F37E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1A21EF2-8295-4FB0-AEC1-85702DEA288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160C263-A6A3-4556-9579-84FD11349CCE}"/>
              </a:ext>
            </a:extLst>
          </p:cNvPr>
          <p:cNvSpPr>
            <a:spLocks noGrp="1"/>
          </p:cNvSpPr>
          <p:nvPr>
            <p:ph type="sldNum" sz="quarter" idx="12"/>
          </p:nvPr>
        </p:nvSpPr>
        <p:spPr/>
        <p:txBody>
          <a:bodyPr/>
          <a:lstStyle/>
          <a:p>
            <a:fld id="{A193C64B-2574-4D3D-B044-92D68AAEF81F}" type="slidenum">
              <a:rPr lang="en-IN" smtClean="0"/>
              <a:t>274</a:t>
            </a:fld>
            <a:endParaRPr lang="en-IN"/>
          </a:p>
        </p:txBody>
      </p:sp>
    </p:spTree>
    <p:extLst>
      <p:ext uri="{BB962C8B-B14F-4D97-AF65-F5344CB8AC3E}">
        <p14:creationId xmlns:p14="http://schemas.microsoft.com/office/powerpoint/2010/main" val="686045000"/>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E6DCE-39D9-464B-BB77-C2A5DC2FC52E}"/>
              </a:ext>
            </a:extLst>
          </p:cNvPr>
          <p:cNvSpPr>
            <a:spLocks noGrp="1"/>
          </p:cNvSpPr>
          <p:nvPr>
            <p:ph type="title"/>
          </p:nvPr>
        </p:nvSpPr>
        <p:spPr/>
        <p:txBody>
          <a:bodyPr/>
          <a:lstStyle/>
          <a:p>
            <a:r>
              <a:rPr lang="en-US" dirty="0"/>
              <a:t>Best Practices for Visual Regression Testing:</a:t>
            </a:r>
            <a:br>
              <a:rPr lang="en-US" dirty="0"/>
            </a:br>
            <a:endParaRPr lang="en-IN" dirty="0"/>
          </a:p>
        </p:txBody>
      </p:sp>
      <p:sp>
        <p:nvSpPr>
          <p:cNvPr id="3" name="Content Placeholder 2">
            <a:extLst>
              <a:ext uri="{FF2B5EF4-FFF2-40B4-BE49-F238E27FC236}">
                <a16:creationId xmlns:a16="http://schemas.microsoft.com/office/drawing/2014/main" id="{CE15E9C1-F937-4048-BA09-D773368B3FB2}"/>
              </a:ext>
            </a:extLst>
          </p:cNvPr>
          <p:cNvSpPr>
            <a:spLocks noGrp="1"/>
          </p:cNvSpPr>
          <p:nvPr>
            <p:ph idx="1"/>
          </p:nvPr>
        </p:nvSpPr>
        <p:spPr/>
        <p:txBody>
          <a:bodyPr>
            <a:normAutofit fontScale="85000" lnSpcReduction="10000"/>
          </a:bodyPr>
          <a:lstStyle/>
          <a:p>
            <a:r>
              <a:rPr lang="en-US" b="1" dirty="0"/>
              <a:t>Establish a Baseline</a:t>
            </a:r>
            <a:r>
              <a:rPr lang="en-US" dirty="0"/>
              <a:t>: Create a baseline of screenshots for stable and consistent UI elements.</a:t>
            </a:r>
          </a:p>
          <a:p>
            <a:r>
              <a:rPr lang="en-US" b="1" dirty="0"/>
              <a:t>Define Tolerances</a:t>
            </a:r>
            <a:r>
              <a:rPr lang="en-US" dirty="0"/>
              <a:t>: Set tolerance levels for image comparison to account for minor visual differences and avoid false positives.</a:t>
            </a:r>
          </a:p>
          <a:p>
            <a:r>
              <a:rPr lang="en-US" b="1" dirty="0"/>
              <a:t>Maintain Test Coverage</a:t>
            </a:r>
            <a:r>
              <a:rPr lang="en-US" dirty="0"/>
              <a:t>: Regularly update and expand visual regression test suites to cover critical UI components and user workflows.</a:t>
            </a:r>
          </a:p>
          <a:p>
            <a:r>
              <a:rPr lang="en-US" b="1" dirty="0"/>
              <a:t>Review and Triaging</a:t>
            </a:r>
            <a:r>
              <a:rPr lang="en-US" dirty="0"/>
              <a:t>: Review visual diffs regularly, triage findings, and address legitimate regressions promptly.</a:t>
            </a:r>
          </a:p>
          <a:p>
            <a:r>
              <a:rPr lang="en-US" b="1" dirty="0"/>
              <a:t>Collaboration and Communication</a:t>
            </a:r>
            <a:r>
              <a:rPr lang="en-US" dirty="0"/>
              <a:t>: Foster collaboration between development, design, and QA teams to resolve visual discrepancies efficiently.</a:t>
            </a:r>
            <a:endParaRPr lang="en-IN" dirty="0"/>
          </a:p>
        </p:txBody>
      </p:sp>
      <p:sp>
        <p:nvSpPr>
          <p:cNvPr id="4" name="Date Placeholder 3">
            <a:extLst>
              <a:ext uri="{FF2B5EF4-FFF2-40B4-BE49-F238E27FC236}">
                <a16:creationId xmlns:a16="http://schemas.microsoft.com/office/drawing/2014/main" id="{06B8BB3B-9001-4484-BFD2-0C8B6224ADD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ECE080C-E56A-4702-8278-9EA3DFC84D2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FAAC52D-798B-45C5-9D50-E200DA1FA7B7}"/>
              </a:ext>
            </a:extLst>
          </p:cNvPr>
          <p:cNvSpPr>
            <a:spLocks noGrp="1"/>
          </p:cNvSpPr>
          <p:nvPr>
            <p:ph type="sldNum" sz="quarter" idx="12"/>
          </p:nvPr>
        </p:nvSpPr>
        <p:spPr/>
        <p:txBody>
          <a:bodyPr/>
          <a:lstStyle/>
          <a:p>
            <a:fld id="{A193C64B-2574-4D3D-B044-92D68AAEF81F}" type="slidenum">
              <a:rPr lang="en-IN" smtClean="0"/>
              <a:t>275</a:t>
            </a:fld>
            <a:endParaRPr lang="en-IN"/>
          </a:p>
        </p:txBody>
      </p:sp>
    </p:spTree>
    <p:extLst>
      <p:ext uri="{BB962C8B-B14F-4D97-AF65-F5344CB8AC3E}">
        <p14:creationId xmlns:p14="http://schemas.microsoft.com/office/powerpoint/2010/main" val="3169698107"/>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E5ADD-B956-4872-88F1-DE43FA11DA3A}"/>
              </a:ext>
            </a:extLst>
          </p:cNvPr>
          <p:cNvSpPr>
            <a:spLocks noGrp="1"/>
          </p:cNvSpPr>
          <p:nvPr>
            <p:ph type="title"/>
          </p:nvPr>
        </p:nvSpPr>
        <p:spPr/>
        <p:txBody>
          <a:bodyPr/>
          <a:lstStyle/>
          <a:p>
            <a:r>
              <a:rPr lang="en-US" dirty="0"/>
              <a:t>Tools for Visual Regression Testing:</a:t>
            </a:r>
            <a:br>
              <a:rPr lang="en-US" dirty="0"/>
            </a:br>
            <a:endParaRPr lang="en-IN" dirty="0"/>
          </a:p>
        </p:txBody>
      </p:sp>
      <p:sp>
        <p:nvSpPr>
          <p:cNvPr id="3" name="Content Placeholder 2">
            <a:extLst>
              <a:ext uri="{FF2B5EF4-FFF2-40B4-BE49-F238E27FC236}">
                <a16:creationId xmlns:a16="http://schemas.microsoft.com/office/drawing/2014/main" id="{C737C8F6-33B5-4A07-BCEC-A5A368337A70}"/>
              </a:ext>
            </a:extLst>
          </p:cNvPr>
          <p:cNvSpPr>
            <a:spLocks noGrp="1"/>
          </p:cNvSpPr>
          <p:nvPr>
            <p:ph idx="1"/>
          </p:nvPr>
        </p:nvSpPr>
        <p:spPr/>
        <p:txBody>
          <a:bodyPr>
            <a:normAutofit/>
          </a:bodyPr>
          <a:lstStyle/>
          <a:p>
            <a:r>
              <a:rPr lang="en-US" b="1" dirty="0"/>
              <a:t>Playwright</a:t>
            </a:r>
            <a:r>
              <a:rPr lang="en-US" dirty="0"/>
              <a:t>: Provides APIs for capturing screenshots and automating visual regression tests across different browsers and devices.</a:t>
            </a:r>
          </a:p>
          <a:p>
            <a:r>
              <a:rPr lang="en-US" b="1" dirty="0"/>
              <a:t>Percy</a:t>
            </a:r>
            <a:r>
              <a:rPr lang="en-US" dirty="0"/>
              <a:t>: A visual testing platform that integrates with Playwright to capture and compare screenshots for visual regression testing.</a:t>
            </a:r>
          </a:p>
          <a:p>
            <a:r>
              <a:rPr lang="en-US" b="1" dirty="0" err="1"/>
              <a:t>Applitools</a:t>
            </a:r>
            <a:r>
              <a:rPr lang="en-US" dirty="0"/>
              <a:t>: A visual AI platform for automated visual testing, offering advanced features like layout testing and cross-browser testing.</a:t>
            </a:r>
            <a:endParaRPr lang="en-IN" dirty="0"/>
          </a:p>
        </p:txBody>
      </p:sp>
      <p:sp>
        <p:nvSpPr>
          <p:cNvPr id="4" name="Date Placeholder 3">
            <a:extLst>
              <a:ext uri="{FF2B5EF4-FFF2-40B4-BE49-F238E27FC236}">
                <a16:creationId xmlns:a16="http://schemas.microsoft.com/office/drawing/2014/main" id="{160C5FB4-2E62-4915-8F6E-3350631547E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221B308-A47D-43F6-8538-366EFD798D6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95B0680-20D5-4332-8232-ACE8A46E2672}"/>
              </a:ext>
            </a:extLst>
          </p:cNvPr>
          <p:cNvSpPr>
            <a:spLocks noGrp="1"/>
          </p:cNvSpPr>
          <p:nvPr>
            <p:ph type="sldNum" sz="quarter" idx="12"/>
          </p:nvPr>
        </p:nvSpPr>
        <p:spPr/>
        <p:txBody>
          <a:bodyPr/>
          <a:lstStyle/>
          <a:p>
            <a:fld id="{A193C64B-2574-4D3D-B044-92D68AAEF81F}" type="slidenum">
              <a:rPr lang="en-IN" smtClean="0"/>
              <a:t>276</a:t>
            </a:fld>
            <a:endParaRPr lang="en-IN"/>
          </a:p>
        </p:txBody>
      </p:sp>
    </p:spTree>
    <p:extLst>
      <p:ext uri="{BB962C8B-B14F-4D97-AF65-F5344CB8AC3E}">
        <p14:creationId xmlns:p14="http://schemas.microsoft.com/office/powerpoint/2010/main" val="3003509597"/>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55AFE5-AE7F-4FDD-861D-67EA1BAB25C8}"/>
              </a:ext>
            </a:extLst>
          </p:cNvPr>
          <p:cNvSpPr>
            <a:spLocks noGrp="1"/>
          </p:cNvSpPr>
          <p:nvPr>
            <p:ph type="ctrTitle"/>
          </p:nvPr>
        </p:nvSpPr>
        <p:spPr/>
        <p:txBody>
          <a:bodyPr>
            <a:normAutofit fontScale="90000"/>
          </a:bodyPr>
          <a:lstStyle/>
          <a:p>
            <a:r>
              <a:rPr lang="en-IN"/>
              <a:t>Reporting and Continuous Integration</a:t>
            </a:r>
          </a:p>
        </p:txBody>
      </p:sp>
      <p:sp>
        <p:nvSpPr>
          <p:cNvPr id="5" name="Subtitle 4">
            <a:extLst>
              <a:ext uri="{FF2B5EF4-FFF2-40B4-BE49-F238E27FC236}">
                <a16:creationId xmlns:a16="http://schemas.microsoft.com/office/drawing/2014/main" id="{3B963285-E0C8-4544-BA32-68BCB8A049D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64335789"/>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E9FF4-938F-402D-92B2-2CE03C0B260B}"/>
              </a:ext>
            </a:extLst>
          </p:cNvPr>
          <p:cNvSpPr>
            <a:spLocks noGrp="1"/>
          </p:cNvSpPr>
          <p:nvPr>
            <p:ph type="title"/>
          </p:nvPr>
        </p:nvSpPr>
        <p:spPr/>
        <p:txBody>
          <a:bodyPr/>
          <a:lstStyle/>
          <a:p>
            <a:r>
              <a:rPr lang="en-US" dirty="0"/>
              <a:t>Reporting in Playwright:</a:t>
            </a:r>
            <a:br>
              <a:rPr lang="en-US" dirty="0"/>
            </a:br>
            <a:endParaRPr lang="en-IN" dirty="0"/>
          </a:p>
        </p:txBody>
      </p:sp>
      <p:sp>
        <p:nvSpPr>
          <p:cNvPr id="3" name="Content Placeholder 2">
            <a:extLst>
              <a:ext uri="{FF2B5EF4-FFF2-40B4-BE49-F238E27FC236}">
                <a16:creationId xmlns:a16="http://schemas.microsoft.com/office/drawing/2014/main" id="{DA5DE831-CB3C-4CF3-85E7-EED26413A423}"/>
              </a:ext>
            </a:extLst>
          </p:cNvPr>
          <p:cNvSpPr>
            <a:spLocks noGrp="1"/>
          </p:cNvSpPr>
          <p:nvPr>
            <p:ph idx="1"/>
          </p:nvPr>
        </p:nvSpPr>
        <p:spPr/>
        <p:txBody>
          <a:bodyPr>
            <a:normAutofit/>
          </a:bodyPr>
          <a:lstStyle/>
          <a:p>
            <a:r>
              <a:rPr lang="en-US" dirty="0"/>
              <a:t>Playwright provides built-in support for generating test reports, making it easier to track test results and identify issues.</a:t>
            </a:r>
          </a:p>
          <a:p>
            <a:r>
              <a:rPr lang="en-US" dirty="0"/>
              <a:t>Different reporting formats are available, including HTML, JSON, and others, allowing flexibility in how test results are presented.</a:t>
            </a:r>
          </a:p>
          <a:p>
            <a:r>
              <a:rPr lang="en-US" dirty="0"/>
              <a:t>Reports typically include information such as test outcomes (pass/fail), execution times, and error details, enabling developers to quickly diagnose and resolve issues.</a:t>
            </a:r>
            <a:endParaRPr lang="en-IN" dirty="0"/>
          </a:p>
        </p:txBody>
      </p:sp>
      <p:sp>
        <p:nvSpPr>
          <p:cNvPr id="4" name="Date Placeholder 3">
            <a:extLst>
              <a:ext uri="{FF2B5EF4-FFF2-40B4-BE49-F238E27FC236}">
                <a16:creationId xmlns:a16="http://schemas.microsoft.com/office/drawing/2014/main" id="{D0A84320-901F-4AFD-9D1A-5290578A9F1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50623AC-1405-47B2-ADA8-D9EDEFA4989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02FC9DA-55DA-424E-A835-CFB9E7B9F72B}"/>
              </a:ext>
            </a:extLst>
          </p:cNvPr>
          <p:cNvSpPr>
            <a:spLocks noGrp="1"/>
          </p:cNvSpPr>
          <p:nvPr>
            <p:ph type="sldNum" sz="quarter" idx="12"/>
          </p:nvPr>
        </p:nvSpPr>
        <p:spPr/>
        <p:txBody>
          <a:bodyPr/>
          <a:lstStyle/>
          <a:p>
            <a:fld id="{A193C64B-2574-4D3D-B044-92D68AAEF81F}" type="slidenum">
              <a:rPr lang="en-IN" smtClean="0"/>
              <a:t>278</a:t>
            </a:fld>
            <a:endParaRPr lang="en-IN"/>
          </a:p>
        </p:txBody>
      </p:sp>
    </p:spTree>
    <p:extLst>
      <p:ext uri="{BB962C8B-B14F-4D97-AF65-F5344CB8AC3E}">
        <p14:creationId xmlns:p14="http://schemas.microsoft.com/office/powerpoint/2010/main" val="3658332156"/>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08C3E-5E6B-4B9A-8982-631E4E94DDBA}"/>
              </a:ext>
            </a:extLst>
          </p:cNvPr>
          <p:cNvSpPr>
            <a:spLocks noGrp="1"/>
          </p:cNvSpPr>
          <p:nvPr>
            <p:ph type="title"/>
          </p:nvPr>
        </p:nvSpPr>
        <p:spPr/>
        <p:txBody>
          <a:bodyPr>
            <a:normAutofit fontScale="90000"/>
          </a:bodyPr>
          <a:lstStyle/>
          <a:p>
            <a:r>
              <a:rPr lang="en-US" dirty="0"/>
              <a:t>Continuous Integration (CI) with Playwright:</a:t>
            </a:r>
            <a:br>
              <a:rPr lang="en-US" dirty="0"/>
            </a:br>
            <a:endParaRPr lang="en-IN" dirty="0"/>
          </a:p>
        </p:txBody>
      </p:sp>
      <p:sp>
        <p:nvSpPr>
          <p:cNvPr id="3" name="Content Placeholder 2">
            <a:extLst>
              <a:ext uri="{FF2B5EF4-FFF2-40B4-BE49-F238E27FC236}">
                <a16:creationId xmlns:a16="http://schemas.microsoft.com/office/drawing/2014/main" id="{78296571-20BB-40F4-B713-B548A7F9EB15}"/>
              </a:ext>
            </a:extLst>
          </p:cNvPr>
          <p:cNvSpPr>
            <a:spLocks noGrp="1"/>
          </p:cNvSpPr>
          <p:nvPr>
            <p:ph idx="1"/>
          </p:nvPr>
        </p:nvSpPr>
        <p:spPr/>
        <p:txBody>
          <a:bodyPr>
            <a:normAutofit/>
          </a:bodyPr>
          <a:lstStyle/>
          <a:p>
            <a:r>
              <a:rPr lang="en-US" dirty="0"/>
              <a:t>Playwright seamlessly integrates with popular CI/CD platforms like Jenkins, Travis CI, </a:t>
            </a:r>
            <a:r>
              <a:rPr lang="en-US" dirty="0" err="1"/>
              <a:t>CircleCI</a:t>
            </a:r>
            <a:r>
              <a:rPr lang="en-US" dirty="0"/>
              <a:t>, and GitHub Actions.</a:t>
            </a:r>
          </a:p>
          <a:p>
            <a:r>
              <a:rPr lang="en-US" dirty="0"/>
              <a:t>CI pipelines can be configured to automatically trigger Playwright tests whenever changes are pushed to the repository, ensuring that new code is thoroughly tested before deployment.</a:t>
            </a:r>
          </a:p>
          <a:p>
            <a:r>
              <a:rPr lang="en-US" dirty="0"/>
              <a:t>Playwright's ability to run tests across multiple browsers and environments makes it well-suited for CI workflows, allowing developers to catch cross-browser compatibility issues early in the development cycle.</a:t>
            </a:r>
            <a:endParaRPr lang="en-IN" dirty="0"/>
          </a:p>
        </p:txBody>
      </p:sp>
      <p:sp>
        <p:nvSpPr>
          <p:cNvPr id="4" name="Date Placeholder 3">
            <a:extLst>
              <a:ext uri="{FF2B5EF4-FFF2-40B4-BE49-F238E27FC236}">
                <a16:creationId xmlns:a16="http://schemas.microsoft.com/office/drawing/2014/main" id="{ED25E2B3-F9AA-49FA-B925-0658A1E2F0A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7795E3A-73F0-4849-9B16-892BA5D6BFA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556C374-EF30-41C4-8309-9D7DC01AD414}"/>
              </a:ext>
            </a:extLst>
          </p:cNvPr>
          <p:cNvSpPr>
            <a:spLocks noGrp="1"/>
          </p:cNvSpPr>
          <p:nvPr>
            <p:ph type="sldNum" sz="quarter" idx="12"/>
          </p:nvPr>
        </p:nvSpPr>
        <p:spPr/>
        <p:txBody>
          <a:bodyPr/>
          <a:lstStyle/>
          <a:p>
            <a:fld id="{A193C64B-2574-4D3D-B044-92D68AAEF81F}" type="slidenum">
              <a:rPr lang="en-IN" smtClean="0"/>
              <a:t>279</a:t>
            </a:fld>
            <a:endParaRPr lang="en-IN"/>
          </a:p>
        </p:txBody>
      </p:sp>
    </p:spTree>
    <p:extLst>
      <p:ext uri="{BB962C8B-B14F-4D97-AF65-F5344CB8AC3E}">
        <p14:creationId xmlns:p14="http://schemas.microsoft.com/office/powerpoint/2010/main" val="40563497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543CC-4B73-4F54-8028-548E0AD60777}"/>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363428C6-FC00-497C-A7E3-A368E28B3499}"/>
              </a:ext>
            </a:extLst>
          </p:cNvPr>
          <p:cNvSpPr>
            <a:spLocks noGrp="1"/>
          </p:cNvSpPr>
          <p:nvPr>
            <p:ph idx="1"/>
          </p:nvPr>
        </p:nvSpPr>
        <p:spPr/>
        <p:txBody>
          <a:bodyPr/>
          <a:lstStyle/>
          <a:p>
            <a:r>
              <a:rPr lang="en-US" dirty="0">
                <a:solidFill>
                  <a:srgbClr val="FF0000"/>
                </a:solidFill>
              </a:rPr>
              <a:t>True OR false :- Playwright allows third party reporting</a:t>
            </a:r>
          </a:p>
          <a:p>
            <a:pPr lvl="1"/>
            <a:r>
              <a:rPr lang="en-US" dirty="0"/>
              <a:t>True</a:t>
            </a:r>
          </a:p>
          <a:p>
            <a:pPr lvl="1"/>
            <a:endParaRPr lang="en-US" dirty="0"/>
          </a:p>
          <a:p>
            <a:r>
              <a:rPr lang="en-US" dirty="0">
                <a:solidFill>
                  <a:srgbClr val="FF0000"/>
                </a:solidFill>
              </a:rPr>
              <a:t>True or False :- Its not possible to take screenshots in Playwright </a:t>
            </a:r>
          </a:p>
          <a:p>
            <a:pPr lvl="1"/>
            <a:r>
              <a:rPr lang="en-US" dirty="0"/>
              <a:t>False</a:t>
            </a:r>
          </a:p>
          <a:p>
            <a:pPr lvl="1"/>
            <a:endParaRPr lang="en-US" dirty="0">
              <a:solidFill>
                <a:srgbClr val="FF0000"/>
              </a:solidFill>
            </a:endParaRPr>
          </a:p>
          <a:p>
            <a:r>
              <a:rPr lang="en-US" dirty="0">
                <a:solidFill>
                  <a:srgbClr val="FF0000"/>
                </a:solidFill>
              </a:rPr>
              <a:t>True of False :- Playwright have Electron browser also in built </a:t>
            </a:r>
          </a:p>
          <a:p>
            <a:pPr lvl="1"/>
            <a:r>
              <a:rPr lang="en-US" dirty="0"/>
              <a:t>False</a:t>
            </a:r>
            <a:endParaRPr lang="en-IN" dirty="0"/>
          </a:p>
        </p:txBody>
      </p:sp>
      <p:sp>
        <p:nvSpPr>
          <p:cNvPr id="4" name="Date Placeholder 3">
            <a:extLst>
              <a:ext uri="{FF2B5EF4-FFF2-40B4-BE49-F238E27FC236}">
                <a16:creationId xmlns:a16="http://schemas.microsoft.com/office/drawing/2014/main" id="{E02C0901-DB7B-41A9-8BEA-7B048684C1F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3BB25EA-CF66-4901-A00B-BDC447CDABD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7345DF8-3201-45A9-B1CF-83E817891185}"/>
              </a:ext>
            </a:extLst>
          </p:cNvPr>
          <p:cNvSpPr>
            <a:spLocks noGrp="1"/>
          </p:cNvSpPr>
          <p:nvPr>
            <p:ph type="sldNum" sz="quarter" idx="12"/>
          </p:nvPr>
        </p:nvSpPr>
        <p:spPr/>
        <p:txBody>
          <a:bodyPr/>
          <a:lstStyle/>
          <a:p>
            <a:fld id="{A193C64B-2574-4D3D-B044-92D68AAEF81F}" type="slidenum">
              <a:rPr lang="en-IN" smtClean="0"/>
              <a:t>28</a:t>
            </a:fld>
            <a:endParaRPr lang="en-IN"/>
          </a:p>
        </p:txBody>
      </p:sp>
    </p:spTree>
    <p:extLst>
      <p:ext uri="{BB962C8B-B14F-4D97-AF65-F5344CB8AC3E}">
        <p14:creationId xmlns:p14="http://schemas.microsoft.com/office/powerpoint/2010/main" val="950251510"/>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E1A59-B500-41E6-9968-1F4C48B8F460}"/>
              </a:ext>
            </a:extLst>
          </p:cNvPr>
          <p:cNvSpPr>
            <a:spLocks noGrp="1"/>
          </p:cNvSpPr>
          <p:nvPr>
            <p:ph type="title"/>
          </p:nvPr>
        </p:nvSpPr>
        <p:spPr/>
        <p:txBody>
          <a:bodyPr>
            <a:normAutofit fontScale="90000"/>
          </a:bodyPr>
          <a:lstStyle/>
          <a:p>
            <a:r>
              <a:rPr lang="en-US" dirty="0"/>
              <a:t>Key Benefits of Reporting and CI in Playwright:</a:t>
            </a:r>
            <a:br>
              <a:rPr lang="en-US" dirty="0"/>
            </a:br>
            <a:endParaRPr lang="en-IN" dirty="0"/>
          </a:p>
        </p:txBody>
      </p:sp>
      <p:sp>
        <p:nvSpPr>
          <p:cNvPr id="3" name="Content Placeholder 2">
            <a:extLst>
              <a:ext uri="{FF2B5EF4-FFF2-40B4-BE49-F238E27FC236}">
                <a16:creationId xmlns:a16="http://schemas.microsoft.com/office/drawing/2014/main" id="{644FC9D2-F53A-4524-96C9-D3203E38EBEF}"/>
              </a:ext>
            </a:extLst>
          </p:cNvPr>
          <p:cNvSpPr>
            <a:spLocks noGrp="1"/>
          </p:cNvSpPr>
          <p:nvPr>
            <p:ph idx="1"/>
          </p:nvPr>
        </p:nvSpPr>
        <p:spPr/>
        <p:txBody>
          <a:bodyPr>
            <a:normAutofit/>
          </a:bodyPr>
          <a:lstStyle/>
          <a:p>
            <a:r>
              <a:rPr lang="en-US" b="1" dirty="0"/>
              <a:t>Visibility</a:t>
            </a:r>
            <a:r>
              <a:rPr lang="en-US" dirty="0"/>
              <a:t>: Test reports provide stakeholders with visibility into the overall health of the application and the quality of recent code changes.</a:t>
            </a:r>
          </a:p>
          <a:p>
            <a:r>
              <a:rPr lang="en-US" b="1" dirty="0"/>
              <a:t>Accountability</a:t>
            </a:r>
            <a:r>
              <a:rPr lang="en-US" dirty="0"/>
              <a:t>: Detailed test reports hold developers accountable for the quality of their code, encouraging them to write robust tests and address failures promptly.</a:t>
            </a:r>
          </a:p>
          <a:p>
            <a:r>
              <a:rPr lang="en-US" b="1" dirty="0"/>
              <a:t>Rapid Feedback</a:t>
            </a:r>
            <a:r>
              <a:rPr lang="en-US" dirty="0"/>
              <a:t>: CI pipelines provide rapid feedback on code changes, allowing developers to identify and fix issues before they escalate.</a:t>
            </a:r>
          </a:p>
          <a:p>
            <a:r>
              <a:rPr lang="en-US" b="1" dirty="0"/>
              <a:t>Automation</a:t>
            </a:r>
            <a:r>
              <a:rPr lang="en-US" dirty="0"/>
              <a:t>: Automated testing and reporting streamline the development process, reducing manual effort and enabling faster delivery of high-quality software.</a:t>
            </a:r>
            <a:endParaRPr lang="en-IN" dirty="0"/>
          </a:p>
        </p:txBody>
      </p:sp>
      <p:sp>
        <p:nvSpPr>
          <p:cNvPr id="4" name="Date Placeholder 3">
            <a:extLst>
              <a:ext uri="{FF2B5EF4-FFF2-40B4-BE49-F238E27FC236}">
                <a16:creationId xmlns:a16="http://schemas.microsoft.com/office/drawing/2014/main" id="{EBFCB063-EF38-4414-9C25-3EEF6611D1F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1D05F34-DF3F-4282-86B2-B7D157BDF5D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B18E2E8-6C34-4359-9DB9-7435A3953A20}"/>
              </a:ext>
            </a:extLst>
          </p:cNvPr>
          <p:cNvSpPr>
            <a:spLocks noGrp="1"/>
          </p:cNvSpPr>
          <p:nvPr>
            <p:ph type="sldNum" sz="quarter" idx="12"/>
          </p:nvPr>
        </p:nvSpPr>
        <p:spPr/>
        <p:txBody>
          <a:bodyPr/>
          <a:lstStyle/>
          <a:p>
            <a:fld id="{A193C64B-2574-4D3D-B044-92D68AAEF81F}" type="slidenum">
              <a:rPr lang="en-IN" smtClean="0"/>
              <a:t>280</a:t>
            </a:fld>
            <a:endParaRPr lang="en-IN"/>
          </a:p>
        </p:txBody>
      </p:sp>
    </p:spTree>
    <p:extLst>
      <p:ext uri="{BB962C8B-B14F-4D97-AF65-F5344CB8AC3E}">
        <p14:creationId xmlns:p14="http://schemas.microsoft.com/office/powerpoint/2010/main" val="1911521378"/>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BE3E3-E0BD-4372-80DE-427556A2B2C4}"/>
              </a:ext>
            </a:extLst>
          </p:cNvPr>
          <p:cNvSpPr>
            <a:spLocks noGrp="1"/>
          </p:cNvSpPr>
          <p:nvPr>
            <p:ph type="title"/>
          </p:nvPr>
        </p:nvSpPr>
        <p:spPr/>
        <p:txBody>
          <a:bodyPr/>
          <a:lstStyle/>
          <a:p>
            <a:r>
              <a:rPr lang="en-US" dirty="0"/>
              <a:t>Best Practices for Reporting and CI:</a:t>
            </a:r>
            <a:br>
              <a:rPr lang="en-US" dirty="0"/>
            </a:br>
            <a:endParaRPr lang="en-IN" dirty="0"/>
          </a:p>
        </p:txBody>
      </p:sp>
      <p:sp>
        <p:nvSpPr>
          <p:cNvPr id="3" name="Content Placeholder 2">
            <a:extLst>
              <a:ext uri="{FF2B5EF4-FFF2-40B4-BE49-F238E27FC236}">
                <a16:creationId xmlns:a16="http://schemas.microsoft.com/office/drawing/2014/main" id="{6216958F-6D28-4702-B94B-C3267D6C8CE9}"/>
              </a:ext>
            </a:extLst>
          </p:cNvPr>
          <p:cNvSpPr>
            <a:spLocks noGrp="1"/>
          </p:cNvSpPr>
          <p:nvPr>
            <p:ph idx="1"/>
          </p:nvPr>
        </p:nvSpPr>
        <p:spPr/>
        <p:txBody>
          <a:bodyPr>
            <a:normAutofit fontScale="85000" lnSpcReduction="10000"/>
          </a:bodyPr>
          <a:lstStyle/>
          <a:p>
            <a:r>
              <a:rPr lang="en-US" b="1" dirty="0"/>
              <a:t>Comprehensive Test Coverage</a:t>
            </a:r>
            <a:r>
              <a:rPr lang="en-US" dirty="0"/>
              <a:t>: Ensure that tests cover critical functionality and edge cases to maximize the effectiveness of reporting and CI.</a:t>
            </a:r>
          </a:p>
          <a:p>
            <a:r>
              <a:rPr lang="en-US" b="1" dirty="0"/>
              <a:t>Fast Feedback Loops</a:t>
            </a:r>
            <a:r>
              <a:rPr lang="en-US" dirty="0"/>
              <a:t>: Optimize CI pipelines for speed to provide developers with timely feedback on their changes.</a:t>
            </a:r>
          </a:p>
          <a:p>
            <a:r>
              <a:rPr lang="en-US" b="1" dirty="0"/>
              <a:t>Integration with Issue Tracking</a:t>
            </a:r>
            <a:r>
              <a:rPr lang="en-US" dirty="0"/>
              <a:t>: Integrate test reports with issue tracking systems like Jira or GitHub Issues to facilitate issue triaging and resolution.</a:t>
            </a:r>
          </a:p>
          <a:p>
            <a:r>
              <a:rPr lang="en-US" b="1" dirty="0"/>
              <a:t>Version Control: </a:t>
            </a:r>
            <a:r>
              <a:rPr lang="en-US" dirty="0"/>
              <a:t>Store test reports alongside code changes in version control systems for traceability and historical analysis.</a:t>
            </a:r>
          </a:p>
          <a:p>
            <a:r>
              <a:rPr lang="en-US" b="1" dirty="0"/>
              <a:t>Scheduled Runs: </a:t>
            </a:r>
            <a:r>
              <a:rPr lang="en-US" dirty="0"/>
              <a:t>Schedule regular test runs as part of the CI process to continuously monitor application health and detect regressions.</a:t>
            </a:r>
            <a:endParaRPr lang="en-IN" dirty="0"/>
          </a:p>
        </p:txBody>
      </p:sp>
      <p:sp>
        <p:nvSpPr>
          <p:cNvPr id="4" name="Date Placeholder 3">
            <a:extLst>
              <a:ext uri="{FF2B5EF4-FFF2-40B4-BE49-F238E27FC236}">
                <a16:creationId xmlns:a16="http://schemas.microsoft.com/office/drawing/2014/main" id="{CE6C242B-00AE-4B02-9FE5-9F28EFC3C83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01C9DD5-E116-413D-9072-371BC5F9B40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99FA549-8177-4F25-988D-1AAFCA5D596C}"/>
              </a:ext>
            </a:extLst>
          </p:cNvPr>
          <p:cNvSpPr>
            <a:spLocks noGrp="1"/>
          </p:cNvSpPr>
          <p:nvPr>
            <p:ph type="sldNum" sz="quarter" idx="12"/>
          </p:nvPr>
        </p:nvSpPr>
        <p:spPr/>
        <p:txBody>
          <a:bodyPr/>
          <a:lstStyle/>
          <a:p>
            <a:fld id="{A193C64B-2574-4D3D-B044-92D68AAEF81F}" type="slidenum">
              <a:rPr lang="en-IN" smtClean="0"/>
              <a:t>281</a:t>
            </a:fld>
            <a:endParaRPr lang="en-IN"/>
          </a:p>
        </p:txBody>
      </p:sp>
    </p:spTree>
    <p:extLst>
      <p:ext uri="{BB962C8B-B14F-4D97-AF65-F5344CB8AC3E}">
        <p14:creationId xmlns:p14="http://schemas.microsoft.com/office/powerpoint/2010/main" val="2190775914"/>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1DD9AF-FF82-4307-9B42-690DA14106D9}"/>
              </a:ext>
            </a:extLst>
          </p:cNvPr>
          <p:cNvSpPr>
            <a:spLocks noGrp="1"/>
          </p:cNvSpPr>
          <p:nvPr>
            <p:ph type="ctrTitle"/>
          </p:nvPr>
        </p:nvSpPr>
        <p:spPr/>
        <p:txBody>
          <a:bodyPr/>
          <a:lstStyle/>
          <a:p>
            <a:r>
              <a:rPr lang="en-IN" dirty="0"/>
              <a:t>Generating test reports</a:t>
            </a:r>
          </a:p>
        </p:txBody>
      </p:sp>
      <p:sp>
        <p:nvSpPr>
          <p:cNvPr id="5" name="Subtitle 4">
            <a:extLst>
              <a:ext uri="{FF2B5EF4-FFF2-40B4-BE49-F238E27FC236}">
                <a16:creationId xmlns:a16="http://schemas.microsoft.com/office/drawing/2014/main" id="{537988C8-29AF-45B8-A732-C3D61AE9675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771969405"/>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613D1-9BE9-4A13-AC86-AD81E354A89C}"/>
              </a:ext>
            </a:extLst>
          </p:cNvPr>
          <p:cNvSpPr>
            <a:spLocks noGrp="1"/>
          </p:cNvSpPr>
          <p:nvPr>
            <p:ph type="title"/>
          </p:nvPr>
        </p:nvSpPr>
        <p:spPr/>
        <p:txBody>
          <a:bodyPr/>
          <a:lstStyle/>
          <a:p>
            <a:r>
              <a:rPr lang="en-US" dirty="0"/>
              <a:t>Built-in Reporting:</a:t>
            </a:r>
            <a:br>
              <a:rPr lang="en-US" dirty="0"/>
            </a:br>
            <a:endParaRPr lang="en-IN" dirty="0"/>
          </a:p>
        </p:txBody>
      </p:sp>
      <p:sp>
        <p:nvSpPr>
          <p:cNvPr id="3" name="Content Placeholder 2">
            <a:extLst>
              <a:ext uri="{FF2B5EF4-FFF2-40B4-BE49-F238E27FC236}">
                <a16:creationId xmlns:a16="http://schemas.microsoft.com/office/drawing/2014/main" id="{22F8E5A6-627E-4992-8EFB-8421C514342A}"/>
              </a:ext>
            </a:extLst>
          </p:cNvPr>
          <p:cNvSpPr>
            <a:spLocks noGrp="1"/>
          </p:cNvSpPr>
          <p:nvPr>
            <p:ph idx="1"/>
          </p:nvPr>
        </p:nvSpPr>
        <p:spPr/>
        <p:txBody>
          <a:bodyPr/>
          <a:lstStyle/>
          <a:p>
            <a:r>
              <a:rPr lang="en-US" dirty="0"/>
              <a:t>Playwright provides built-in support for generating test reports.</a:t>
            </a:r>
          </a:p>
          <a:p>
            <a:r>
              <a:rPr lang="en-US" dirty="0"/>
              <a:t>You can generate reports in various formats such as HTML, JSON, and others.</a:t>
            </a:r>
          </a:p>
          <a:p>
            <a:r>
              <a:rPr lang="en-US" dirty="0"/>
              <a:t>Reports typically include information such as test outcomes (pass/fail), execution times, and error details.</a:t>
            </a:r>
            <a:endParaRPr lang="en-IN" dirty="0"/>
          </a:p>
        </p:txBody>
      </p:sp>
      <p:sp>
        <p:nvSpPr>
          <p:cNvPr id="4" name="Date Placeholder 3">
            <a:extLst>
              <a:ext uri="{FF2B5EF4-FFF2-40B4-BE49-F238E27FC236}">
                <a16:creationId xmlns:a16="http://schemas.microsoft.com/office/drawing/2014/main" id="{95E57839-9DCB-44BE-9953-F83492FC6AF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7E4026B-08CD-4D3E-879F-11E75416617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10DD736-934E-4800-AC7C-7D85B8A28CFF}"/>
              </a:ext>
            </a:extLst>
          </p:cNvPr>
          <p:cNvSpPr>
            <a:spLocks noGrp="1"/>
          </p:cNvSpPr>
          <p:nvPr>
            <p:ph type="sldNum" sz="quarter" idx="12"/>
          </p:nvPr>
        </p:nvSpPr>
        <p:spPr/>
        <p:txBody>
          <a:bodyPr/>
          <a:lstStyle/>
          <a:p>
            <a:fld id="{A193C64B-2574-4D3D-B044-92D68AAEF81F}" type="slidenum">
              <a:rPr lang="en-IN" smtClean="0"/>
              <a:t>283</a:t>
            </a:fld>
            <a:endParaRPr lang="en-IN"/>
          </a:p>
        </p:txBody>
      </p:sp>
    </p:spTree>
    <p:extLst>
      <p:ext uri="{BB962C8B-B14F-4D97-AF65-F5344CB8AC3E}">
        <p14:creationId xmlns:p14="http://schemas.microsoft.com/office/powerpoint/2010/main" val="3366479110"/>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E1208-FAA3-4B75-BCE9-EC8AB19A633E}"/>
              </a:ext>
            </a:extLst>
          </p:cNvPr>
          <p:cNvSpPr>
            <a:spLocks noGrp="1"/>
          </p:cNvSpPr>
          <p:nvPr>
            <p:ph type="title"/>
          </p:nvPr>
        </p:nvSpPr>
        <p:spPr/>
        <p:txBody>
          <a:bodyPr/>
          <a:lstStyle/>
          <a:p>
            <a:r>
              <a:rPr lang="en-US" dirty="0"/>
              <a:t>Configuring Report Generation:</a:t>
            </a:r>
            <a:br>
              <a:rPr lang="en-US" dirty="0"/>
            </a:br>
            <a:endParaRPr lang="en-IN" dirty="0"/>
          </a:p>
        </p:txBody>
      </p:sp>
      <p:sp>
        <p:nvSpPr>
          <p:cNvPr id="3" name="Content Placeholder 2">
            <a:extLst>
              <a:ext uri="{FF2B5EF4-FFF2-40B4-BE49-F238E27FC236}">
                <a16:creationId xmlns:a16="http://schemas.microsoft.com/office/drawing/2014/main" id="{79C64693-F835-49F1-A1C0-907B392FD45A}"/>
              </a:ext>
            </a:extLst>
          </p:cNvPr>
          <p:cNvSpPr>
            <a:spLocks noGrp="1"/>
          </p:cNvSpPr>
          <p:nvPr>
            <p:ph idx="1"/>
          </p:nvPr>
        </p:nvSpPr>
        <p:spPr/>
        <p:txBody>
          <a:bodyPr/>
          <a:lstStyle/>
          <a:p>
            <a:r>
              <a:rPr lang="en-US" dirty="0"/>
              <a:t>Configure your test runner (such as Jest or Mocha) to generate reports after test execution.</a:t>
            </a:r>
          </a:p>
          <a:p>
            <a:r>
              <a:rPr lang="en-US" dirty="0"/>
              <a:t>Specify the desired reporting format (e.g., HTML, JSON) and output directory in your test runner configuration.</a:t>
            </a:r>
            <a:endParaRPr lang="en-IN" dirty="0"/>
          </a:p>
        </p:txBody>
      </p:sp>
      <p:sp>
        <p:nvSpPr>
          <p:cNvPr id="4" name="Date Placeholder 3">
            <a:extLst>
              <a:ext uri="{FF2B5EF4-FFF2-40B4-BE49-F238E27FC236}">
                <a16:creationId xmlns:a16="http://schemas.microsoft.com/office/drawing/2014/main" id="{6F18FBAB-3133-46F7-91C5-FBC661EE4CC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ADBA4CA-9DE3-4DE2-99DF-40EB541F486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570860C-95BB-4589-8BAB-622FC3CE0EF9}"/>
              </a:ext>
            </a:extLst>
          </p:cNvPr>
          <p:cNvSpPr>
            <a:spLocks noGrp="1"/>
          </p:cNvSpPr>
          <p:nvPr>
            <p:ph type="sldNum" sz="quarter" idx="12"/>
          </p:nvPr>
        </p:nvSpPr>
        <p:spPr/>
        <p:txBody>
          <a:bodyPr/>
          <a:lstStyle/>
          <a:p>
            <a:fld id="{A193C64B-2574-4D3D-B044-92D68AAEF81F}" type="slidenum">
              <a:rPr lang="en-IN" smtClean="0"/>
              <a:t>284</a:t>
            </a:fld>
            <a:endParaRPr lang="en-IN"/>
          </a:p>
        </p:txBody>
      </p:sp>
    </p:spTree>
    <p:extLst>
      <p:ext uri="{BB962C8B-B14F-4D97-AF65-F5344CB8AC3E}">
        <p14:creationId xmlns:p14="http://schemas.microsoft.com/office/powerpoint/2010/main" val="3869505446"/>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51917-7447-4647-92AB-B6B2E0750814}"/>
              </a:ext>
            </a:extLst>
          </p:cNvPr>
          <p:cNvSpPr>
            <a:spLocks noGrp="1"/>
          </p:cNvSpPr>
          <p:nvPr>
            <p:ph type="title"/>
          </p:nvPr>
        </p:nvSpPr>
        <p:spPr/>
        <p:txBody>
          <a:bodyPr/>
          <a:lstStyle/>
          <a:p>
            <a:r>
              <a:rPr lang="en-US" dirty="0"/>
              <a:t>Running Tests with Report Generation:</a:t>
            </a:r>
            <a:br>
              <a:rPr lang="en-US" dirty="0"/>
            </a:br>
            <a:endParaRPr lang="en-IN" dirty="0"/>
          </a:p>
        </p:txBody>
      </p:sp>
      <p:sp>
        <p:nvSpPr>
          <p:cNvPr id="3" name="Content Placeholder 2">
            <a:extLst>
              <a:ext uri="{FF2B5EF4-FFF2-40B4-BE49-F238E27FC236}">
                <a16:creationId xmlns:a16="http://schemas.microsoft.com/office/drawing/2014/main" id="{44A5C905-33E5-40E9-8BC0-1807E4A5143F}"/>
              </a:ext>
            </a:extLst>
          </p:cNvPr>
          <p:cNvSpPr>
            <a:spLocks noGrp="1"/>
          </p:cNvSpPr>
          <p:nvPr>
            <p:ph idx="1"/>
          </p:nvPr>
        </p:nvSpPr>
        <p:spPr/>
        <p:txBody>
          <a:bodyPr/>
          <a:lstStyle/>
          <a:p>
            <a:r>
              <a:rPr lang="en-US" dirty="0"/>
              <a:t>Run your Playwright tests using the configured test runner.</a:t>
            </a:r>
          </a:p>
          <a:p>
            <a:r>
              <a:rPr lang="en-US" dirty="0"/>
              <a:t>After test execution, the test runner will automatically generate the specified report in the specified output directory.</a:t>
            </a:r>
            <a:endParaRPr lang="en-IN" dirty="0"/>
          </a:p>
        </p:txBody>
      </p:sp>
      <p:sp>
        <p:nvSpPr>
          <p:cNvPr id="4" name="Date Placeholder 3">
            <a:extLst>
              <a:ext uri="{FF2B5EF4-FFF2-40B4-BE49-F238E27FC236}">
                <a16:creationId xmlns:a16="http://schemas.microsoft.com/office/drawing/2014/main" id="{012CC12C-DC09-4458-86F5-52EB418D209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8944954-6313-40D3-9F4A-303859DD975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D88516E-8BC4-4EC7-B468-224512D36D45}"/>
              </a:ext>
            </a:extLst>
          </p:cNvPr>
          <p:cNvSpPr>
            <a:spLocks noGrp="1"/>
          </p:cNvSpPr>
          <p:nvPr>
            <p:ph type="sldNum" sz="quarter" idx="12"/>
          </p:nvPr>
        </p:nvSpPr>
        <p:spPr/>
        <p:txBody>
          <a:bodyPr/>
          <a:lstStyle/>
          <a:p>
            <a:fld id="{A193C64B-2574-4D3D-B044-92D68AAEF81F}" type="slidenum">
              <a:rPr lang="en-IN" smtClean="0"/>
              <a:t>285</a:t>
            </a:fld>
            <a:endParaRPr lang="en-IN"/>
          </a:p>
        </p:txBody>
      </p:sp>
    </p:spTree>
    <p:extLst>
      <p:ext uri="{BB962C8B-B14F-4D97-AF65-F5344CB8AC3E}">
        <p14:creationId xmlns:p14="http://schemas.microsoft.com/office/powerpoint/2010/main" val="2183051517"/>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88B84-28A2-41AD-8C87-D11F2323C41F}"/>
              </a:ext>
            </a:extLst>
          </p:cNvPr>
          <p:cNvSpPr>
            <a:spLocks noGrp="1"/>
          </p:cNvSpPr>
          <p:nvPr>
            <p:ph type="title"/>
          </p:nvPr>
        </p:nvSpPr>
        <p:spPr/>
        <p:txBody>
          <a:bodyPr/>
          <a:lstStyle/>
          <a:p>
            <a:r>
              <a:rPr lang="en-US" dirty="0"/>
              <a:t>Analyzing Test Reports:</a:t>
            </a:r>
            <a:br>
              <a:rPr lang="en-US" dirty="0"/>
            </a:br>
            <a:endParaRPr lang="en-IN" dirty="0"/>
          </a:p>
        </p:txBody>
      </p:sp>
      <p:sp>
        <p:nvSpPr>
          <p:cNvPr id="3" name="Content Placeholder 2">
            <a:extLst>
              <a:ext uri="{FF2B5EF4-FFF2-40B4-BE49-F238E27FC236}">
                <a16:creationId xmlns:a16="http://schemas.microsoft.com/office/drawing/2014/main" id="{AE264EB1-7D74-455B-9E80-2A0F94677499}"/>
              </a:ext>
            </a:extLst>
          </p:cNvPr>
          <p:cNvSpPr>
            <a:spLocks noGrp="1"/>
          </p:cNvSpPr>
          <p:nvPr>
            <p:ph idx="1"/>
          </p:nvPr>
        </p:nvSpPr>
        <p:spPr/>
        <p:txBody>
          <a:bodyPr>
            <a:normAutofit/>
          </a:bodyPr>
          <a:lstStyle/>
          <a:p>
            <a:r>
              <a:rPr lang="en-US" dirty="0"/>
              <a:t>Once the reports are generated, you can analyze them to gain insights into test results and identify issues.</a:t>
            </a:r>
          </a:p>
          <a:p>
            <a:r>
              <a:rPr lang="en-US" dirty="0"/>
              <a:t>Look for patterns such as recurring failures or slow-performing tests.</a:t>
            </a:r>
          </a:p>
          <a:p>
            <a:r>
              <a:rPr lang="en-US" dirty="0"/>
              <a:t>Use the information in the reports to prioritize and address issues in your application code.</a:t>
            </a:r>
            <a:endParaRPr lang="en-IN" dirty="0"/>
          </a:p>
        </p:txBody>
      </p:sp>
      <p:sp>
        <p:nvSpPr>
          <p:cNvPr id="4" name="Date Placeholder 3">
            <a:extLst>
              <a:ext uri="{FF2B5EF4-FFF2-40B4-BE49-F238E27FC236}">
                <a16:creationId xmlns:a16="http://schemas.microsoft.com/office/drawing/2014/main" id="{6B7F4817-2663-4C87-9352-449833DDD81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BBE4EF2-79E7-4136-81BF-D12EC7EEF7F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3762C12-235A-421A-888D-1564B6CF76D0}"/>
              </a:ext>
            </a:extLst>
          </p:cNvPr>
          <p:cNvSpPr>
            <a:spLocks noGrp="1"/>
          </p:cNvSpPr>
          <p:nvPr>
            <p:ph type="sldNum" sz="quarter" idx="12"/>
          </p:nvPr>
        </p:nvSpPr>
        <p:spPr/>
        <p:txBody>
          <a:bodyPr/>
          <a:lstStyle/>
          <a:p>
            <a:fld id="{A193C64B-2574-4D3D-B044-92D68AAEF81F}" type="slidenum">
              <a:rPr lang="en-IN" smtClean="0"/>
              <a:t>286</a:t>
            </a:fld>
            <a:endParaRPr lang="en-IN"/>
          </a:p>
        </p:txBody>
      </p:sp>
    </p:spTree>
    <p:extLst>
      <p:ext uri="{BB962C8B-B14F-4D97-AF65-F5344CB8AC3E}">
        <p14:creationId xmlns:p14="http://schemas.microsoft.com/office/powerpoint/2010/main" val="3459356245"/>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382CE-8FF7-4928-8C8A-7CF9F68E0702}"/>
              </a:ext>
            </a:extLst>
          </p:cNvPr>
          <p:cNvSpPr>
            <a:spLocks noGrp="1"/>
          </p:cNvSpPr>
          <p:nvPr>
            <p:ph type="title"/>
          </p:nvPr>
        </p:nvSpPr>
        <p:spPr/>
        <p:txBody>
          <a:bodyPr>
            <a:normAutofit fontScale="90000"/>
          </a:bodyPr>
          <a:lstStyle/>
          <a:p>
            <a:r>
              <a:rPr lang="en-US" dirty="0"/>
              <a:t>Integration with Continuous Integration (CI):</a:t>
            </a:r>
            <a:br>
              <a:rPr lang="en-US" dirty="0"/>
            </a:br>
            <a:endParaRPr lang="en-IN" dirty="0"/>
          </a:p>
        </p:txBody>
      </p:sp>
      <p:sp>
        <p:nvSpPr>
          <p:cNvPr id="3" name="Content Placeholder 2">
            <a:extLst>
              <a:ext uri="{FF2B5EF4-FFF2-40B4-BE49-F238E27FC236}">
                <a16:creationId xmlns:a16="http://schemas.microsoft.com/office/drawing/2014/main" id="{200FF817-02CF-4698-AC9E-78486D494A8C}"/>
              </a:ext>
            </a:extLst>
          </p:cNvPr>
          <p:cNvSpPr>
            <a:spLocks noGrp="1"/>
          </p:cNvSpPr>
          <p:nvPr>
            <p:ph idx="1"/>
          </p:nvPr>
        </p:nvSpPr>
        <p:spPr/>
        <p:txBody>
          <a:bodyPr>
            <a:normAutofit/>
          </a:bodyPr>
          <a:lstStyle/>
          <a:p>
            <a:r>
              <a:rPr lang="en-US" dirty="0"/>
              <a:t>Integrate test report generation into your CI/CD pipeline to automate the process.</a:t>
            </a:r>
          </a:p>
          <a:p>
            <a:r>
              <a:rPr lang="en-US" dirty="0"/>
              <a:t>Configure your CI tool (e.g., Jenkins, GitHub Actions) to run Playwright tests and generate reports as part of the build process.</a:t>
            </a:r>
          </a:p>
          <a:p>
            <a:r>
              <a:rPr lang="en-US" dirty="0"/>
              <a:t>This ensures that test reports are automatically generated with each code change, providing continuous visibility into test results.</a:t>
            </a:r>
            <a:endParaRPr lang="en-IN" dirty="0"/>
          </a:p>
        </p:txBody>
      </p:sp>
      <p:sp>
        <p:nvSpPr>
          <p:cNvPr id="4" name="Date Placeholder 3">
            <a:extLst>
              <a:ext uri="{FF2B5EF4-FFF2-40B4-BE49-F238E27FC236}">
                <a16:creationId xmlns:a16="http://schemas.microsoft.com/office/drawing/2014/main" id="{D934DDE8-7734-4CCA-B11B-E16C925D6B1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C0EE3CE-AE4D-4996-82E8-3524A3AC2BA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26653D2-8A99-4ED5-8A47-88A5EAE46DB1}"/>
              </a:ext>
            </a:extLst>
          </p:cNvPr>
          <p:cNvSpPr>
            <a:spLocks noGrp="1"/>
          </p:cNvSpPr>
          <p:nvPr>
            <p:ph type="sldNum" sz="quarter" idx="12"/>
          </p:nvPr>
        </p:nvSpPr>
        <p:spPr/>
        <p:txBody>
          <a:bodyPr/>
          <a:lstStyle/>
          <a:p>
            <a:fld id="{A193C64B-2574-4D3D-B044-92D68AAEF81F}" type="slidenum">
              <a:rPr lang="en-IN" smtClean="0"/>
              <a:t>287</a:t>
            </a:fld>
            <a:endParaRPr lang="en-IN"/>
          </a:p>
        </p:txBody>
      </p:sp>
    </p:spTree>
    <p:extLst>
      <p:ext uri="{BB962C8B-B14F-4D97-AF65-F5344CB8AC3E}">
        <p14:creationId xmlns:p14="http://schemas.microsoft.com/office/powerpoint/2010/main" val="3760060720"/>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7328F-CDB3-49C7-B62A-5928023D1456}"/>
              </a:ext>
            </a:extLst>
          </p:cNvPr>
          <p:cNvSpPr>
            <a:spLocks noGrp="1"/>
          </p:cNvSpPr>
          <p:nvPr>
            <p:ph type="title"/>
          </p:nvPr>
        </p:nvSpPr>
        <p:spPr/>
        <p:txBody>
          <a:bodyPr/>
          <a:lstStyle/>
          <a:p>
            <a:r>
              <a:rPr lang="en-US" dirty="0"/>
              <a:t>Quiz - Visual Regression Testing:</a:t>
            </a:r>
            <a:br>
              <a:rPr lang="en-US" dirty="0"/>
            </a:br>
            <a:endParaRPr lang="en-IN" dirty="0"/>
          </a:p>
        </p:txBody>
      </p:sp>
      <p:sp>
        <p:nvSpPr>
          <p:cNvPr id="3" name="Content Placeholder 2">
            <a:extLst>
              <a:ext uri="{FF2B5EF4-FFF2-40B4-BE49-F238E27FC236}">
                <a16:creationId xmlns:a16="http://schemas.microsoft.com/office/drawing/2014/main" id="{EA845590-05E9-460A-9814-8EA0F215BF4E}"/>
              </a:ext>
            </a:extLst>
          </p:cNvPr>
          <p:cNvSpPr>
            <a:spLocks noGrp="1"/>
          </p:cNvSpPr>
          <p:nvPr>
            <p:ph idx="1"/>
          </p:nvPr>
        </p:nvSpPr>
        <p:spPr/>
        <p:txBody>
          <a:bodyPr/>
          <a:lstStyle/>
          <a:p>
            <a:r>
              <a:rPr lang="en-US" dirty="0">
                <a:solidFill>
                  <a:srgbClr val="FF0000"/>
                </a:solidFill>
              </a:rPr>
              <a:t>Question: What is visual regression testing, and why is it important in web development?</a:t>
            </a:r>
          </a:p>
          <a:p>
            <a:r>
              <a:rPr lang="en-US" dirty="0"/>
              <a:t>Answer: Visual regression testing involves comparing screenshots of an application's UI before and after changes to detect unintended visual regressions. </a:t>
            </a:r>
          </a:p>
          <a:p>
            <a:r>
              <a:rPr lang="en-US" dirty="0"/>
              <a:t>It ensures that UI components remain consistent across different versions of an application, preventing layout shifts, styling errors, and other visual inconsistencies.</a:t>
            </a:r>
            <a:endParaRPr lang="en-IN" dirty="0"/>
          </a:p>
        </p:txBody>
      </p:sp>
      <p:sp>
        <p:nvSpPr>
          <p:cNvPr id="4" name="Date Placeholder 3">
            <a:extLst>
              <a:ext uri="{FF2B5EF4-FFF2-40B4-BE49-F238E27FC236}">
                <a16:creationId xmlns:a16="http://schemas.microsoft.com/office/drawing/2014/main" id="{910C9FD2-56CC-4E3C-8259-8CBCE5FB605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298C461-8553-46ED-A651-8C94FF77C3B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B1A0624-28B7-4911-BD96-513E2C51B2D2}"/>
              </a:ext>
            </a:extLst>
          </p:cNvPr>
          <p:cNvSpPr>
            <a:spLocks noGrp="1"/>
          </p:cNvSpPr>
          <p:nvPr>
            <p:ph type="sldNum" sz="quarter" idx="12"/>
          </p:nvPr>
        </p:nvSpPr>
        <p:spPr/>
        <p:txBody>
          <a:bodyPr/>
          <a:lstStyle/>
          <a:p>
            <a:fld id="{A193C64B-2574-4D3D-B044-92D68AAEF81F}" type="slidenum">
              <a:rPr lang="en-IN" smtClean="0"/>
              <a:t>288</a:t>
            </a:fld>
            <a:endParaRPr lang="en-IN"/>
          </a:p>
        </p:txBody>
      </p:sp>
    </p:spTree>
    <p:extLst>
      <p:ext uri="{BB962C8B-B14F-4D97-AF65-F5344CB8AC3E}">
        <p14:creationId xmlns:p14="http://schemas.microsoft.com/office/powerpoint/2010/main" val="489406050"/>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3C846-A6FA-488B-911B-0C6E4D15D6DB}"/>
              </a:ext>
            </a:extLst>
          </p:cNvPr>
          <p:cNvSpPr>
            <a:spLocks noGrp="1"/>
          </p:cNvSpPr>
          <p:nvPr>
            <p:ph type="title"/>
          </p:nvPr>
        </p:nvSpPr>
        <p:spPr/>
        <p:txBody>
          <a:bodyPr/>
          <a:lstStyle/>
          <a:p>
            <a:r>
              <a:rPr lang="en-US" dirty="0"/>
              <a:t>Reporting and Continuous Integration:</a:t>
            </a:r>
            <a:br>
              <a:rPr lang="en-US" dirty="0"/>
            </a:br>
            <a:endParaRPr lang="en-IN" dirty="0"/>
          </a:p>
        </p:txBody>
      </p:sp>
      <p:sp>
        <p:nvSpPr>
          <p:cNvPr id="3" name="Content Placeholder 2">
            <a:extLst>
              <a:ext uri="{FF2B5EF4-FFF2-40B4-BE49-F238E27FC236}">
                <a16:creationId xmlns:a16="http://schemas.microsoft.com/office/drawing/2014/main" id="{F7928002-7F4F-4D3E-8EC6-C7292B8B8FAF}"/>
              </a:ext>
            </a:extLst>
          </p:cNvPr>
          <p:cNvSpPr>
            <a:spLocks noGrp="1"/>
          </p:cNvSpPr>
          <p:nvPr>
            <p:ph idx="1"/>
          </p:nvPr>
        </p:nvSpPr>
        <p:spPr/>
        <p:txBody>
          <a:bodyPr>
            <a:normAutofit/>
          </a:bodyPr>
          <a:lstStyle/>
          <a:p>
            <a:r>
              <a:rPr lang="en-US" dirty="0">
                <a:solidFill>
                  <a:srgbClr val="FF0000"/>
                </a:solidFill>
              </a:rPr>
              <a:t>Question: What role do reporting and continuous integration (CI) play in the software development process?</a:t>
            </a:r>
          </a:p>
          <a:p>
            <a:r>
              <a:rPr lang="en-US" dirty="0"/>
              <a:t>Answer: Reporting provides insights into test results, helping teams identify issues and track progress. Continuous integration (CI) automates the process of building, testing, and deploying code changes, ensuring that applications remain stable and reliable. Together, reporting and CI enable teams to maintain high-quality software and accelerate development cycles.</a:t>
            </a:r>
            <a:endParaRPr lang="en-IN" dirty="0"/>
          </a:p>
        </p:txBody>
      </p:sp>
      <p:sp>
        <p:nvSpPr>
          <p:cNvPr id="4" name="Date Placeholder 3">
            <a:extLst>
              <a:ext uri="{FF2B5EF4-FFF2-40B4-BE49-F238E27FC236}">
                <a16:creationId xmlns:a16="http://schemas.microsoft.com/office/drawing/2014/main" id="{EAA2CF73-FB10-4697-A55A-7A757E7685C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5D7FA69-DA20-42E6-AFC4-618674C1588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3E7848F-AAAB-4541-BECE-CC603AC42AC1}"/>
              </a:ext>
            </a:extLst>
          </p:cNvPr>
          <p:cNvSpPr>
            <a:spLocks noGrp="1"/>
          </p:cNvSpPr>
          <p:nvPr>
            <p:ph type="sldNum" sz="quarter" idx="12"/>
          </p:nvPr>
        </p:nvSpPr>
        <p:spPr/>
        <p:txBody>
          <a:bodyPr/>
          <a:lstStyle/>
          <a:p>
            <a:fld id="{A193C64B-2574-4D3D-B044-92D68AAEF81F}" type="slidenum">
              <a:rPr lang="en-IN" smtClean="0"/>
              <a:t>289</a:t>
            </a:fld>
            <a:endParaRPr lang="en-IN"/>
          </a:p>
        </p:txBody>
      </p:sp>
    </p:spTree>
    <p:extLst>
      <p:ext uri="{BB962C8B-B14F-4D97-AF65-F5344CB8AC3E}">
        <p14:creationId xmlns:p14="http://schemas.microsoft.com/office/powerpoint/2010/main" val="42846017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543CC-4B73-4F54-8028-548E0AD60777}"/>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363428C6-FC00-497C-A7E3-A368E28B3499}"/>
              </a:ext>
            </a:extLst>
          </p:cNvPr>
          <p:cNvSpPr>
            <a:spLocks noGrp="1"/>
          </p:cNvSpPr>
          <p:nvPr>
            <p:ph idx="1"/>
          </p:nvPr>
        </p:nvSpPr>
        <p:spPr/>
        <p:txBody>
          <a:bodyPr/>
          <a:lstStyle/>
          <a:p>
            <a:r>
              <a:rPr lang="en-US" dirty="0">
                <a:solidFill>
                  <a:srgbClr val="FF0000"/>
                </a:solidFill>
              </a:rPr>
              <a:t>True OR false :- Playwright has different API’s for all 3 different browsers</a:t>
            </a:r>
          </a:p>
          <a:p>
            <a:pPr lvl="1"/>
            <a:r>
              <a:rPr lang="en-US" dirty="0"/>
              <a:t>False</a:t>
            </a:r>
          </a:p>
          <a:p>
            <a:pPr lvl="1"/>
            <a:endParaRPr lang="en-US" dirty="0"/>
          </a:p>
          <a:p>
            <a:r>
              <a:rPr lang="en-US" dirty="0">
                <a:solidFill>
                  <a:srgbClr val="FF0000"/>
                </a:solidFill>
              </a:rPr>
              <a:t>True or False :- Playwright runs on only Headed mode (always opens browser)</a:t>
            </a:r>
          </a:p>
          <a:p>
            <a:pPr lvl="1"/>
            <a:r>
              <a:rPr lang="en-US" dirty="0"/>
              <a:t>False</a:t>
            </a:r>
          </a:p>
          <a:p>
            <a:pPr lvl="1"/>
            <a:endParaRPr lang="en-US" dirty="0">
              <a:solidFill>
                <a:srgbClr val="FF0000"/>
              </a:solidFill>
            </a:endParaRPr>
          </a:p>
          <a:p>
            <a:r>
              <a:rPr lang="en-US" dirty="0">
                <a:solidFill>
                  <a:srgbClr val="FF0000"/>
                </a:solidFill>
              </a:rPr>
              <a:t>True of False :- We can intercept Network request and response using Playwright</a:t>
            </a:r>
          </a:p>
          <a:p>
            <a:pPr lvl="1"/>
            <a:r>
              <a:rPr lang="en-US" dirty="0"/>
              <a:t>True</a:t>
            </a:r>
            <a:endParaRPr lang="en-IN" dirty="0"/>
          </a:p>
        </p:txBody>
      </p:sp>
      <p:sp>
        <p:nvSpPr>
          <p:cNvPr id="4" name="Date Placeholder 3">
            <a:extLst>
              <a:ext uri="{FF2B5EF4-FFF2-40B4-BE49-F238E27FC236}">
                <a16:creationId xmlns:a16="http://schemas.microsoft.com/office/drawing/2014/main" id="{E02C0901-DB7B-41A9-8BEA-7B048684C1F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3BB25EA-CF66-4901-A00B-BDC447CDABD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7345DF8-3201-45A9-B1CF-83E817891185}"/>
              </a:ext>
            </a:extLst>
          </p:cNvPr>
          <p:cNvSpPr>
            <a:spLocks noGrp="1"/>
          </p:cNvSpPr>
          <p:nvPr>
            <p:ph type="sldNum" sz="quarter" idx="12"/>
          </p:nvPr>
        </p:nvSpPr>
        <p:spPr/>
        <p:txBody>
          <a:bodyPr/>
          <a:lstStyle/>
          <a:p>
            <a:fld id="{A193C64B-2574-4D3D-B044-92D68AAEF81F}" type="slidenum">
              <a:rPr lang="en-IN" smtClean="0"/>
              <a:t>29</a:t>
            </a:fld>
            <a:endParaRPr lang="en-IN"/>
          </a:p>
        </p:txBody>
      </p:sp>
    </p:spTree>
    <p:extLst>
      <p:ext uri="{BB962C8B-B14F-4D97-AF65-F5344CB8AC3E}">
        <p14:creationId xmlns:p14="http://schemas.microsoft.com/office/powerpoint/2010/main" val="2059994295"/>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663AE-9823-4FDF-AB36-BB6BB93C286F}"/>
              </a:ext>
            </a:extLst>
          </p:cNvPr>
          <p:cNvSpPr>
            <a:spLocks noGrp="1"/>
          </p:cNvSpPr>
          <p:nvPr>
            <p:ph type="title"/>
          </p:nvPr>
        </p:nvSpPr>
        <p:spPr/>
        <p:txBody>
          <a:bodyPr/>
          <a:lstStyle/>
          <a:p>
            <a:r>
              <a:rPr lang="en-US" dirty="0"/>
              <a:t>Generating test reports:</a:t>
            </a:r>
            <a:br>
              <a:rPr lang="en-US" dirty="0"/>
            </a:br>
            <a:endParaRPr lang="en-IN" dirty="0"/>
          </a:p>
        </p:txBody>
      </p:sp>
      <p:sp>
        <p:nvSpPr>
          <p:cNvPr id="3" name="Content Placeholder 2">
            <a:extLst>
              <a:ext uri="{FF2B5EF4-FFF2-40B4-BE49-F238E27FC236}">
                <a16:creationId xmlns:a16="http://schemas.microsoft.com/office/drawing/2014/main" id="{F90212AB-6C47-4A3A-8DAA-0186D88051C3}"/>
              </a:ext>
            </a:extLst>
          </p:cNvPr>
          <p:cNvSpPr>
            <a:spLocks noGrp="1"/>
          </p:cNvSpPr>
          <p:nvPr>
            <p:ph idx="1"/>
          </p:nvPr>
        </p:nvSpPr>
        <p:spPr/>
        <p:txBody>
          <a:bodyPr>
            <a:normAutofit/>
          </a:bodyPr>
          <a:lstStyle/>
          <a:p>
            <a:r>
              <a:rPr lang="en-US" dirty="0">
                <a:solidFill>
                  <a:srgbClr val="FF0000"/>
                </a:solidFill>
              </a:rPr>
              <a:t>Question: Why is generating test reports important, and how can it be done in Playwright?</a:t>
            </a:r>
          </a:p>
          <a:p>
            <a:r>
              <a:rPr lang="en-US" dirty="0"/>
              <a:t>Answer: Test reports provide visibility into test results, helping teams identify failures, track progress, and make informed decisions. </a:t>
            </a:r>
          </a:p>
          <a:p>
            <a:r>
              <a:rPr lang="en-US" dirty="0"/>
              <a:t>In Playwright, test reports can be generated using built-in reporting tools or integrated with third-party services. </a:t>
            </a:r>
          </a:p>
          <a:p>
            <a:r>
              <a:rPr lang="en-US" dirty="0"/>
              <a:t>Reports typically include information such as test outcomes, execution times, and error details, enabling teams to improve application quality and development processes.</a:t>
            </a:r>
            <a:endParaRPr lang="en-IN" dirty="0"/>
          </a:p>
        </p:txBody>
      </p:sp>
      <p:sp>
        <p:nvSpPr>
          <p:cNvPr id="4" name="Date Placeholder 3">
            <a:extLst>
              <a:ext uri="{FF2B5EF4-FFF2-40B4-BE49-F238E27FC236}">
                <a16:creationId xmlns:a16="http://schemas.microsoft.com/office/drawing/2014/main" id="{A9BD73C7-1E81-48B3-9DAF-BA2D3A68201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6EE0A53-E3C0-4A39-91EC-8445E779A3A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75B9283-39B1-43FD-BB39-50EF620DC329}"/>
              </a:ext>
            </a:extLst>
          </p:cNvPr>
          <p:cNvSpPr>
            <a:spLocks noGrp="1"/>
          </p:cNvSpPr>
          <p:nvPr>
            <p:ph type="sldNum" sz="quarter" idx="12"/>
          </p:nvPr>
        </p:nvSpPr>
        <p:spPr/>
        <p:txBody>
          <a:bodyPr/>
          <a:lstStyle/>
          <a:p>
            <a:fld id="{A193C64B-2574-4D3D-B044-92D68AAEF81F}" type="slidenum">
              <a:rPr lang="en-IN" smtClean="0"/>
              <a:t>290</a:t>
            </a:fld>
            <a:endParaRPr lang="en-IN"/>
          </a:p>
        </p:txBody>
      </p:sp>
    </p:spTree>
    <p:extLst>
      <p:ext uri="{BB962C8B-B14F-4D97-AF65-F5344CB8AC3E}">
        <p14:creationId xmlns:p14="http://schemas.microsoft.com/office/powerpoint/2010/main" val="2559966900"/>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1B8FC-5060-413B-A90A-C66F333AC2DC}"/>
              </a:ext>
            </a:extLst>
          </p:cNvPr>
          <p:cNvSpPr>
            <a:spLocks noGrp="1"/>
          </p:cNvSpPr>
          <p:nvPr>
            <p:ph type="title"/>
          </p:nvPr>
        </p:nvSpPr>
        <p:spPr/>
        <p:txBody>
          <a:bodyPr>
            <a:normAutofit fontScale="90000"/>
          </a:bodyPr>
          <a:lstStyle/>
          <a:p>
            <a:r>
              <a:rPr lang="en-US" dirty="0"/>
              <a:t>Setting up Playwright with CI/CD (e.g., GitHub Actions):</a:t>
            </a:r>
            <a:br>
              <a:rPr lang="en-US" dirty="0"/>
            </a:br>
            <a:endParaRPr lang="en-IN" dirty="0"/>
          </a:p>
        </p:txBody>
      </p:sp>
      <p:sp>
        <p:nvSpPr>
          <p:cNvPr id="3" name="Content Placeholder 2">
            <a:extLst>
              <a:ext uri="{FF2B5EF4-FFF2-40B4-BE49-F238E27FC236}">
                <a16:creationId xmlns:a16="http://schemas.microsoft.com/office/drawing/2014/main" id="{AB33CF31-297E-4EB9-934B-8258E42FC2F3}"/>
              </a:ext>
            </a:extLst>
          </p:cNvPr>
          <p:cNvSpPr>
            <a:spLocks noGrp="1"/>
          </p:cNvSpPr>
          <p:nvPr>
            <p:ph idx="1"/>
          </p:nvPr>
        </p:nvSpPr>
        <p:spPr/>
        <p:txBody>
          <a:bodyPr>
            <a:normAutofit fontScale="92500" lnSpcReduction="10000"/>
          </a:bodyPr>
          <a:lstStyle/>
          <a:p>
            <a:r>
              <a:rPr lang="en-US" dirty="0">
                <a:solidFill>
                  <a:srgbClr val="FF0000"/>
                </a:solidFill>
              </a:rPr>
              <a:t>Question: What are the benefits of setting up Playwright with CI/CD, and how can it be achieved using platforms like GitHub Actions?</a:t>
            </a:r>
          </a:p>
          <a:p>
            <a:r>
              <a:rPr lang="en-US" dirty="0"/>
              <a:t>Answer: Setting up Playwright with CI/CD enables teams to automate testing and deployment processes, ensuring consistent and reliable application delivery. </a:t>
            </a:r>
          </a:p>
          <a:p>
            <a:r>
              <a:rPr lang="en-US" dirty="0"/>
              <a:t>With platforms like GitHub Actions, Playwright tests can be integrated into CI/CD pipelines, allowing for automatic execution of tests on code changes and providing immediate feedback to developers. </a:t>
            </a:r>
          </a:p>
          <a:p>
            <a:r>
              <a:rPr lang="en-US" dirty="0"/>
              <a:t>This improves development efficiency, reduces time-to-market, and enhances overall software quality.</a:t>
            </a:r>
            <a:endParaRPr lang="en-IN" dirty="0"/>
          </a:p>
        </p:txBody>
      </p:sp>
      <p:sp>
        <p:nvSpPr>
          <p:cNvPr id="4" name="Date Placeholder 3">
            <a:extLst>
              <a:ext uri="{FF2B5EF4-FFF2-40B4-BE49-F238E27FC236}">
                <a16:creationId xmlns:a16="http://schemas.microsoft.com/office/drawing/2014/main" id="{4EE76D76-AE0C-4A0C-B6E2-5B36628D071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7EEBA02-F2FF-4CBF-96B0-B3F8DD5E042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DA876C3-2A73-4744-A53F-EAEBA508C190}"/>
              </a:ext>
            </a:extLst>
          </p:cNvPr>
          <p:cNvSpPr>
            <a:spLocks noGrp="1"/>
          </p:cNvSpPr>
          <p:nvPr>
            <p:ph type="sldNum" sz="quarter" idx="12"/>
          </p:nvPr>
        </p:nvSpPr>
        <p:spPr/>
        <p:txBody>
          <a:bodyPr/>
          <a:lstStyle/>
          <a:p>
            <a:fld id="{A193C64B-2574-4D3D-B044-92D68AAEF81F}" type="slidenum">
              <a:rPr lang="en-IN" smtClean="0"/>
              <a:t>291</a:t>
            </a:fld>
            <a:endParaRPr lang="en-IN"/>
          </a:p>
        </p:txBody>
      </p:sp>
    </p:spTree>
    <p:extLst>
      <p:ext uri="{BB962C8B-B14F-4D97-AF65-F5344CB8AC3E}">
        <p14:creationId xmlns:p14="http://schemas.microsoft.com/office/powerpoint/2010/main" val="4166838781"/>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3217A9-2801-4844-8FCA-2066DF75FEA4}"/>
              </a:ext>
            </a:extLst>
          </p:cNvPr>
          <p:cNvSpPr>
            <a:spLocks noGrp="1"/>
          </p:cNvSpPr>
          <p:nvPr>
            <p:ph type="ctrTitle"/>
          </p:nvPr>
        </p:nvSpPr>
        <p:spPr/>
        <p:txBody>
          <a:bodyPr/>
          <a:lstStyle/>
          <a:p>
            <a:r>
              <a:rPr lang="en-US" dirty="0"/>
              <a:t>Advanced Topics and Custom Tools </a:t>
            </a:r>
            <a:endParaRPr lang="en-IN" dirty="0"/>
          </a:p>
        </p:txBody>
      </p:sp>
      <p:sp>
        <p:nvSpPr>
          <p:cNvPr id="5" name="Subtitle 4">
            <a:extLst>
              <a:ext uri="{FF2B5EF4-FFF2-40B4-BE49-F238E27FC236}">
                <a16:creationId xmlns:a16="http://schemas.microsoft.com/office/drawing/2014/main" id="{CF6C19BD-E12F-4A2C-9649-FCF3FE8F1964}"/>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49569684"/>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28FD7-BD9C-4A56-B67B-609835E9866A}"/>
              </a:ext>
            </a:extLst>
          </p:cNvPr>
          <p:cNvSpPr>
            <a:spLocks noGrp="1"/>
          </p:cNvSpPr>
          <p:nvPr>
            <p:ph type="title"/>
          </p:nvPr>
        </p:nvSpPr>
        <p:spPr/>
        <p:txBody>
          <a:bodyPr/>
          <a:lstStyle/>
          <a:p>
            <a:r>
              <a:rPr lang="en-US" dirty="0"/>
              <a:t>Custom browser contexts</a:t>
            </a:r>
            <a:endParaRPr lang="en-IN" dirty="0"/>
          </a:p>
        </p:txBody>
      </p:sp>
      <p:sp>
        <p:nvSpPr>
          <p:cNvPr id="3" name="Content Placeholder 2">
            <a:extLst>
              <a:ext uri="{FF2B5EF4-FFF2-40B4-BE49-F238E27FC236}">
                <a16:creationId xmlns:a16="http://schemas.microsoft.com/office/drawing/2014/main" id="{2F3395A4-282F-4C9D-B8C3-BC07C9EDD7C7}"/>
              </a:ext>
            </a:extLst>
          </p:cNvPr>
          <p:cNvSpPr>
            <a:spLocks noGrp="1"/>
          </p:cNvSpPr>
          <p:nvPr>
            <p:ph idx="1"/>
          </p:nvPr>
        </p:nvSpPr>
        <p:spPr/>
        <p:txBody>
          <a:bodyPr>
            <a:normAutofit fontScale="85000" lnSpcReduction="10000"/>
          </a:bodyPr>
          <a:lstStyle/>
          <a:p>
            <a:r>
              <a:rPr lang="en-US" dirty="0"/>
              <a:t>Custom browser contexts in Playwright allow developers to create isolated browsing environments with specific configurations.</a:t>
            </a:r>
          </a:p>
          <a:p>
            <a:r>
              <a:rPr lang="en-US" dirty="0"/>
              <a:t>Each browser context can have its own set of cookies, storage, permissions, and other settings, providing flexibility in testing scenarios.</a:t>
            </a:r>
          </a:p>
          <a:p>
            <a:r>
              <a:rPr lang="en-US" dirty="0"/>
              <a:t>Custom browser contexts are useful for simulating different user sessions, testing authentication flows, and isolating test cases.</a:t>
            </a:r>
          </a:p>
          <a:p>
            <a:r>
              <a:rPr lang="en-US" dirty="0"/>
              <a:t>They can be created using the </a:t>
            </a:r>
            <a:r>
              <a:rPr lang="en-US" b="1" dirty="0" err="1"/>
              <a:t>browser.newContext</a:t>
            </a:r>
            <a:r>
              <a:rPr lang="en-US" b="1" dirty="0"/>
              <a:t>() </a:t>
            </a:r>
            <a:r>
              <a:rPr lang="en-US" dirty="0"/>
              <a:t>method and configured with options such as </a:t>
            </a:r>
            <a:r>
              <a:rPr lang="en-US" dirty="0">
                <a:highlight>
                  <a:srgbClr val="FFFF00"/>
                </a:highlight>
              </a:rPr>
              <a:t>viewport</a:t>
            </a:r>
            <a:r>
              <a:rPr lang="en-US" dirty="0"/>
              <a:t> size, </a:t>
            </a:r>
            <a:r>
              <a:rPr lang="en-US" dirty="0">
                <a:highlight>
                  <a:srgbClr val="FFFF00"/>
                </a:highlight>
              </a:rPr>
              <a:t>geolocation</a:t>
            </a:r>
            <a:r>
              <a:rPr lang="en-US" dirty="0"/>
              <a:t>, and user </a:t>
            </a:r>
            <a:r>
              <a:rPr lang="en-US" dirty="0">
                <a:highlight>
                  <a:srgbClr val="FFFF00"/>
                </a:highlight>
              </a:rPr>
              <a:t>agent</a:t>
            </a:r>
            <a:r>
              <a:rPr lang="en-US" dirty="0"/>
              <a:t>.</a:t>
            </a:r>
          </a:p>
          <a:p>
            <a:r>
              <a:rPr lang="en-US" dirty="0"/>
              <a:t>Browser contexts can be shared across multiple test cases or disposed of after use to ensure clean test environments.</a:t>
            </a:r>
            <a:endParaRPr lang="en-IN" dirty="0"/>
          </a:p>
        </p:txBody>
      </p:sp>
      <p:sp>
        <p:nvSpPr>
          <p:cNvPr id="4" name="Date Placeholder 3">
            <a:extLst>
              <a:ext uri="{FF2B5EF4-FFF2-40B4-BE49-F238E27FC236}">
                <a16:creationId xmlns:a16="http://schemas.microsoft.com/office/drawing/2014/main" id="{6CB7F98B-44EA-405E-BB55-0075A23CB5B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E8193E9-F1E9-48BE-AF8F-C8240069881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978ACE9-550A-45AC-934E-5959F7A6DD0B}"/>
              </a:ext>
            </a:extLst>
          </p:cNvPr>
          <p:cNvSpPr>
            <a:spLocks noGrp="1"/>
          </p:cNvSpPr>
          <p:nvPr>
            <p:ph type="sldNum" sz="quarter" idx="12"/>
          </p:nvPr>
        </p:nvSpPr>
        <p:spPr/>
        <p:txBody>
          <a:bodyPr/>
          <a:lstStyle/>
          <a:p>
            <a:fld id="{A193C64B-2574-4D3D-B044-92D68AAEF81F}" type="slidenum">
              <a:rPr lang="en-IN" smtClean="0"/>
              <a:t>293</a:t>
            </a:fld>
            <a:endParaRPr lang="en-IN"/>
          </a:p>
        </p:txBody>
      </p:sp>
    </p:spTree>
    <p:extLst>
      <p:ext uri="{BB962C8B-B14F-4D97-AF65-F5344CB8AC3E}">
        <p14:creationId xmlns:p14="http://schemas.microsoft.com/office/powerpoint/2010/main" val="296178651"/>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4FBAD-A287-463D-B70E-506F1527D388}"/>
              </a:ext>
            </a:extLst>
          </p:cNvPr>
          <p:cNvSpPr>
            <a:spLocks noGrp="1"/>
          </p:cNvSpPr>
          <p:nvPr>
            <p:ph type="title"/>
          </p:nvPr>
        </p:nvSpPr>
        <p:spPr/>
        <p:txBody>
          <a:bodyPr/>
          <a:lstStyle/>
          <a:p>
            <a:r>
              <a:rPr lang="en-US" dirty="0"/>
              <a:t>Devices:</a:t>
            </a:r>
            <a:br>
              <a:rPr lang="en-US" dirty="0"/>
            </a:br>
            <a:endParaRPr lang="en-IN" dirty="0"/>
          </a:p>
        </p:txBody>
      </p:sp>
      <p:sp>
        <p:nvSpPr>
          <p:cNvPr id="3" name="Content Placeholder 2">
            <a:extLst>
              <a:ext uri="{FF2B5EF4-FFF2-40B4-BE49-F238E27FC236}">
                <a16:creationId xmlns:a16="http://schemas.microsoft.com/office/drawing/2014/main" id="{F103B6DA-B37D-4717-A0E5-84ABC975AC66}"/>
              </a:ext>
            </a:extLst>
          </p:cNvPr>
          <p:cNvSpPr>
            <a:spLocks noGrp="1"/>
          </p:cNvSpPr>
          <p:nvPr>
            <p:ph idx="1"/>
          </p:nvPr>
        </p:nvSpPr>
        <p:spPr/>
        <p:txBody>
          <a:bodyPr>
            <a:normAutofit fontScale="85000" lnSpcReduction="10000"/>
          </a:bodyPr>
          <a:lstStyle/>
          <a:p>
            <a:r>
              <a:rPr lang="en-US" dirty="0"/>
              <a:t>Playwright provides built-in device emulation to simulate various devices and viewports, such as </a:t>
            </a:r>
            <a:r>
              <a:rPr lang="en-US" dirty="0">
                <a:highlight>
                  <a:srgbClr val="FFFF00"/>
                </a:highlight>
              </a:rPr>
              <a:t>smartphones</a:t>
            </a:r>
            <a:r>
              <a:rPr lang="en-US" dirty="0"/>
              <a:t>, </a:t>
            </a:r>
            <a:r>
              <a:rPr lang="en-US" dirty="0">
                <a:highlight>
                  <a:srgbClr val="FFFF00"/>
                </a:highlight>
              </a:rPr>
              <a:t>tablets</a:t>
            </a:r>
            <a:r>
              <a:rPr lang="en-US" dirty="0"/>
              <a:t>, and </a:t>
            </a:r>
            <a:r>
              <a:rPr lang="en-US" dirty="0">
                <a:highlight>
                  <a:srgbClr val="FFFF00"/>
                </a:highlight>
              </a:rPr>
              <a:t>desktops</a:t>
            </a:r>
            <a:r>
              <a:rPr lang="en-US" dirty="0"/>
              <a:t>.</a:t>
            </a:r>
          </a:p>
          <a:p>
            <a:r>
              <a:rPr lang="en-US" dirty="0"/>
              <a:t>Device emulation allows developers to test how web applications render and behave on different screen </a:t>
            </a:r>
            <a:r>
              <a:rPr lang="en-US" dirty="0">
                <a:highlight>
                  <a:srgbClr val="FFFF00"/>
                </a:highlight>
              </a:rPr>
              <a:t>sizes</a:t>
            </a:r>
            <a:r>
              <a:rPr lang="en-US" dirty="0"/>
              <a:t> and </a:t>
            </a:r>
            <a:r>
              <a:rPr lang="en-US" dirty="0">
                <a:highlight>
                  <a:srgbClr val="FFFF00"/>
                </a:highlight>
              </a:rPr>
              <a:t>resolutions</a:t>
            </a:r>
            <a:r>
              <a:rPr lang="en-US" dirty="0"/>
              <a:t>.</a:t>
            </a:r>
          </a:p>
          <a:p>
            <a:r>
              <a:rPr lang="en-US" dirty="0"/>
              <a:t>Playwright offers a predefined list of devices with specific viewport dimensions and user agents, including popular devices like </a:t>
            </a:r>
            <a:r>
              <a:rPr lang="en-US" dirty="0">
                <a:highlight>
                  <a:srgbClr val="FFFF00"/>
                </a:highlight>
              </a:rPr>
              <a:t>iPhone</a:t>
            </a:r>
            <a:r>
              <a:rPr lang="en-US" dirty="0"/>
              <a:t>, </a:t>
            </a:r>
            <a:r>
              <a:rPr lang="en-US" dirty="0">
                <a:highlight>
                  <a:srgbClr val="FFFF00"/>
                </a:highlight>
              </a:rPr>
              <a:t>iPad</a:t>
            </a:r>
            <a:r>
              <a:rPr lang="en-US" dirty="0"/>
              <a:t>, and </a:t>
            </a:r>
            <a:r>
              <a:rPr lang="en-US" dirty="0">
                <a:highlight>
                  <a:srgbClr val="FFFF00"/>
                </a:highlight>
              </a:rPr>
              <a:t>Google Pixel.</a:t>
            </a:r>
          </a:p>
          <a:p>
            <a:r>
              <a:rPr lang="en-US" dirty="0"/>
              <a:t>Device emulation can be enabled by passing device options to the </a:t>
            </a:r>
            <a:r>
              <a:rPr lang="en-US" dirty="0" err="1">
                <a:highlight>
                  <a:srgbClr val="FFFF00"/>
                </a:highlight>
              </a:rPr>
              <a:t>browser.newContext</a:t>
            </a:r>
            <a:r>
              <a:rPr lang="en-US" dirty="0">
                <a:highlight>
                  <a:srgbClr val="FFFF00"/>
                </a:highlight>
              </a:rPr>
              <a:t>() </a:t>
            </a:r>
            <a:r>
              <a:rPr lang="en-US" dirty="0"/>
              <a:t>method or using the </a:t>
            </a:r>
            <a:r>
              <a:rPr lang="en-US" dirty="0" err="1">
                <a:highlight>
                  <a:srgbClr val="FFFF00"/>
                </a:highlight>
              </a:rPr>
              <a:t>browserContext.emulateDevice</a:t>
            </a:r>
            <a:r>
              <a:rPr lang="en-US" dirty="0">
                <a:highlight>
                  <a:srgbClr val="FFFF00"/>
                </a:highlight>
              </a:rPr>
              <a:t>() </a:t>
            </a:r>
            <a:r>
              <a:rPr lang="en-US" dirty="0"/>
              <a:t>method.</a:t>
            </a:r>
          </a:p>
          <a:p>
            <a:r>
              <a:rPr lang="en-US" dirty="0"/>
              <a:t>Testing on different devices helps ensure that web applications are responsive and provide a consistent user experience across various platforms and form factors.</a:t>
            </a:r>
            <a:endParaRPr lang="en-IN" dirty="0"/>
          </a:p>
        </p:txBody>
      </p:sp>
      <p:sp>
        <p:nvSpPr>
          <p:cNvPr id="4" name="Date Placeholder 3">
            <a:extLst>
              <a:ext uri="{FF2B5EF4-FFF2-40B4-BE49-F238E27FC236}">
                <a16:creationId xmlns:a16="http://schemas.microsoft.com/office/drawing/2014/main" id="{34FE407B-F406-4624-83A5-AE183E0F890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7FAC256-BB79-4DFF-9D8B-22E7E1C5063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915911B-CA69-4AB3-B9BC-5A5516910303}"/>
              </a:ext>
            </a:extLst>
          </p:cNvPr>
          <p:cNvSpPr>
            <a:spLocks noGrp="1"/>
          </p:cNvSpPr>
          <p:nvPr>
            <p:ph type="sldNum" sz="quarter" idx="12"/>
          </p:nvPr>
        </p:nvSpPr>
        <p:spPr/>
        <p:txBody>
          <a:bodyPr/>
          <a:lstStyle/>
          <a:p>
            <a:fld id="{A193C64B-2574-4D3D-B044-92D68AAEF81F}" type="slidenum">
              <a:rPr lang="en-IN" smtClean="0"/>
              <a:t>294</a:t>
            </a:fld>
            <a:endParaRPr lang="en-IN"/>
          </a:p>
        </p:txBody>
      </p:sp>
    </p:spTree>
    <p:extLst>
      <p:ext uri="{BB962C8B-B14F-4D97-AF65-F5344CB8AC3E}">
        <p14:creationId xmlns:p14="http://schemas.microsoft.com/office/powerpoint/2010/main" val="1723232220"/>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2B6B8-97B6-4E58-8A72-CA044E176E5D}"/>
              </a:ext>
            </a:extLst>
          </p:cNvPr>
          <p:cNvSpPr>
            <a:spLocks noGrp="1"/>
          </p:cNvSpPr>
          <p:nvPr>
            <p:ph type="title"/>
          </p:nvPr>
        </p:nvSpPr>
        <p:spPr/>
        <p:txBody>
          <a:bodyPr/>
          <a:lstStyle/>
          <a:p>
            <a:r>
              <a:rPr lang="en-US" dirty="0"/>
              <a:t>Emulating Devices</a:t>
            </a:r>
            <a:endParaRPr lang="en-IN" dirty="0"/>
          </a:p>
        </p:txBody>
      </p:sp>
      <p:sp>
        <p:nvSpPr>
          <p:cNvPr id="3" name="Content Placeholder 2">
            <a:extLst>
              <a:ext uri="{FF2B5EF4-FFF2-40B4-BE49-F238E27FC236}">
                <a16:creationId xmlns:a16="http://schemas.microsoft.com/office/drawing/2014/main" id="{72DC243E-C91D-4231-80C8-8CB67EDA2198}"/>
              </a:ext>
            </a:extLst>
          </p:cNvPr>
          <p:cNvSpPr>
            <a:spLocks noGrp="1"/>
          </p:cNvSpPr>
          <p:nvPr>
            <p:ph idx="1"/>
          </p:nvPr>
        </p:nvSpPr>
        <p:spPr/>
        <p:txBody>
          <a:bodyPr>
            <a:normAutofit lnSpcReduction="10000"/>
          </a:bodyPr>
          <a:lstStyle/>
          <a:p>
            <a:r>
              <a:rPr lang="en-IN" dirty="0"/>
              <a:t>Built-in Device Emulation: </a:t>
            </a:r>
          </a:p>
          <a:p>
            <a:r>
              <a:rPr lang="en-IN" dirty="0"/>
              <a:t>Viewport and User Agent: </a:t>
            </a:r>
          </a:p>
          <a:p>
            <a:r>
              <a:rPr lang="en-IN" b="1" dirty="0"/>
              <a:t>Device Options</a:t>
            </a:r>
            <a:r>
              <a:rPr lang="en-IN" dirty="0"/>
              <a:t>: Device name or model, viewport size, screen orientation (landscape or portrait), and other device-specific properties.</a:t>
            </a:r>
          </a:p>
          <a:p>
            <a:r>
              <a:rPr lang="en-IN" b="1" dirty="0"/>
              <a:t>Viewport and User Agent Override</a:t>
            </a:r>
            <a:r>
              <a:rPr lang="en-IN" dirty="0"/>
              <a:t>: can override the default viewport size and user agent string to customize the testing environment further.</a:t>
            </a:r>
          </a:p>
          <a:p>
            <a:r>
              <a:rPr lang="en-IN" b="1" dirty="0"/>
              <a:t>Viewport Size and Pixel Ratio: </a:t>
            </a:r>
            <a:r>
              <a:rPr lang="en-IN" dirty="0"/>
              <a:t>device's pixel density (pixel ratio) to accurately render web content. Developers can adjust the pixel ratio </a:t>
            </a:r>
          </a:p>
        </p:txBody>
      </p:sp>
      <p:sp>
        <p:nvSpPr>
          <p:cNvPr id="4" name="Date Placeholder 3">
            <a:extLst>
              <a:ext uri="{FF2B5EF4-FFF2-40B4-BE49-F238E27FC236}">
                <a16:creationId xmlns:a16="http://schemas.microsoft.com/office/drawing/2014/main" id="{E2AFEC5E-7B8D-41E4-ACBC-E192D582092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CC5463B-054F-4816-B6D2-66E3B01B52A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9634857-8010-4331-BDDA-DE31C94E9B31}"/>
              </a:ext>
            </a:extLst>
          </p:cNvPr>
          <p:cNvSpPr>
            <a:spLocks noGrp="1"/>
          </p:cNvSpPr>
          <p:nvPr>
            <p:ph type="sldNum" sz="quarter" idx="12"/>
          </p:nvPr>
        </p:nvSpPr>
        <p:spPr/>
        <p:txBody>
          <a:bodyPr/>
          <a:lstStyle/>
          <a:p>
            <a:fld id="{A193C64B-2574-4D3D-B044-92D68AAEF81F}" type="slidenum">
              <a:rPr lang="en-IN" smtClean="0"/>
              <a:t>295</a:t>
            </a:fld>
            <a:endParaRPr lang="en-IN"/>
          </a:p>
        </p:txBody>
      </p:sp>
    </p:spTree>
    <p:extLst>
      <p:ext uri="{BB962C8B-B14F-4D97-AF65-F5344CB8AC3E}">
        <p14:creationId xmlns:p14="http://schemas.microsoft.com/office/powerpoint/2010/main" val="347940810"/>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A577B-2477-4259-AE5B-32F1E8BE9023}"/>
              </a:ext>
            </a:extLst>
          </p:cNvPr>
          <p:cNvSpPr>
            <a:spLocks noGrp="1"/>
          </p:cNvSpPr>
          <p:nvPr>
            <p:ph type="title"/>
          </p:nvPr>
        </p:nvSpPr>
        <p:spPr/>
        <p:txBody>
          <a:bodyPr/>
          <a:lstStyle/>
          <a:p>
            <a:r>
              <a:rPr lang="en-IN" dirty="0"/>
              <a:t>Browser Launch Options:</a:t>
            </a:r>
            <a:br>
              <a:rPr lang="en-IN" dirty="0"/>
            </a:br>
            <a:endParaRPr lang="en-IN" dirty="0"/>
          </a:p>
        </p:txBody>
      </p:sp>
      <p:sp>
        <p:nvSpPr>
          <p:cNvPr id="3" name="Content Placeholder 2">
            <a:extLst>
              <a:ext uri="{FF2B5EF4-FFF2-40B4-BE49-F238E27FC236}">
                <a16:creationId xmlns:a16="http://schemas.microsoft.com/office/drawing/2014/main" id="{3446C1C5-2EB9-41A7-818F-502C139B534C}"/>
              </a:ext>
            </a:extLst>
          </p:cNvPr>
          <p:cNvSpPr>
            <a:spLocks noGrp="1"/>
          </p:cNvSpPr>
          <p:nvPr>
            <p:ph idx="1"/>
          </p:nvPr>
        </p:nvSpPr>
        <p:spPr/>
        <p:txBody>
          <a:bodyPr>
            <a:normAutofit/>
          </a:bodyPr>
          <a:lstStyle/>
          <a:p>
            <a:r>
              <a:rPr lang="en-US" dirty="0"/>
              <a:t>headless (</a:t>
            </a:r>
            <a:r>
              <a:rPr lang="en-US" dirty="0" err="1"/>
              <a:t>boolean</a:t>
            </a:r>
            <a:r>
              <a:rPr lang="en-US" dirty="0"/>
              <a:t>): Whether to run the browser in headless mode (true for headless, false for headed).</a:t>
            </a:r>
          </a:p>
          <a:p>
            <a:r>
              <a:rPr lang="en-US" dirty="0" err="1"/>
              <a:t>slowMo</a:t>
            </a:r>
            <a:r>
              <a:rPr lang="en-US" dirty="0"/>
              <a:t> (number): Slows down Playwright operations by the specified amount of milliseconds. This is useful for debugging and observing the test execution.</a:t>
            </a:r>
          </a:p>
          <a:p>
            <a:r>
              <a:rPr lang="en-US" dirty="0" err="1"/>
              <a:t>args</a:t>
            </a:r>
            <a:r>
              <a:rPr lang="en-US" dirty="0"/>
              <a:t> (string[]): Additional command-line arguments to pass to the browser instance.</a:t>
            </a:r>
          </a:p>
          <a:p>
            <a:r>
              <a:rPr lang="en-US" dirty="0" err="1"/>
              <a:t>executablePath</a:t>
            </a:r>
            <a:r>
              <a:rPr lang="en-US" dirty="0"/>
              <a:t> (string): Path to the browser executable to use instead of the bundled one.</a:t>
            </a:r>
          </a:p>
          <a:p>
            <a:pPr lvl="1"/>
            <a:endParaRPr lang="en-IN" dirty="0"/>
          </a:p>
        </p:txBody>
      </p:sp>
      <p:sp>
        <p:nvSpPr>
          <p:cNvPr id="4" name="Date Placeholder 3">
            <a:extLst>
              <a:ext uri="{FF2B5EF4-FFF2-40B4-BE49-F238E27FC236}">
                <a16:creationId xmlns:a16="http://schemas.microsoft.com/office/drawing/2014/main" id="{1CEE8188-93F0-437E-ADB6-777A424A912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0B03C02-3BB4-4CA2-B928-2918E015BB7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63CE4E2-49B1-44F1-A1AD-E39420E782A3}"/>
              </a:ext>
            </a:extLst>
          </p:cNvPr>
          <p:cNvSpPr>
            <a:spLocks noGrp="1"/>
          </p:cNvSpPr>
          <p:nvPr>
            <p:ph type="sldNum" sz="quarter" idx="12"/>
          </p:nvPr>
        </p:nvSpPr>
        <p:spPr/>
        <p:txBody>
          <a:bodyPr/>
          <a:lstStyle/>
          <a:p>
            <a:fld id="{A193C64B-2574-4D3D-B044-92D68AAEF81F}" type="slidenum">
              <a:rPr lang="en-IN" smtClean="0"/>
              <a:t>296</a:t>
            </a:fld>
            <a:endParaRPr lang="en-IN"/>
          </a:p>
        </p:txBody>
      </p:sp>
    </p:spTree>
    <p:extLst>
      <p:ext uri="{BB962C8B-B14F-4D97-AF65-F5344CB8AC3E}">
        <p14:creationId xmlns:p14="http://schemas.microsoft.com/office/powerpoint/2010/main" val="1851755530"/>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B5A3C-692E-44E0-8BB0-5E3796CB1A61}"/>
              </a:ext>
            </a:extLst>
          </p:cNvPr>
          <p:cNvSpPr>
            <a:spLocks noGrp="1"/>
          </p:cNvSpPr>
          <p:nvPr>
            <p:ph type="title"/>
          </p:nvPr>
        </p:nvSpPr>
        <p:spPr/>
        <p:txBody>
          <a:bodyPr/>
          <a:lstStyle/>
          <a:p>
            <a:r>
              <a:rPr lang="en-US" dirty="0"/>
              <a:t>Launch options</a:t>
            </a:r>
            <a:endParaRPr lang="en-IN" dirty="0"/>
          </a:p>
        </p:txBody>
      </p:sp>
      <p:sp>
        <p:nvSpPr>
          <p:cNvPr id="3" name="Content Placeholder 2">
            <a:extLst>
              <a:ext uri="{FF2B5EF4-FFF2-40B4-BE49-F238E27FC236}">
                <a16:creationId xmlns:a16="http://schemas.microsoft.com/office/drawing/2014/main" id="{DCCE2D22-C68D-4E32-9101-42420F166949}"/>
              </a:ext>
            </a:extLst>
          </p:cNvPr>
          <p:cNvSpPr>
            <a:spLocks noGrp="1"/>
          </p:cNvSpPr>
          <p:nvPr>
            <p:ph idx="1"/>
          </p:nvPr>
        </p:nvSpPr>
        <p:spPr/>
        <p:txBody>
          <a:bodyPr/>
          <a:lstStyle/>
          <a:p>
            <a:r>
              <a:rPr lang="en-US" b="1" dirty="0" err="1"/>
              <a:t>ignoreHTTPSErrors</a:t>
            </a:r>
            <a:r>
              <a:rPr lang="en-US" dirty="0"/>
              <a:t> (</a:t>
            </a:r>
            <a:r>
              <a:rPr lang="en-US" dirty="0" err="1"/>
              <a:t>boolean</a:t>
            </a:r>
            <a:r>
              <a:rPr lang="en-US" dirty="0"/>
              <a:t>): Whether to ignore HTTPS errors during navigation.</a:t>
            </a:r>
          </a:p>
          <a:p>
            <a:r>
              <a:rPr lang="en-US" b="1" dirty="0"/>
              <a:t>viewport</a:t>
            </a:r>
            <a:r>
              <a:rPr lang="en-US" dirty="0"/>
              <a:t> (</a:t>
            </a:r>
            <a:r>
              <a:rPr lang="en-US" dirty="0" err="1"/>
              <a:t>ViewportSize</a:t>
            </a:r>
            <a:r>
              <a:rPr lang="en-US" dirty="0"/>
              <a:t>): Specifies the initial browser viewport size.</a:t>
            </a:r>
          </a:p>
          <a:p>
            <a:r>
              <a:rPr lang="en-US" b="1" dirty="0" err="1"/>
              <a:t>defaultViewport</a:t>
            </a:r>
            <a:r>
              <a:rPr lang="en-US" dirty="0"/>
              <a:t> (</a:t>
            </a:r>
            <a:r>
              <a:rPr lang="en-US" dirty="0" err="1"/>
              <a:t>ViewportSize</a:t>
            </a:r>
            <a:r>
              <a:rPr lang="en-US" dirty="0"/>
              <a:t>): Specifies the default viewport size when the browser window is first opened.</a:t>
            </a:r>
          </a:p>
          <a:p>
            <a:r>
              <a:rPr lang="en-US" b="1" dirty="0" err="1"/>
              <a:t>userDataDir</a:t>
            </a:r>
            <a:r>
              <a:rPr lang="en-US" dirty="0"/>
              <a:t> (string): Path to a user data directory to use for the browser instance.</a:t>
            </a:r>
          </a:p>
          <a:p>
            <a:r>
              <a:rPr lang="en-US" b="1" dirty="0"/>
              <a:t>channel</a:t>
            </a:r>
            <a:r>
              <a:rPr lang="en-US" dirty="0"/>
              <a:t> (string): Channel to use for the browser instance (e.g., "chrome", "</a:t>
            </a:r>
            <a:r>
              <a:rPr lang="en-US" dirty="0" err="1"/>
              <a:t>firefox</a:t>
            </a:r>
            <a:r>
              <a:rPr lang="en-US" dirty="0"/>
              <a:t>", "</a:t>
            </a:r>
            <a:r>
              <a:rPr lang="en-US" dirty="0" err="1"/>
              <a:t>webkit</a:t>
            </a:r>
            <a:r>
              <a:rPr lang="en-US" dirty="0"/>
              <a:t>").</a:t>
            </a:r>
            <a:endParaRPr lang="en-IN" dirty="0"/>
          </a:p>
        </p:txBody>
      </p:sp>
      <p:sp>
        <p:nvSpPr>
          <p:cNvPr id="4" name="Date Placeholder 3">
            <a:extLst>
              <a:ext uri="{FF2B5EF4-FFF2-40B4-BE49-F238E27FC236}">
                <a16:creationId xmlns:a16="http://schemas.microsoft.com/office/drawing/2014/main" id="{298C1A04-2D24-4C01-A365-76CB0FD7C2C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DD14B3B-F274-4351-B907-D5A12269629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20DF0F7-755D-453F-9048-55E8A4028910}"/>
              </a:ext>
            </a:extLst>
          </p:cNvPr>
          <p:cNvSpPr>
            <a:spLocks noGrp="1"/>
          </p:cNvSpPr>
          <p:nvPr>
            <p:ph type="sldNum" sz="quarter" idx="12"/>
          </p:nvPr>
        </p:nvSpPr>
        <p:spPr/>
        <p:txBody>
          <a:bodyPr/>
          <a:lstStyle/>
          <a:p>
            <a:fld id="{A193C64B-2574-4D3D-B044-92D68AAEF81F}" type="slidenum">
              <a:rPr lang="en-IN" smtClean="0"/>
              <a:t>297</a:t>
            </a:fld>
            <a:endParaRPr lang="en-IN"/>
          </a:p>
        </p:txBody>
      </p:sp>
    </p:spTree>
    <p:extLst>
      <p:ext uri="{BB962C8B-B14F-4D97-AF65-F5344CB8AC3E}">
        <p14:creationId xmlns:p14="http://schemas.microsoft.com/office/powerpoint/2010/main" val="3924074020"/>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8F659-96F5-41C4-90EA-25473BDA2F99}"/>
              </a:ext>
            </a:extLst>
          </p:cNvPr>
          <p:cNvSpPr>
            <a:spLocks noGrp="1"/>
          </p:cNvSpPr>
          <p:nvPr>
            <p:ph type="title"/>
          </p:nvPr>
        </p:nvSpPr>
        <p:spPr/>
        <p:txBody>
          <a:bodyPr/>
          <a:lstStyle/>
          <a:p>
            <a:r>
              <a:rPr lang="en-IN" dirty="0"/>
              <a:t>Context Options:</a:t>
            </a:r>
            <a:br>
              <a:rPr lang="en-IN" dirty="0"/>
            </a:br>
            <a:endParaRPr lang="en-IN" dirty="0"/>
          </a:p>
        </p:txBody>
      </p:sp>
      <p:sp>
        <p:nvSpPr>
          <p:cNvPr id="3" name="Content Placeholder 2">
            <a:extLst>
              <a:ext uri="{FF2B5EF4-FFF2-40B4-BE49-F238E27FC236}">
                <a16:creationId xmlns:a16="http://schemas.microsoft.com/office/drawing/2014/main" id="{530E444F-A3B3-4ED2-AC63-B8819DB8B60F}"/>
              </a:ext>
            </a:extLst>
          </p:cNvPr>
          <p:cNvSpPr>
            <a:spLocks noGrp="1"/>
          </p:cNvSpPr>
          <p:nvPr>
            <p:ph idx="1"/>
          </p:nvPr>
        </p:nvSpPr>
        <p:spPr/>
        <p:txBody>
          <a:bodyPr>
            <a:normAutofit/>
          </a:bodyPr>
          <a:lstStyle/>
          <a:p>
            <a:pPr lvl="1"/>
            <a:r>
              <a:rPr lang="en-IN" dirty="0"/>
              <a:t>User agent</a:t>
            </a:r>
          </a:p>
          <a:p>
            <a:pPr lvl="1"/>
            <a:r>
              <a:rPr lang="en-IN" dirty="0"/>
              <a:t>Device emulation</a:t>
            </a:r>
          </a:p>
          <a:p>
            <a:pPr lvl="1"/>
            <a:r>
              <a:rPr lang="en-IN" dirty="0"/>
              <a:t>Permissions ex. geolocation</a:t>
            </a:r>
          </a:p>
          <a:p>
            <a:pPr lvl="1"/>
            <a:r>
              <a:rPr lang="en-IN" dirty="0"/>
              <a:t>Storage state – </a:t>
            </a:r>
            <a:r>
              <a:rPr lang="en-IN" dirty="0" err="1"/>
              <a:t>sessionStorage</a:t>
            </a:r>
            <a:r>
              <a:rPr lang="en-IN" dirty="0"/>
              <a:t>, </a:t>
            </a:r>
            <a:r>
              <a:rPr lang="en-IN" dirty="0" err="1"/>
              <a:t>localStorage</a:t>
            </a:r>
            <a:r>
              <a:rPr lang="en-IN" dirty="0"/>
              <a:t>, cookies etc</a:t>
            </a:r>
          </a:p>
          <a:p>
            <a:endParaRPr lang="en-IN" dirty="0"/>
          </a:p>
        </p:txBody>
      </p:sp>
      <p:sp>
        <p:nvSpPr>
          <p:cNvPr id="4" name="Date Placeholder 3">
            <a:extLst>
              <a:ext uri="{FF2B5EF4-FFF2-40B4-BE49-F238E27FC236}">
                <a16:creationId xmlns:a16="http://schemas.microsoft.com/office/drawing/2014/main" id="{BB80B480-6A89-4854-8EB7-954184C57AD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07C8335-27F4-4F0D-AB33-4193E8AC232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8D5E8F0-C297-4526-8A81-0B50C3965A89}"/>
              </a:ext>
            </a:extLst>
          </p:cNvPr>
          <p:cNvSpPr>
            <a:spLocks noGrp="1"/>
          </p:cNvSpPr>
          <p:nvPr>
            <p:ph type="sldNum" sz="quarter" idx="12"/>
          </p:nvPr>
        </p:nvSpPr>
        <p:spPr/>
        <p:txBody>
          <a:bodyPr/>
          <a:lstStyle/>
          <a:p>
            <a:fld id="{A193C64B-2574-4D3D-B044-92D68AAEF81F}" type="slidenum">
              <a:rPr lang="en-IN" smtClean="0"/>
              <a:t>298</a:t>
            </a:fld>
            <a:endParaRPr lang="en-IN"/>
          </a:p>
        </p:txBody>
      </p:sp>
    </p:spTree>
    <p:extLst>
      <p:ext uri="{BB962C8B-B14F-4D97-AF65-F5344CB8AC3E}">
        <p14:creationId xmlns:p14="http://schemas.microsoft.com/office/powerpoint/2010/main" val="2532557510"/>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2083-4904-4B63-B9C2-D79CA2805FEA}"/>
              </a:ext>
            </a:extLst>
          </p:cNvPr>
          <p:cNvSpPr>
            <a:spLocks noGrp="1"/>
          </p:cNvSpPr>
          <p:nvPr>
            <p:ph type="title"/>
          </p:nvPr>
        </p:nvSpPr>
        <p:spPr/>
        <p:txBody>
          <a:bodyPr/>
          <a:lstStyle/>
          <a:p>
            <a:r>
              <a:rPr lang="en-US" dirty="0"/>
              <a:t>permissions</a:t>
            </a:r>
            <a:endParaRPr lang="en-IN" dirty="0"/>
          </a:p>
        </p:txBody>
      </p:sp>
      <p:sp>
        <p:nvSpPr>
          <p:cNvPr id="3" name="Content Placeholder 2">
            <a:extLst>
              <a:ext uri="{FF2B5EF4-FFF2-40B4-BE49-F238E27FC236}">
                <a16:creationId xmlns:a16="http://schemas.microsoft.com/office/drawing/2014/main" id="{0FB8F644-9134-4C35-A8BC-EE2A8A847F2B}"/>
              </a:ext>
            </a:extLst>
          </p:cNvPr>
          <p:cNvSpPr>
            <a:spLocks noGrp="1"/>
          </p:cNvSpPr>
          <p:nvPr>
            <p:ph idx="1"/>
          </p:nvPr>
        </p:nvSpPr>
        <p:spPr/>
        <p:txBody>
          <a:bodyPr>
            <a:normAutofit/>
          </a:bodyPr>
          <a:lstStyle/>
          <a:p>
            <a:r>
              <a:rPr lang="en-US" b="1" dirty="0"/>
              <a:t>geolocation</a:t>
            </a:r>
            <a:r>
              <a:rPr lang="en-US" dirty="0"/>
              <a:t>: Grants or denies access to the Geolocation API.</a:t>
            </a:r>
          </a:p>
          <a:p>
            <a:r>
              <a:rPr lang="en-US" b="1" dirty="0"/>
              <a:t>notifications</a:t>
            </a:r>
            <a:r>
              <a:rPr lang="en-US" dirty="0"/>
              <a:t>: Grants or denies the ability to display notifications.</a:t>
            </a:r>
          </a:p>
          <a:p>
            <a:r>
              <a:rPr lang="en-US" b="1" dirty="0"/>
              <a:t>midi</a:t>
            </a:r>
            <a:r>
              <a:rPr lang="en-US" dirty="0"/>
              <a:t>: Grants or denies access to MIDI devices.</a:t>
            </a:r>
          </a:p>
          <a:p>
            <a:r>
              <a:rPr lang="en-US" b="1" dirty="0" err="1"/>
              <a:t>midiSysex</a:t>
            </a:r>
            <a:r>
              <a:rPr lang="en-US" dirty="0"/>
              <a:t>: Grants or denies access to MIDI devices for sending and receiving system exclusive messages.</a:t>
            </a:r>
          </a:p>
          <a:p>
            <a:r>
              <a:rPr lang="en-US" b="1" dirty="0"/>
              <a:t>push</a:t>
            </a:r>
            <a:r>
              <a:rPr lang="en-US" dirty="0"/>
              <a:t>: Grants or denies the ability to display push notifications.</a:t>
            </a:r>
            <a:endParaRPr lang="en-IN" dirty="0"/>
          </a:p>
        </p:txBody>
      </p:sp>
      <p:sp>
        <p:nvSpPr>
          <p:cNvPr id="4" name="Date Placeholder 3">
            <a:extLst>
              <a:ext uri="{FF2B5EF4-FFF2-40B4-BE49-F238E27FC236}">
                <a16:creationId xmlns:a16="http://schemas.microsoft.com/office/drawing/2014/main" id="{14F227A0-A7D8-4827-B74E-90CF474B757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220D60B-68BA-4E7C-B1E3-8F5A8F4D043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57CFF93-425E-4259-85C4-66018ECE649F}"/>
              </a:ext>
            </a:extLst>
          </p:cNvPr>
          <p:cNvSpPr>
            <a:spLocks noGrp="1"/>
          </p:cNvSpPr>
          <p:nvPr>
            <p:ph type="sldNum" sz="quarter" idx="12"/>
          </p:nvPr>
        </p:nvSpPr>
        <p:spPr/>
        <p:txBody>
          <a:bodyPr/>
          <a:lstStyle/>
          <a:p>
            <a:fld id="{A193C64B-2574-4D3D-B044-92D68AAEF81F}" type="slidenum">
              <a:rPr lang="en-IN" smtClean="0"/>
              <a:t>299</a:t>
            </a:fld>
            <a:endParaRPr lang="en-IN"/>
          </a:p>
        </p:txBody>
      </p:sp>
    </p:spTree>
    <p:extLst>
      <p:ext uri="{BB962C8B-B14F-4D97-AF65-F5344CB8AC3E}">
        <p14:creationId xmlns:p14="http://schemas.microsoft.com/office/powerpoint/2010/main" val="2253365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867FC-6FAD-45F1-A7F2-AA550AA3DA03}"/>
              </a:ext>
            </a:extLst>
          </p:cNvPr>
          <p:cNvSpPr>
            <a:spLocks noGrp="1"/>
          </p:cNvSpPr>
          <p:nvPr>
            <p:ph type="title"/>
          </p:nvPr>
        </p:nvSpPr>
        <p:spPr/>
        <p:txBody>
          <a:bodyPr/>
          <a:lstStyle/>
          <a:p>
            <a:r>
              <a:rPr lang="en-US" dirty="0"/>
              <a:t>Disclaimer</a:t>
            </a:r>
            <a:endParaRPr lang="en-IN" dirty="0"/>
          </a:p>
        </p:txBody>
      </p:sp>
      <p:sp>
        <p:nvSpPr>
          <p:cNvPr id="3" name="Content Placeholder 2">
            <a:extLst>
              <a:ext uri="{FF2B5EF4-FFF2-40B4-BE49-F238E27FC236}">
                <a16:creationId xmlns:a16="http://schemas.microsoft.com/office/drawing/2014/main" id="{A2FE735E-3905-4359-B83C-AD405B8151AC}"/>
              </a:ext>
            </a:extLst>
          </p:cNvPr>
          <p:cNvSpPr>
            <a:spLocks noGrp="1"/>
          </p:cNvSpPr>
          <p:nvPr>
            <p:ph idx="1"/>
          </p:nvPr>
        </p:nvSpPr>
        <p:spPr/>
        <p:txBody>
          <a:bodyPr>
            <a:normAutofit fontScale="77500" lnSpcReduction="20000"/>
          </a:bodyPr>
          <a:lstStyle/>
          <a:p>
            <a:r>
              <a:rPr lang="en-US" dirty="0"/>
              <a:t>This Training will only cover automation using playwright &amp; </a:t>
            </a:r>
            <a:r>
              <a:rPr lang="en-US" dirty="0" err="1"/>
              <a:t>Javascript</a:t>
            </a:r>
            <a:endParaRPr lang="en-US" dirty="0"/>
          </a:p>
          <a:p>
            <a:r>
              <a:rPr lang="en-US" dirty="0"/>
              <a:t>This training is not intended to teach </a:t>
            </a:r>
            <a:r>
              <a:rPr lang="en-US" dirty="0" err="1"/>
              <a:t>Javascript</a:t>
            </a:r>
            <a:r>
              <a:rPr lang="en-US" dirty="0"/>
              <a:t>, html OR </a:t>
            </a:r>
            <a:r>
              <a:rPr lang="en-US" dirty="0" err="1"/>
              <a:t>css</a:t>
            </a:r>
            <a:endParaRPr lang="en-US" dirty="0"/>
          </a:p>
          <a:p>
            <a:r>
              <a:rPr lang="en-US" dirty="0"/>
              <a:t>We expect attendees should already know about JS, HTML and CSS </a:t>
            </a:r>
            <a:r>
              <a:rPr lang="en-US" dirty="0" err="1"/>
              <a:t>etc</a:t>
            </a:r>
            <a:endParaRPr lang="en-US" dirty="0"/>
          </a:p>
          <a:p>
            <a:r>
              <a:rPr lang="en-US" dirty="0"/>
              <a:t>Non technical people may not gain anything from this training</a:t>
            </a:r>
          </a:p>
          <a:p>
            <a:r>
              <a:rPr lang="en-US" dirty="0"/>
              <a:t>This training material is self created by trainer, not taken from any readymade template / website / any other source</a:t>
            </a:r>
          </a:p>
          <a:p>
            <a:r>
              <a:rPr lang="en-US" dirty="0"/>
              <a:t>We will discuss and do everything from scratch</a:t>
            </a:r>
          </a:p>
          <a:p>
            <a:r>
              <a:rPr lang="en-US" dirty="0"/>
              <a:t>Its ok </a:t>
            </a:r>
            <a:r>
              <a:rPr lang="en-US"/>
              <a:t>&amp; normal if </a:t>
            </a:r>
            <a:r>
              <a:rPr lang="en-US" dirty="0"/>
              <a:t>you already know many automation testing concepts</a:t>
            </a:r>
          </a:p>
          <a:p>
            <a:r>
              <a:rPr lang="en-US" dirty="0"/>
              <a:t>Keep patience if you do not understand any concept, I guarantee you will be able to write test cases using playwright at the end of this course </a:t>
            </a:r>
          </a:p>
          <a:p>
            <a:endParaRPr lang="en-US" dirty="0"/>
          </a:p>
        </p:txBody>
      </p:sp>
      <p:sp>
        <p:nvSpPr>
          <p:cNvPr id="4" name="Date Placeholder 3">
            <a:extLst>
              <a:ext uri="{FF2B5EF4-FFF2-40B4-BE49-F238E27FC236}">
                <a16:creationId xmlns:a16="http://schemas.microsoft.com/office/drawing/2014/main" id="{090589A9-7824-43D4-9ABE-0D2CE160363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479A493-B6EB-4C9E-AD5C-E411FD81242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C15F628-7F68-4397-B15F-D7B448CA74D7}"/>
              </a:ext>
            </a:extLst>
          </p:cNvPr>
          <p:cNvSpPr>
            <a:spLocks noGrp="1"/>
          </p:cNvSpPr>
          <p:nvPr>
            <p:ph type="sldNum" sz="quarter" idx="12"/>
          </p:nvPr>
        </p:nvSpPr>
        <p:spPr/>
        <p:txBody>
          <a:bodyPr/>
          <a:lstStyle/>
          <a:p>
            <a:fld id="{A193C64B-2574-4D3D-B044-92D68AAEF81F}" type="slidenum">
              <a:rPr lang="en-IN" smtClean="0"/>
              <a:t>3</a:t>
            </a:fld>
            <a:endParaRPr lang="en-IN"/>
          </a:p>
        </p:txBody>
      </p:sp>
    </p:spTree>
    <p:extLst>
      <p:ext uri="{BB962C8B-B14F-4D97-AF65-F5344CB8AC3E}">
        <p14:creationId xmlns:p14="http://schemas.microsoft.com/office/powerpoint/2010/main" val="106047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25C96-60A4-4CD7-AD68-DD92838FB650}"/>
              </a:ext>
            </a:extLst>
          </p:cNvPr>
          <p:cNvSpPr>
            <a:spLocks noGrp="1"/>
          </p:cNvSpPr>
          <p:nvPr>
            <p:ph type="ctrTitle"/>
          </p:nvPr>
        </p:nvSpPr>
        <p:spPr/>
        <p:txBody>
          <a:bodyPr/>
          <a:lstStyle/>
          <a:p>
            <a:r>
              <a:rPr lang="en-US" dirty="0"/>
              <a:t>Installation</a:t>
            </a:r>
            <a:endParaRPr lang="en-IN" dirty="0"/>
          </a:p>
        </p:txBody>
      </p:sp>
      <p:sp>
        <p:nvSpPr>
          <p:cNvPr id="4" name="Subtitle 3">
            <a:extLst>
              <a:ext uri="{FF2B5EF4-FFF2-40B4-BE49-F238E27FC236}">
                <a16:creationId xmlns:a16="http://schemas.microsoft.com/office/drawing/2014/main" id="{7F59C81A-DC3A-4187-8D6B-74DDE794BD5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167426731"/>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8130D-BEFA-4EFD-AC9E-4273868B2A65}"/>
              </a:ext>
            </a:extLst>
          </p:cNvPr>
          <p:cNvSpPr>
            <a:spLocks noGrp="1"/>
          </p:cNvSpPr>
          <p:nvPr>
            <p:ph type="title"/>
          </p:nvPr>
        </p:nvSpPr>
        <p:spPr/>
        <p:txBody>
          <a:bodyPr/>
          <a:lstStyle/>
          <a:p>
            <a:r>
              <a:rPr lang="en-US" dirty="0"/>
              <a:t>permissions</a:t>
            </a:r>
            <a:endParaRPr lang="en-IN" dirty="0"/>
          </a:p>
        </p:txBody>
      </p:sp>
      <p:sp>
        <p:nvSpPr>
          <p:cNvPr id="3" name="Content Placeholder 2">
            <a:extLst>
              <a:ext uri="{FF2B5EF4-FFF2-40B4-BE49-F238E27FC236}">
                <a16:creationId xmlns:a16="http://schemas.microsoft.com/office/drawing/2014/main" id="{BF67390E-33BE-45C9-AE3F-45D57EB0C991}"/>
              </a:ext>
            </a:extLst>
          </p:cNvPr>
          <p:cNvSpPr>
            <a:spLocks noGrp="1"/>
          </p:cNvSpPr>
          <p:nvPr>
            <p:ph idx="1"/>
          </p:nvPr>
        </p:nvSpPr>
        <p:spPr/>
        <p:txBody>
          <a:bodyPr>
            <a:normAutofit/>
          </a:bodyPr>
          <a:lstStyle/>
          <a:p>
            <a:r>
              <a:rPr lang="en-US" b="1" dirty="0"/>
              <a:t>camera</a:t>
            </a:r>
            <a:r>
              <a:rPr lang="en-US" dirty="0"/>
              <a:t>: Grants or denies access to the camera.</a:t>
            </a:r>
          </a:p>
          <a:p>
            <a:r>
              <a:rPr lang="en-US" b="1" dirty="0"/>
              <a:t>microphone</a:t>
            </a:r>
            <a:r>
              <a:rPr lang="en-US" dirty="0"/>
              <a:t>: Grants or denies access to the microphone.</a:t>
            </a:r>
          </a:p>
          <a:p>
            <a:r>
              <a:rPr lang="en-US" b="1" dirty="0" err="1"/>
              <a:t>backgroundSync</a:t>
            </a:r>
            <a:r>
              <a:rPr lang="en-US" dirty="0"/>
              <a:t>: Grants or denies access to background sync functionality.</a:t>
            </a:r>
          </a:p>
          <a:p>
            <a:r>
              <a:rPr lang="en-US" b="1" dirty="0" err="1"/>
              <a:t>ambientLightSensor</a:t>
            </a:r>
            <a:r>
              <a:rPr lang="en-US" dirty="0"/>
              <a:t>: Grants or denies access to the ambient light sensor.</a:t>
            </a:r>
          </a:p>
          <a:p>
            <a:endParaRPr lang="en-IN" dirty="0"/>
          </a:p>
        </p:txBody>
      </p:sp>
      <p:sp>
        <p:nvSpPr>
          <p:cNvPr id="4" name="Date Placeholder 3">
            <a:extLst>
              <a:ext uri="{FF2B5EF4-FFF2-40B4-BE49-F238E27FC236}">
                <a16:creationId xmlns:a16="http://schemas.microsoft.com/office/drawing/2014/main" id="{E67FB095-A4F1-48EF-8384-360937764B8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61346C8-221A-4166-A5B8-CBF4D3EEE75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29CB269-E5C8-4AF8-8579-0CA842D449C1}"/>
              </a:ext>
            </a:extLst>
          </p:cNvPr>
          <p:cNvSpPr>
            <a:spLocks noGrp="1"/>
          </p:cNvSpPr>
          <p:nvPr>
            <p:ph type="sldNum" sz="quarter" idx="12"/>
          </p:nvPr>
        </p:nvSpPr>
        <p:spPr/>
        <p:txBody>
          <a:bodyPr/>
          <a:lstStyle/>
          <a:p>
            <a:fld id="{A193C64B-2574-4D3D-B044-92D68AAEF81F}" type="slidenum">
              <a:rPr lang="en-IN" smtClean="0"/>
              <a:t>300</a:t>
            </a:fld>
            <a:endParaRPr lang="en-IN"/>
          </a:p>
        </p:txBody>
      </p:sp>
    </p:spTree>
    <p:extLst>
      <p:ext uri="{BB962C8B-B14F-4D97-AF65-F5344CB8AC3E}">
        <p14:creationId xmlns:p14="http://schemas.microsoft.com/office/powerpoint/2010/main" val="1124502998"/>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C66DF-FE07-4F94-B59E-5B141C62FC1C}"/>
              </a:ext>
            </a:extLst>
          </p:cNvPr>
          <p:cNvSpPr>
            <a:spLocks noGrp="1"/>
          </p:cNvSpPr>
          <p:nvPr>
            <p:ph type="title"/>
          </p:nvPr>
        </p:nvSpPr>
        <p:spPr/>
        <p:txBody>
          <a:bodyPr/>
          <a:lstStyle/>
          <a:p>
            <a:r>
              <a:rPr lang="en-US" dirty="0"/>
              <a:t>permissions</a:t>
            </a:r>
            <a:endParaRPr lang="en-IN" dirty="0"/>
          </a:p>
        </p:txBody>
      </p:sp>
      <p:sp>
        <p:nvSpPr>
          <p:cNvPr id="3" name="Content Placeholder 2">
            <a:extLst>
              <a:ext uri="{FF2B5EF4-FFF2-40B4-BE49-F238E27FC236}">
                <a16:creationId xmlns:a16="http://schemas.microsoft.com/office/drawing/2014/main" id="{5CBC6612-CC1B-4B0F-8269-3EDEE58841F1}"/>
              </a:ext>
            </a:extLst>
          </p:cNvPr>
          <p:cNvSpPr>
            <a:spLocks noGrp="1"/>
          </p:cNvSpPr>
          <p:nvPr>
            <p:ph idx="1"/>
          </p:nvPr>
        </p:nvSpPr>
        <p:spPr/>
        <p:txBody>
          <a:bodyPr/>
          <a:lstStyle/>
          <a:p>
            <a:r>
              <a:rPr lang="en-US" b="1" dirty="0"/>
              <a:t>accelerometer</a:t>
            </a:r>
            <a:r>
              <a:rPr lang="en-US" dirty="0"/>
              <a:t>: Grants or denies access to the accelerometer.</a:t>
            </a:r>
          </a:p>
          <a:p>
            <a:r>
              <a:rPr lang="en-US" b="1" dirty="0"/>
              <a:t>gyroscope</a:t>
            </a:r>
            <a:r>
              <a:rPr lang="en-US" dirty="0"/>
              <a:t>: Grants or denies access to the gyroscope.</a:t>
            </a:r>
          </a:p>
          <a:p>
            <a:r>
              <a:rPr lang="en-US" b="1" dirty="0"/>
              <a:t>magnetometer</a:t>
            </a:r>
            <a:r>
              <a:rPr lang="en-US" dirty="0"/>
              <a:t>: Grants or denies access to the magnetometer.</a:t>
            </a:r>
          </a:p>
          <a:p>
            <a:r>
              <a:rPr lang="en-US" b="1" dirty="0" err="1"/>
              <a:t>clipboardReadWrite</a:t>
            </a:r>
            <a:r>
              <a:rPr lang="en-US" dirty="0"/>
              <a:t>: Grants or denies access to read and write from the clipboard.</a:t>
            </a:r>
          </a:p>
        </p:txBody>
      </p:sp>
      <p:sp>
        <p:nvSpPr>
          <p:cNvPr id="4" name="Date Placeholder 3">
            <a:extLst>
              <a:ext uri="{FF2B5EF4-FFF2-40B4-BE49-F238E27FC236}">
                <a16:creationId xmlns:a16="http://schemas.microsoft.com/office/drawing/2014/main" id="{A60DED87-08BE-4425-822E-68E032F8AE6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E0CC752-D05C-4E94-97B5-A63CA13BBFC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9150D4B-F31A-4122-9D90-C6D7B5B8E772}"/>
              </a:ext>
            </a:extLst>
          </p:cNvPr>
          <p:cNvSpPr>
            <a:spLocks noGrp="1"/>
          </p:cNvSpPr>
          <p:nvPr>
            <p:ph type="sldNum" sz="quarter" idx="12"/>
          </p:nvPr>
        </p:nvSpPr>
        <p:spPr/>
        <p:txBody>
          <a:bodyPr/>
          <a:lstStyle/>
          <a:p>
            <a:fld id="{A193C64B-2574-4D3D-B044-92D68AAEF81F}" type="slidenum">
              <a:rPr lang="en-IN" smtClean="0"/>
              <a:t>301</a:t>
            </a:fld>
            <a:endParaRPr lang="en-IN"/>
          </a:p>
        </p:txBody>
      </p:sp>
    </p:spTree>
    <p:extLst>
      <p:ext uri="{BB962C8B-B14F-4D97-AF65-F5344CB8AC3E}">
        <p14:creationId xmlns:p14="http://schemas.microsoft.com/office/powerpoint/2010/main" val="237282615"/>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8AA79-F1B7-4C29-8C03-7697907AA463}"/>
              </a:ext>
            </a:extLst>
          </p:cNvPr>
          <p:cNvSpPr>
            <a:spLocks noGrp="1"/>
          </p:cNvSpPr>
          <p:nvPr>
            <p:ph type="title"/>
          </p:nvPr>
        </p:nvSpPr>
        <p:spPr/>
        <p:txBody>
          <a:bodyPr/>
          <a:lstStyle/>
          <a:p>
            <a:r>
              <a:rPr lang="en-US" dirty="0"/>
              <a:t>Permissions – playwright config</a:t>
            </a:r>
            <a:endParaRPr lang="en-IN" dirty="0"/>
          </a:p>
        </p:txBody>
      </p:sp>
      <p:sp>
        <p:nvSpPr>
          <p:cNvPr id="3" name="Content Placeholder 2">
            <a:extLst>
              <a:ext uri="{FF2B5EF4-FFF2-40B4-BE49-F238E27FC236}">
                <a16:creationId xmlns:a16="http://schemas.microsoft.com/office/drawing/2014/main" id="{2E70BB5B-8054-4BE4-AF78-C868D4DB7F65}"/>
              </a:ext>
            </a:extLst>
          </p:cNvPr>
          <p:cNvSpPr>
            <a:spLocks noGrp="1"/>
          </p:cNvSpPr>
          <p:nvPr>
            <p:ph idx="1"/>
          </p:nvPr>
        </p:nvSpPr>
        <p:spPr/>
        <p:txBody>
          <a:bodyPr>
            <a:normAutofit/>
          </a:bodyPr>
          <a:lstStyle/>
          <a:p>
            <a:r>
              <a:rPr lang="en-IN" dirty="0"/>
              <a:t>use: {</a:t>
            </a:r>
          </a:p>
          <a:p>
            <a:r>
              <a:rPr lang="en-IN" dirty="0"/>
              <a:t>        permissions: {</a:t>
            </a:r>
          </a:p>
          <a:p>
            <a:r>
              <a:rPr lang="en-IN" dirty="0"/>
              <a:t>          geolocation: 'granted',</a:t>
            </a:r>
          </a:p>
          <a:p>
            <a:r>
              <a:rPr lang="en-IN" dirty="0"/>
              <a:t>          notifications: 'denied',</a:t>
            </a:r>
          </a:p>
          <a:p>
            <a:r>
              <a:rPr lang="en-IN" dirty="0"/>
              <a:t>          camera: 'prompt',</a:t>
            </a:r>
          </a:p>
          <a:p>
            <a:r>
              <a:rPr lang="en-IN" dirty="0"/>
              <a:t>          microphone: 'prompt',</a:t>
            </a:r>
          </a:p>
          <a:p>
            <a:r>
              <a:rPr lang="en-IN" dirty="0"/>
              <a:t>        },</a:t>
            </a:r>
          </a:p>
        </p:txBody>
      </p:sp>
      <p:sp>
        <p:nvSpPr>
          <p:cNvPr id="4" name="Date Placeholder 3">
            <a:extLst>
              <a:ext uri="{FF2B5EF4-FFF2-40B4-BE49-F238E27FC236}">
                <a16:creationId xmlns:a16="http://schemas.microsoft.com/office/drawing/2014/main" id="{B2962A0A-3DA9-414F-85FE-0A269C4E9CA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7750B5C-5D03-4626-B7CF-06FB0FEA88F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E16680E-D118-49E8-B4FB-4FD5A1A3F382}"/>
              </a:ext>
            </a:extLst>
          </p:cNvPr>
          <p:cNvSpPr>
            <a:spLocks noGrp="1"/>
          </p:cNvSpPr>
          <p:nvPr>
            <p:ph type="sldNum" sz="quarter" idx="12"/>
          </p:nvPr>
        </p:nvSpPr>
        <p:spPr/>
        <p:txBody>
          <a:bodyPr/>
          <a:lstStyle/>
          <a:p>
            <a:fld id="{A193C64B-2574-4D3D-B044-92D68AAEF81F}" type="slidenum">
              <a:rPr lang="en-IN" smtClean="0"/>
              <a:t>302</a:t>
            </a:fld>
            <a:endParaRPr lang="en-IN"/>
          </a:p>
        </p:txBody>
      </p:sp>
    </p:spTree>
    <p:extLst>
      <p:ext uri="{BB962C8B-B14F-4D97-AF65-F5344CB8AC3E}">
        <p14:creationId xmlns:p14="http://schemas.microsoft.com/office/powerpoint/2010/main" val="1289279095"/>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A60D6-9B87-45C9-8953-9D4C0AC72EA3}"/>
              </a:ext>
            </a:extLst>
          </p:cNvPr>
          <p:cNvSpPr>
            <a:spLocks noGrp="1"/>
          </p:cNvSpPr>
          <p:nvPr>
            <p:ph type="title"/>
          </p:nvPr>
        </p:nvSpPr>
        <p:spPr/>
        <p:txBody>
          <a:bodyPr>
            <a:normAutofit fontScale="90000"/>
          </a:bodyPr>
          <a:lstStyle/>
          <a:p>
            <a:r>
              <a:rPr lang="en-US" dirty="0"/>
              <a:t>Quiz  - Custom Browser Contexts and Devices:</a:t>
            </a:r>
            <a:br>
              <a:rPr lang="en-US" dirty="0"/>
            </a:br>
            <a:endParaRPr lang="en-IN" dirty="0"/>
          </a:p>
        </p:txBody>
      </p:sp>
      <p:sp>
        <p:nvSpPr>
          <p:cNvPr id="3" name="Content Placeholder 2">
            <a:extLst>
              <a:ext uri="{FF2B5EF4-FFF2-40B4-BE49-F238E27FC236}">
                <a16:creationId xmlns:a16="http://schemas.microsoft.com/office/drawing/2014/main" id="{49D112CC-D3E6-4A4D-B259-269C691A98EF}"/>
              </a:ext>
            </a:extLst>
          </p:cNvPr>
          <p:cNvSpPr>
            <a:spLocks noGrp="1"/>
          </p:cNvSpPr>
          <p:nvPr>
            <p:ph idx="1"/>
          </p:nvPr>
        </p:nvSpPr>
        <p:spPr/>
        <p:txBody>
          <a:bodyPr/>
          <a:lstStyle/>
          <a:p>
            <a:r>
              <a:rPr lang="en-US" dirty="0">
                <a:solidFill>
                  <a:srgbClr val="FF0000"/>
                </a:solidFill>
              </a:rPr>
              <a:t>Question: How can you customize browser contexts and devices in Playwright?</a:t>
            </a:r>
          </a:p>
          <a:p>
            <a:r>
              <a:rPr lang="en-US" dirty="0"/>
              <a:t>Answer: You can define custom browser contexts with specific configurations such as permissions, cookies, and storage isolation. </a:t>
            </a:r>
          </a:p>
          <a:p>
            <a:r>
              <a:rPr lang="en-US" dirty="0"/>
              <a:t>Additionally, Playwright allows you to emulate various devices like smartphones, tablets, or custom screen sizes for responsive testing.</a:t>
            </a:r>
            <a:endParaRPr lang="en-IN" dirty="0"/>
          </a:p>
        </p:txBody>
      </p:sp>
      <p:sp>
        <p:nvSpPr>
          <p:cNvPr id="4" name="Date Placeholder 3">
            <a:extLst>
              <a:ext uri="{FF2B5EF4-FFF2-40B4-BE49-F238E27FC236}">
                <a16:creationId xmlns:a16="http://schemas.microsoft.com/office/drawing/2014/main" id="{E4F73CFB-02AD-4B7D-9F16-36ECFB3EAFE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A15010E-AFA2-4A1F-BE70-51AFC944F9F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961BEC6-D4B8-40D7-92DE-59AAEC4F6EAB}"/>
              </a:ext>
            </a:extLst>
          </p:cNvPr>
          <p:cNvSpPr>
            <a:spLocks noGrp="1"/>
          </p:cNvSpPr>
          <p:nvPr>
            <p:ph type="sldNum" sz="quarter" idx="12"/>
          </p:nvPr>
        </p:nvSpPr>
        <p:spPr/>
        <p:txBody>
          <a:bodyPr/>
          <a:lstStyle/>
          <a:p>
            <a:fld id="{A193C64B-2574-4D3D-B044-92D68AAEF81F}" type="slidenum">
              <a:rPr lang="en-IN" smtClean="0"/>
              <a:t>303</a:t>
            </a:fld>
            <a:endParaRPr lang="en-IN"/>
          </a:p>
        </p:txBody>
      </p:sp>
    </p:spTree>
    <p:extLst>
      <p:ext uri="{BB962C8B-B14F-4D97-AF65-F5344CB8AC3E}">
        <p14:creationId xmlns:p14="http://schemas.microsoft.com/office/powerpoint/2010/main" val="1140013591"/>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1FEE5-52C8-44B2-81AF-0BE14530E8E1}"/>
              </a:ext>
            </a:extLst>
          </p:cNvPr>
          <p:cNvSpPr>
            <a:spLocks noGrp="1"/>
          </p:cNvSpPr>
          <p:nvPr>
            <p:ph type="title"/>
          </p:nvPr>
        </p:nvSpPr>
        <p:spPr/>
        <p:txBody>
          <a:bodyPr/>
          <a:lstStyle/>
          <a:p>
            <a:r>
              <a:rPr lang="en-US" dirty="0"/>
              <a:t>Quiz - Emulating Devices:</a:t>
            </a:r>
            <a:br>
              <a:rPr lang="en-US" dirty="0"/>
            </a:br>
            <a:endParaRPr lang="en-IN" dirty="0"/>
          </a:p>
        </p:txBody>
      </p:sp>
      <p:sp>
        <p:nvSpPr>
          <p:cNvPr id="3" name="Content Placeholder 2">
            <a:extLst>
              <a:ext uri="{FF2B5EF4-FFF2-40B4-BE49-F238E27FC236}">
                <a16:creationId xmlns:a16="http://schemas.microsoft.com/office/drawing/2014/main" id="{CE1A0380-2587-4A9E-A9B9-7526FAAEEC16}"/>
              </a:ext>
            </a:extLst>
          </p:cNvPr>
          <p:cNvSpPr>
            <a:spLocks noGrp="1"/>
          </p:cNvSpPr>
          <p:nvPr>
            <p:ph idx="1"/>
          </p:nvPr>
        </p:nvSpPr>
        <p:spPr/>
        <p:txBody>
          <a:bodyPr/>
          <a:lstStyle/>
          <a:p>
            <a:r>
              <a:rPr lang="en-US" dirty="0">
                <a:solidFill>
                  <a:srgbClr val="FF0000"/>
                </a:solidFill>
              </a:rPr>
              <a:t>Question: What does emulating devices in Playwright allow?</a:t>
            </a:r>
          </a:p>
          <a:p>
            <a:r>
              <a:rPr lang="en-US" dirty="0"/>
              <a:t>Answer: Emulating devices in Playwright allows you to simulate the behavior of various devices like smartphones, tablets, or IPADS etc. </a:t>
            </a:r>
          </a:p>
          <a:p>
            <a:r>
              <a:rPr lang="en-US" dirty="0"/>
              <a:t>This enables you to test how your web application renders and behaves across different screen sizes and device capabilities.</a:t>
            </a:r>
            <a:endParaRPr lang="en-IN" dirty="0"/>
          </a:p>
        </p:txBody>
      </p:sp>
      <p:sp>
        <p:nvSpPr>
          <p:cNvPr id="4" name="Date Placeholder 3">
            <a:extLst>
              <a:ext uri="{FF2B5EF4-FFF2-40B4-BE49-F238E27FC236}">
                <a16:creationId xmlns:a16="http://schemas.microsoft.com/office/drawing/2014/main" id="{29ABD53A-2848-4EDC-AC7C-D6D45BD132F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B798580-F79F-4A4F-94D1-B3322BE5130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D251B8C-EACD-4F29-B626-355B6F96A94D}"/>
              </a:ext>
            </a:extLst>
          </p:cNvPr>
          <p:cNvSpPr>
            <a:spLocks noGrp="1"/>
          </p:cNvSpPr>
          <p:nvPr>
            <p:ph type="sldNum" sz="quarter" idx="12"/>
          </p:nvPr>
        </p:nvSpPr>
        <p:spPr/>
        <p:txBody>
          <a:bodyPr/>
          <a:lstStyle/>
          <a:p>
            <a:fld id="{A193C64B-2574-4D3D-B044-92D68AAEF81F}" type="slidenum">
              <a:rPr lang="en-IN" smtClean="0"/>
              <a:t>304</a:t>
            </a:fld>
            <a:endParaRPr lang="en-IN"/>
          </a:p>
        </p:txBody>
      </p:sp>
    </p:spTree>
    <p:extLst>
      <p:ext uri="{BB962C8B-B14F-4D97-AF65-F5344CB8AC3E}">
        <p14:creationId xmlns:p14="http://schemas.microsoft.com/office/powerpoint/2010/main" val="4255730557"/>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3FE91-ACDD-4CED-9C00-AA9961584976}"/>
              </a:ext>
            </a:extLst>
          </p:cNvPr>
          <p:cNvSpPr>
            <a:spLocks noGrp="1"/>
          </p:cNvSpPr>
          <p:nvPr>
            <p:ph type="title"/>
          </p:nvPr>
        </p:nvSpPr>
        <p:spPr/>
        <p:txBody>
          <a:bodyPr/>
          <a:lstStyle/>
          <a:p>
            <a:r>
              <a:rPr lang="en-US" dirty="0"/>
              <a:t>Quiz - Custom Browser Options:</a:t>
            </a:r>
            <a:br>
              <a:rPr lang="en-US" dirty="0"/>
            </a:br>
            <a:endParaRPr lang="en-IN" dirty="0"/>
          </a:p>
        </p:txBody>
      </p:sp>
      <p:sp>
        <p:nvSpPr>
          <p:cNvPr id="3" name="Content Placeholder 2">
            <a:extLst>
              <a:ext uri="{FF2B5EF4-FFF2-40B4-BE49-F238E27FC236}">
                <a16:creationId xmlns:a16="http://schemas.microsoft.com/office/drawing/2014/main" id="{300D7746-01C7-4454-8019-88DDC14A3D9C}"/>
              </a:ext>
            </a:extLst>
          </p:cNvPr>
          <p:cNvSpPr>
            <a:spLocks noGrp="1"/>
          </p:cNvSpPr>
          <p:nvPr>
            <p:ph idx="1"/>
          </p:nvPr>
        </p:nvSpPr>
        <p:spPr/>
        <p:txBody>
          <a:bodyPr/>
          <a:lstStyle/>
          <a:p>
            <a:r>
              <a:rPr lang="en-US" dirty="0">
                <a:solidFill>
                  <a:srgbClr val="FF0000"/>
                </a:solidFill>
              </a:rPr>
              <a:t>Question: How can you customize browser options in Playwright?</a:t>
            </a:r>
          </a:p>
          <a:p>
            <a:r>
              <a:rPr lang="en-US" dirty="0"/>
              <a:t>Answer: Playwright provides the flexibility to customize browser options such as </a:t>
            </a:r>
            <a:r>
              <a:rPr lang="en-US" dirty="0">
                <a:highlight>
                  <a:srgbClr val="FFFF00"/>
                </a:highlight>
              </a:rPr>
              <a:t>launch settings, viewport size, user agent, and browser preferences</a:t>
            </a:r>
            <a:r>
              <a:rPr lang="en-US" dirty="0"/>
              <a:t>. </a:t>
            </a:r>
          </a:p>
          <a:p>
            <a:r>
              <a:rPr lang="en-US" dirty="0"/>
              <a:t>These options allow you to tailor the browser environment to match specific testing scenarios and requirements.</a:t>
            </a:r>
            <a:endParaRPr lang="en-IN" dirty="0"/>
          </a:p>
        </p:txBody>
      </p:sp>
      <p:sp>
        <p:nvSpPr>
          <p:cNvPr id="4" name="Date Placeholder 3">
            <a:extLst>
              <a:ext uri="{FF2B5EF4-FFF2-40B4-BE49-F238E27FC236}">
                <a16:creationId xmlns:a16="http://schemas.microsoft.com/office/drawing/2014/main" id="{855E99E5-5F1B-4ABA-8C03-C1E8D69A016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3279B29-8E5A-4726-914C-E0B357650A0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3067ACA-BF45-4C41-998B-1050EF865BDC}"/>
              </a:ext>
            </a:extLst>
          </p:cNvPr>
          <p:cNvSpPr>
            <a:spLocks noGrp="1"/>
          </p:cNvSpPr>
          <p:nvPr>
            <p:ph type="sldNum" sz="quarter" idx="12"/>
          </p:nvPr>
        </p:nvSpPr>
        <p:spPr/>
        <p:txBody>
          <a:bodyPr/>
          <a:lstStyle/>
          <a:p>
            <a:fld id="{A193C64B-2574-4D3D-B044-92D68AAEF81F}" type="slidenum">
              <a:rPr lang="en-IN" smtClean="0"/>
              <a:t>305</a:t>
            </a:fld>
            <a:endParaRPr lang="en-IN"/>
          </a:p>
        </p:txBody>
      </p:sp>
    </p:spTree>
    <p:extLst>
      <p:ext uri="{BB962C8B-B14F-4D97-AF65-F5344CB8AC3E}">
        <p14:creationId xmlns:p14="http://schemas.microsoft.com/office/powerpoint/2010/main" val="3672271904"/>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A3BA4-7B9B-4357-9FD9-972BE409DF00}"/>
              </a:ext>
            </a:extLst>
          </p:cNvPr>
          <p:cNvSpPr>
            <a:spLocks noGrp="1"/>
          </p:cNvSpPr>
          <p:nvPr>
            <p:ph type="ctrTitle"/>
          </p:nvPr>
        </p:nvSpPr>
        <p:spPr/>
        <p:txBody>
          <a:bodyPr/>
          <a:lstStyle/>
          <a:p>
            <a:r>
              <a:rPr lang="en-US" dirty="0" err="1"/>
              <a:t>DEbugging</a:t>
            </a:r>
            <a:endParaRPr lang="en-IN" dirty="0"/>
          </a:p>
        </p:txBody>
      </p:sp>
      <p:sp>
        <p:nvSpPr>
          <p:cNvPr id="4" name="Subtitle 3">
            <a:extLst>
              <a:ext uri="{FF2B5EF4-FFF2-40B4-BE49-F238E27FC236}">
                <a16:creationId xmlns:a16="http://schemas.microsoft.com/office/drawing/2014/main" id="{9440AD3E-389F-40AB-A532-949873D2B44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829863651"/>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6F759-6098-4810-B634-9532F509D015}"/>
              </a:ext>
            </a:extLst>
          </p:cNvPr>
          <p:cNvSpPr>
            <a:spLocks noGrp="1"/>
          </p:cNvSpPr>
          <p:nvPr>
            <p:ph type="title"/>
          </p:nvPr>
        </p:nvSpPr>
        <p:spPr/>
        <p:txBody>
          <a:bodyPr/>
          <a:lstStyle/>
          <a:p>
            <a:r>
              <a:rPr lang="en-US" dirty="0"/>
              <a:t>Debugging in </a:t>
            </a:r>
            <a:r>
              <a:rPr lang="en-US" dirty="0" err="1"/>
              <a:t>Powershell</a:t>
            </a:r>
            <a:endParaRPr lang="en-IN" dirty="0"/>
          </a:p>
        </p:txBody>
      </p:sp>
      <p:sp>
        <p:nvSpPr>
          <p:cNvPr id="3" name="Content Placeholder 2">
            <a:extLst>
              <a:ext uri="{FF2B5EF4-FFF2-40B4-BE49-F238E27FC236}">
                <a16:creationId xmlns:a16="http://schemas.microsoft.com/office/drawing/2014/main" id="{5E4AC4CC-B0C0-4895-B89D-61C3D60EED8E}"/>
              </a:ext>
            </a:extLst>
          </p:cNvPr>
          <p:cNvSpPr>
            <a:spLocks noGrp="1"/>
          </p:cNvSpPr>
          <p:nvPr>
            <p:ph idx="1"/>
          </p:nvPr>
        </p:nvSpPr>
        <p:spPr/>
        <p:txBody>
          <a:bodyPr/>
          <a:lstStyle/>
          <a:p>
            <a:r>
              <a:rPr lang="en-US" dirty="0"/>
              <a:t>Step 1: Set the environment variable </a:t>
            </a:r>
            <a:endParaRPr lang="en-IN" dirty="0"/>
          </a:p>
          <a:p>
            <a:pPr lvl="1"/>
            <a:r>
              <a:rPr lang="en-IN" dirty="0">
                <a:highlight>
                  <a:srgbClr val="FFFF00"/>
                </a:highlight>
              </a:rPr>
              <a:t> $</a:t>
            </a:r>
            <a:r>
              <a:rPr lang="en-IN" dirty="0" err="1">
                <a:highlight>
                  <a:srgbClr val="FFFF00"/>
                </a:highlight>
              </a:rPr>
              <a:t>env:PWDEBUG</a:t>
            </a:r>
            <a:r>
              <a:rPr lang="en-IN" dirty="0">
                <a:highlight>
                  <a:srgbClr val="FFFF00"/>
                </a:highlight>
              </a:rPr>
              <a:t>=1 </a:t>
            </a:r>
          </a:p>
          <a:p>
            <a:pPr marL="457200" lvl="1" indent="0">
              <a:buNone/>
            </a:pPr>
            <a:endParaRPr lang="en-US" dirty="0"/>
          </a:p>
          <a:p>
            <a:pPr marL="457200" lvl="1" indent="0">
              <a:buNone/>
            </a:pPr>
            <a:r>
              <a:rPr lang="en-US" sz="2000" dirty="0"/>
              <a:t>Step 2 E</a:t>
            </a:r>
            <a:r>
              <a:rPr lang="en-IN" sz="2000" dirty="0" err="1"/>
              <a:t>xecute</a:t>
            </a:r>
            <a:r>
              <a:rPr lang="en-IN" sz="2000" dirty="0"/>
              <a:t> any command</a:t>
            </a:r>
          </a:p>
          <a:p>
            <a:pPr marL="914400" lvl="2" indent="0">
              <a:buNone/>
            </a:pPr>
            <a:r>
              <a:rPr lang="en-US" dirty="0" err="1"/>
              <a:t>npx</a:t>
            </a:r>
            <a:r>
              <a:rPr lang="en-US" dirty="0"/>
              <a:t> playwright test --grep --% "@addition" --headed --project=chromium</a:t>
            </a:r>
          </a:p>
          <a:p>
            <a:pPr marL="914400" lvl="2" indent="0">
              <a:buNone/>
            </a:pPr>
            <a:endParaRPr lang="en-US" dirty="0"/>
          </a:p>
          <a:p>
            <a:pPr marL="914400" lvl="2" indent="0">
              <a:buNone/>
            </a:pPr>
            <a:r>
              <a:rPr lang="en-US" dirty="0"/>
              <a:t>It will halt the execution on browser debugger</a:t>
            </a:r>
            <a:endParaRPr lang="en-IN" dirty="0"/>
          </a:p>
        </p:txBody>
      </p:sp>
      <p:sp>
        <p:nvSpPr>
          <p:cNvPr id="4" name="Date Placeholder 3">
            <a:extLst>
              <a:ext uri="{FF2B5EF4-FFF2-40B4-BE49-F238E27FC236}">
                <a16:creationId xmlns:a16="http://schemas.microsoft.com/office/drawing/2014/main" id="{9BC04329-BECE-449C-8376-1CBDFDC25E6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7389992-AC16-4C9D-AABD-76E50BB37E2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F33D164-A0EB-47B8-B4C6-B645F4535DBD}"/>
              </a:ext>
            </a:extLst>
          </p:cNvPr>
          <p:cNvSpPr>
            <a:spLocks noGrp="1"/>
          </p:cNvSpPr>
          <p:nvPr>
            <p:ph type="sldNum" sz="quarter" idx="12"/>
          </p:nvPr>
        </p:nvSpPr>
        <p:spPr/>
        <p:txBody>
          <a:bodyPr/>
          <a:lstStyle/>
          <a:p>
            <a:fld id="{A193C64B-2574-4D3D-B044-92D68AAEF81F}" type="slidenum">
              <a:rPr lang="en-IN" smtClean="0"/>
              <a:t>307</a:t>
            </a:fld>
            <a:endParaRPr lang="en-IN"/>
          </a:p>
        </p:txBody>
      </p:sp>
    </p:spTree>
    <p:extLst>
      <p:ext uri="{BB962C8B-B14F-4D97-AF65-F5344CB8AC3E}">
        <p14:creationId xmlns:p14="http://schemas.microsoft.com/office/powerpoint/2010/main" val="2922454237"/>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D5B23-0D65-45E1-BBD4-C36856CD99DB}"/>
              </a:ext>
            </a:extLst>
          </p:cNvPr>
          <p:cNvSpPr>
            <a:spLocks noGrp="1"/>
          </p:cNvSpPr>
          <p:nvPr>
            <p:ph type="title"/>
          </p:nvPr>
        </p:nvSpPr>
        <p:spPr/>
        <p:txBody>
          <a:bodyPr/>
          <a:lstStyle/>
          <a:p>
            <a:r>
              <a:rPr lang="en-US" dirty="0"/>
              <a:t>Various debug options</a:t>
            </a:r>
            <a:endParaRPr lang="en-IN" dirty="0"/>
          </a:p>
        </p:txBody>
      </p:sp>
      <p:sp>
        <p:nvSpPr>
          <p:cNvPr id="3" name="Content Placeholder 2">
            <a:extLst>
              <a:ext uri="{FF2B5EF4-FFF2-40B4-BE49-F238E27FC236}">
                <a16:creationId xmlns:a16="http://schemas.microsoft.com/office/drawing/2014/main" id="{D2E97741-D4B0-4515-B604-5BF1E8E16208}"/>
              </a:ext>
            </a:extLst>
          </p:cNvPr>
          <p:cNvSpPr>
            <a:spLocks noGrp="1"/>
          </p:cNvSpPr>
          <p:nvPr>
            <p:ph idx="1"/>
          </p:nvPr>
        </p:nvSpPr>
        <p:spPr/>
        <p:txBody>
          <a:bodyPr>
            <a:normAutofit fontScale="92500" lnSpcReduction="20000"/>
          </a:bodyPr>
          <a:lstStyle/>
          <a:p>
            <a:r>
              <a:rPr lang="en-IN" dirty="0"/>
              <a:t>//Start Debugging in </a:t>
            </a:r>
            <a:r>
              <a:rPr lang="en-IN" dirty="0" err="1"/>
              <a:t>powershell</a:t>
            </a:r>
            <a:endParaRPr lang="en-IN" dirty="0"/>
          </a:p>
          <a:p>
            <a:r>
              <a:rPr lang="en-IN" dirty="0"/>
              <a:t>$</a:t>
            </a:r>
            <a:r>
              <a:rPr lang="en-IN" dirty="0" err="1"/>
              <a:t>env:DEBUG</a:t>
            </a:r>
            <a:r>
              <a:rPr lang="en-IN" dirty="0"/>
              <a:t>="</a:t>
            </a:r>
            <a:r>
              <a:rPr lang="en-IN" dirty="0" err="1"/>
              <a:t>pw:browser</a:t>
            </a:r>
            <a:r>
              <a:rPr lang="en-IN" dirty="0"/>
              <a:t>"</a:t>
            </a:r>
          </a:p>
          <a:p>
            <a:r>
              <a:rPr lang="en-IN" dirty="0"/>
              <a:t>$</a:t>
            </a:r>
            <a:r>
              <a:rPr lang="en-IN" dirty="0" err="1"/>
              <a:t>env:DEBUG</a:t>
            </a:r>
            <a:r>
              <a:rPr lang="en-IN" dirty="0"/>
              <a:t>="</a:t>
            </a:r>
            <a:r>
              <a:rPr lang="en-IN" dirty="0" err="1"/>
              <a:t>pw:channel</a:t>
            </a:r>
            <a:r>
              <a:rPr lang="en-IN" dirty="0"/>
              <a:t>"</a:t>
            </a:r>
          </a:p>
          <a:p>
            <a:r>
              <a:rPr lang="en-IN" dirty="0"/>
              <a:t>$</a:t>
            </a:r>
            <a:r>
              <a:rPr lang="en-IN" dirty="0" err="1"/>
              <a:t>env:DEBUG</a:t>
            </a:r>
            <a:r>
              <a:rPr lang="en-IN" dirty="0"/>
              <a:t>="</a:t>
            </a:r>
            <a:r>
              <a:rPr lang="en-IN" dirty="0" err="1"/>
              <a:t>pw:protocol</a:t>
            </a:r>
            <a:r>
              <a:rPr lang="en-IN" dirty="0"/>
              <a:t>"</a:t>
            </a:r>
          </a:p>
          <a:p>
            <a:r>
              <a:rPr lang="en-IN" dirty="0"/>
              <a:t>$</a:t>
            </a:r>
            <a:r>
              <a:rPr lang="en-IN" dirty="0" err="1"/>
              <a:t>env:DEBUG</a:t>
            </a:r>
            <a:r>
              <a:rPr lang="en-IN" dirty="0"/>
              <a:t>="</a:t>
            </a:r>
            <a:r>
              <a:rPr lang="en-IN" dirty="0" err="1"/>
              <a:t>pw:rpc</a:t>
            </a:r>
            <a:r>
              <a:rPr lang="en-IN" dirty="0"/>
              <a:t>"</a:t>
            </a:r>
          </a:p>
          <a:p>
            <a:r>
              <a:rPr lang="en-IN" dirty="0"/>
              <a:t>$</a:t>
            </a:r>
            <a:r>
              <a:rPr lang="en-IN" dirty="0" err="1"/>
              <a:t>env:DEBUG</a:t>
            </a:r>
            <a:r>
              <a:rPr lang="en-IN" dirty="0"/>
              <a:t>="</a:t>
            </a:r>
            <a:r>
              <a:rPr lang="en-IN" dirty="0" err="1"/>
              <a:t>pw:api</a:t>
            </a:r>
            <a:r>
              <a:rPr lang="en-IN" dirty="0"/>
              <a:t>"</a:t>
            </a:r>
          </a:p>
          <a:p>
            <a:r>
              <a:rPr lang="en-IN" dirty="0"/>
              <a:t>$</a:t>
            </a:r>
            <a:r>
              <a:rPr lang="en-IN" dirty="0" err="1"/>
              <a:t>env:DEBUG</a:t>
            </a:r>
            <a:r>
              <a:rPr lang="en-IN" dirty="0"/>
              <a:t>="</a:t>
            </a:r>
            <a:r>
              <a:rPr lang="en-IN" dirty="0" err="1"/>
              <a:t>pw:verbose</a:t>
            </a:r>
            <a:r>
              <a:rPr lang="en-IN" dirty="0"/>
              <a:t>"</a:t>
            </a:r>
          </a:p>
          <a:p>
            <a:r>
              <a:rPr lang="en-IN" dirty="0"/>
              <a:t>$</a:t>
            </a:r>
            <a:r>
              <a:rPr lang="en-IN" dirty="0" err="1"/>
              <a:t>env:DEBUG</a:t>
            </a:r>
            <a:r>
              <a:rPr lang="en-IN" dirty="0"/>
              <a:t>="</a:t>
            </a:r>
            <a:r>
              <a:rPr lang="en-IN" dirty="0" err="1"/>
              <a:t>pw:network</a:t>
            </a:r>
            <a:r>
              <a:rPr lang="en-IN" dirty="0"/>
              <a:t>"</a:t>
            </a:r>
          </a:p>
        </p:txBody>
      </p:sp>
      <p:sp>
        <p:nvSpPr>
          <p:cNvPr id="4" name="Date Placeholder 3">
            <a:extLst>
              <a:ext uri="{FF2B5EF4-FFF2-40B4-BE49-F238E27FC236}">
                <a16:creationId xmlns:a16="http://schemas.microsoft.com/office/drawing/2014/main" id="{921F4472-113A-424D-B08C-33EE01037BD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26EE285-86E9-4D02-85D4-6EE8FA23F7E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C0AC104-C185-4C10-AEDB-06977EAD55CB}"/>
              </a:ext>
            </a:extLst>
          </p:cNvPr>
          <p:cNvSpPr>
            <a:spLocks noGrp="1"/>
          </p:cNvSpPr>
          <p:nvPr>
            <p:ph type="sldNum" sz="quarter" idx="12"/>
          </p:nvPr>
        </p:nvSpPr>
        <p:spPr/>
        <p:txBody>
          <a:bodyPr/>
          <a:lstStyle/>
          <a:p>
            <a:fld id="{A193C64B-2574-4D3D-B044-92D68AAEF81F}" type="slidenum">
              <a:rPr lang="en-IN" smtClean="0"/>
              <a:t>308</a:t>
            </a:fld>
            <a:endParaRPr lang="en-IN"/>
          </a:p>
        </p:txBody>
      </p:sp>
    </p:spTree>
    <p:extLst>
      <p:ext uri="{BB962C8B-B14F-4D97-AF65-F5344CB8AC3E}">
        <p14:creationId xmlns:p14="http://schemas.microsoft.com/office/powerpoint/2010/main" val="1004019870"/>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699B-8625-48AA-8F75-9E28406D2FC0}"/>
              </a:ext>
            </a:extLst>
          </p:cNvPr>
          <p:cNvSpPr>
            <a:spLocks noGrp="1"/>
          </p:cNvSpPr>
          <p:nvPr>
            <p:ph type="title"/>
          </p:nvPr>
        </p:nvSpPr>
        <p:spPr/>
        <p:txBody>
          <a:bodyPr/>
          <a:lstStyle/>
          <a:p>
            <a:r>
              <a:rPr lang="en-US" dirty="0"/>
              <a:t>Various debug options</a:t>
            </a:r>
            <a:endParaRPr lang="en-IN" dirty="0"/>
          </a:p>
        </p:txBody>
      </p:sp>
      <p:sp>
        <p:nvSpPr>
          <p:cNvPr id="3" name="Content Placeholder 2">
            <a:extLst>
              <a:ext uri="{FF2B5EF4-FFF2-40B4-BE49-F238E27FC236}">
                <a16:creationId xmlns:a16="http://schemas.microsoft.com/office/drawing/2014/main" id="{CF44AF92-B42C-4C2C-BA01-F96104253AD5}"/>
              </a:ext>
            </a:extLst>
          </p:cNvPr>
          <p:cNvSpPr>
            <a:spLocks noGrp="1"/>
          </p:cNvSpPr>
          <p:nvPr>
            <p:ph idx="1"/>
          </p:nvPr>
        </p:nvSpPr>
        <p:spPr/>
        <p:txBody>
          <a:bodyPr>
            <a:normAutofit lnSpcReduction="10000"/>
          </a:bodyPr>
          <a:lstStyle/>
          <a:p>
            <a:r>
              <a:rPr lang="en-US" b="1" dirty="0" err="1"/>
              <a:t>pw:browser</a:t>
            </a:r>
            <a:r>
              <a:rPr lang="en-US" dirty="0"/>
              <a:t>: Debug output related to the browser instances managed by Playwright, including browser launch, page navigation, and page closing events.</a:t>
            </a:r>
          </a:p>
          <a:p>
            <a:endParaRPr lang="en-US" dirty="0"/>
          </a:p>
          <a:p>
            <a:r>
              <a:rPr lang="en-US" b="1" dirty="0" err="1"/>
              <a:t>pw:channel</a:t>
            </a:r>
            <a:r>
              <a:rPr lang="en-US" dirty="0"/>
              <a:t>: Debug output related to communication between Playwright's client and server components, including WebSocket messages and RPC calls.</a:t>
            </a:r>
          </a:p>
          <a:p>
            <a:endParaRPr lang="en-US" dirty="0"/>
          </a:p>
          <a:p>
            <a:r>
              <a:rPr lang="en-US" b="1" dirty="0" err="1"/>
              <a:t>pw:protocol</a:t>
            </a:r>
            <a:r>
              <a:rPr lang="en-US" dirty="0"/>
              <a:t>: Debug output related to the </a:t>
            </a:r>
            <a:r>
              <a:rPr lang="en-US" dirty="0" err="1"/>
              <a:t>DevTools</a:t>
            </a:r>
            <a:r>
              <a:rPr lang="en-US" dirty="0"/>
              <a:t> Protocol (CDP) messages exchanged between Playwright and the browser instances.</a:t>
            </a:r>
          </a:p>
          <a:p>
            <a:endParaRPr lang="en-US" dirty="0"/>
          </a:p>
        </p:txBody>
      </p:sp>
      <p:sp>
        <p:nvSpPr>
          <p:cNvPr id="4" name="Date Placeholder 3">
            <a:extLst>
              <a:ext uri="{FF2B5EF4-FFF2-40B4-BE49-F238E27FC236}">
                <a16:creationId xmlns:a16="http://schemas.microsoft.com/office/drawing/2014/main" id="{66962F39-6739-40C6-AB88-708C85553C5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92647C6-A19E-40C8-B324-5AB0A966BC0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CB01189-7A78-4A59-A011-521D122989DE}"/>
              </a:ext>
            </a:extLst>
          </p:cNvPr>
          <p:cNvSpPr>
            <a:spLocks noGrp="1"/>
          </p:cNvSpPr>
          <p:nvPr>
            <p:ph type="sldNum" sz="quarter" idx="12"/>
          </p:nvPr>
        </p:nvSpPr>
        <p:spPr/>
        <p:txBody>
          <a:bodyPr/>
          <a:lstStyle/>
          <a:p>
            <a:fld id="{A193C64B-2574-4D3D-B044-92D68AAEF81F}" type="slidenum">
              <a:rPr lang="en-IN" smtClean="0"/>
              <a:t>309</a:t>
            </a:fld>
            <a:endParaRPr lang="en-IN"/>
          </a:p>
        </p:txBody>
      </p:sp>
    </p:spTree>
    <p:extLst>
      <p:ext uri="{BB962C8B-B14F-4D97-AF65-F5344CB8AC3E}">
        <p14:creationId xmlns:p14="http://schemas.microsoft.com/office/powerpoint/2010/main" val="29916509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5B17B-115A-47CB-9537-B52DE7F61C2E}"/>
              </a:ext>
            </a:extLst>
          </p:cNvPr>
          <p:cNvSpPr>
            <a:spLocks noGrp="1"/>
          </p:cNvSpPr>
          <p:nvPr>
            <p:ph type="title"/>
          </p:nvPr>
        </p:nvSpPr>
        <p:spPr/>
        <p:txBody>
          <a:bodyPr/>
          <a:lstStyle/>
          <a:p>
            <a:r>
              <a:rPr lang="en-US" dirty="0"/>
              <a:t>Installation	</a:t>
            </a:r>
            <a:endParaRPr lang="en-IN" dirty="0"/>
          </a:p>
        </p:txBody>
      </p:sp>
      <p:sp>
        <p:nvSpPr>
          <p:cNvPr id="3" name="Content Placeholder 2">
            <a:extLst>
              <a:ext uri="{FF2B5EF4-FFF2-40B4-BE49-F238E27FC236}">
                <a16:creationId xmlns:a16="http://schemas.microsoft.com/office/drawing/2014/main" id="{2B3628D1-C566-41CE-921F-3A9B3CB5A875}"/>
              </a:ext>
            </a:extLst>
          </p:cNvPr>
          <p:cNvSpPr>
            <a:spLocks noGrp="1"/>
          </p:cNvSpPr>
          <p:nvPr>
            <p:ph idx="1"/>
          </p:nvPr>
        </p:nvSpPr>
        <p:spPr/>
        <p:txBody>
          <a:bodyPr/>
          <a:lstStyle/>
          <a:p>
            <a:r>
              <a:rPr lang="en-US" dirty="0"/>
              <a:t>Install node JS</a:t>
            </a:r>
          </a:p>
          <a:p>
            <a:r>
              <a:rPr lang="en-US" dirty="0"/>
              <a:t>Install NPM </a:t>
            </a:r>
          </a:p>
          <a:p>
            <a:r>
              <a:rPr lang="en-US" dirty="0"/>
              <a:t>Install Playwright – </a:t>
            </a:r>
            <a:r>
              <a:rPr lang="en-US" dirty="0" err="1"/>
              <a:t>npm</a:t>
            </a:r>
            <a:r>
              <a:rPr lang="en-US" dirty="0"/>
              <a:t> install playwright </a:t>
            </a:r>
          </a:p>
          <a:p>
            <a:r>
              <a:rPr lang="en-US" dirty="0"/>
              <a:t>Create new project </a:t>
            </a:r>
          </a:p>
          <a:p>
            <a:pPr lvl="1"/>
            <a:r>
              <a:rPr lang="en-US" dirty="0" err="1"/>
              <a:t>Npm</a:t>
            </a:r>
            <a:r>
              <a:rPr lang="en-US" dirty="0"/>
              <a:t> </a:t>
            </a:r>
            <a:r>
              <a:rPr lang="en-US" dirty="0" err="1"/>
              <a:t>init</a:t>
            </a:r>
            <a:r>
              <a:rPr lang="en-US" dirty="0"/>
              <a:t> –y</a:t>
            </a:r>
          </a:p>
          <a:p>
            <a:r>
              <a:rPr lang="en-US" dirty="0"/>
              <a:t>Install any editor, preferably VS Code</a:t>
            </a:r>
          </a:p>
          <a:p>
            <a:pPr marL="457200" lvl="1" indent="0">
              <a:buNone/>
            </a:pPr>
            <a:endParaRPr lang="en-IN" dirty="0"/>
          </a:p>
        </p:txBody>
      </p:sp>
      <p:sp>
        <p:nvSpPr>
          <p:cNvPr id="4" name="Date Placeholder 3">
            <a:extLst>
              <a:ext uri="{FF2B5EF4-FFF2-40B4-BE49-F238E27FC236}">
                <a16:creationId xmlns:a16="http://schemas.microsoft.com/office/drawing/2014/main" id="{8748644E-7FF6-45E1-9F56-228614DF023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D73CAEA-0AF5-4CB7-9873-EED248E417B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E47EBAB-194A-479D-A4F5-B25C5B182992}"/>
              </a:ext>
            </a:extLst>
          </p:cNvPr>
          <p:cNvSpPr>
            <a:spLocks noGrp="1"/>
          </p:cNvSpPr>
          <p:nvPr>
            <p:ph type="sldNum" sz="quarter" idx="12"/>
          </p:nvPr>
        </p:nvSpPr>
        <p:spPr/>
        <p:txBody>
          <a:bodyPr/>
          <a:lstStyle/>
          <a:p>
            <a:fld id="{A193C64B-2574-4D3D-B044-92D68AAEF81F}" type="slidenum">
              <a:rPr lang="en-IN" smtClean="0"/>
              <a:t>31</a:t>
            </a:fld>
            <a:endParaRPr lang="en-IN"/>
          </a:p>
        </p:txBody>
      </p:sp>
    </p:spTree>
    <p:extLst>
      <p:ext uri="{BB962C8B-B14F-4D97-AF65-F5344CB8AC3E}">
        <p14:creationId xmlns:p14="http://schemas.microsoft.com/office/powerpoint/2010/main" val="865672314"/>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F25E5-0BE6-42EA-8ADA-61170E06D7ED}"/>
              </a:ext>
            </a:extLst>
          </p:cNvPr>
          <p:cNvSpPr>
            <a:spLocks noGrp="1"/>
          </p:cNvSpPr>
          <p:nvPr>
            <p:ph type="title"/>
          </p:nvPr>
        </p:nvSpPr>
        <p:spPr/>
        <p:txBody>
          <a:bodyPr/>
          <a:lstStyle/>
          <a:p>
            <a:r>
              <a:rPr lang="en-US" dirty="0"/>
              <a:t>Various debug options</a:t>
            </a:r>
            <a:endParaRPr lang="en-IN" dirty="0"/>
          </a:p>
        </p:txBody>
      </p:sp>
      <p:sp>
        <p:nvSpPr>
          <p:cNvPr id="3" name="Content Placeholder 2">
            <a:extLst>
              <a:ext uri="{FF2B5EF4-FFF2-40B4-BE49-F238E27FC236}">
                <a16:creationId xmlns:a16="http://schemas.microsoft.com/office/drawing/2014/main" id="{C53F26C0-E6D0-4ED5-9A05-9ACA854BC584}"/>
              </a:ext>
            </a:extLst>
          </p:cNvPr>
          <p:cNvSpPr>
            <a:spLocks noGrp="1"/>
          </p:cNvSpPr>
          <p:nvPr>
            <p:ph idx="1"/>
          </p:nvPr>
        </p:nvSpPr>
        <p:spPr/>
        <p:txBody>
          <a:bodyPr>
            <a:normAutofit/>
          </a:bodyPr>
          <a:lstStyle/>
          <a:p>
            <a:r>
              <a:rPr lang="en-US" b="1" dirty="0" err="1"/>
              <a:t>pw:rpc</a:t>
            </a:r>
            <a:r>
              <a:rPr lang="en-US" dirty="0"/>
              <a:t>: Debug output related to Remote Procedure Calls (RPC) between Playwright's client and server components.</a:t>
            </a:r>
          </a:p>
          <a:p>
            <a:r>
              <a:rPr lang="en-US" b="1" dirty="0" err="1"/>
              <a:t>pw:api</a:t>
            </a:r>
            <a:r>
              <a:rPr lang="en-US" dirty="0"/>
              <a:t>: Debug output related to Playwright's JavaScript API, including method calls and their parameters.</a:t>
            </a:r>
          </a:p>
          <a:p>
            <a:r>
              <a:rPr lang="en-US" b="1" dirty="0" err="1"/>
              <a:t>pw:verbose</a:t>
            </a:r>
            <a:r>
              <a:rPr lang="en-US" b="1" dirty="0"/>
              <a:t>: </a:t>
            </a:r>
            <a:r>
              <a:rPr lang="en-US" dirty="0"/>
              <a:t>Enables verbose debug output, providing more detailed information compared to other debug options.</a:t>
            </a:r>
          </a:p>
          <a:p>
            <a:r>
              <a:rPr lang="en-US" b="1" dirty="0" err="1"/>
              <a:t>pw:network</a:t>
            </a:r>
            <a:r>
              <a:rPr lang="en-US" dirty="0"/>
              <a:t>: Debugging with </a:t>
            </a:r>
            <a:r>
              <a:rPr lang="en-US" dirty="0" err="1"/>
              <a:t>pw:network</a:t>
            </a:r>
            <a:r>
              <a:rPr lang="en-US" dirty="0"/>
              <a:t> is like becoming a detective in the world of web requests and responses.</a:t>
            </a:r>
            <a:endParaRPr lang="en-IN" dirty="0"/>
          </a:p>
          <a:p>
            <a:endParaRPr lang="en-IN" dirty="0"/>
          </a:p>
        </p:txBody>
      </p:sp>
      <p:sp>
        <p:nvSpPr>
          <p:cNvPr id="4" name="Date Placeholder 3">
            <a:extLst>
              <a:ext uri="{FF2B5EF4-FFF2-40B4-BE49-F238E27FC236}">
                <a16:creationId xmlns:a16="http://schemas.microsoft.com/office/drawing/2014/main" id="{47AD6C52-C3DF-488E-91C8-1482A07A747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3860256-985E-4237-A3FC-14954A681E3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ABFC00C-24DE-4DDF-B936-575527DBC6ED}"/>
              </a:ext>
            </a:extLst>
          </p:cNvPr>
          <p:cNvSpPr>
            <a:spLocks noGrp="1"/>
          </p:cNvSpPr>
          <p:nvPr>
            <p:ph type="sldNum" sz="quarter" idx="12"/>
          </p:nvPr>
        </p:nvSpPr>
        <p:spPr/>
        <p:txBody>
          <a:bodyPr/>
          <a:lstStyle/>
          <a:p>
            <a:fld id="{A193C64B-2574-4D3D-B044-92D68AAEF81F}" type="slidenum">
              <a:rPr lang="en-IN" smtClean="0"/>
              <a:t>310</a:t>
            </a:fld>
            <a:endParaRPr lang="en-IN"/>
          </a:p>
        </p:txBody>
      </p:sp>
    </p:spTree>
    <p:extLst>
      <p:ext uri="{BB962C8B-B14F-4D97-AF65-F5344CB8AC3E}">
        <p14:creationId xmlns:p14="http://schemas.microsoft.com/office/powerpoint/2010/main" val="681988434"/>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53596-0BDD-48C7-AB61-D84994B86BC7}"/>
              </a:ext>
            </a:extLst>
          </p:cNvPr>
          <p:cNvSpPr>
            <a:spLocks noGrp="1"/>
          </p:cNvSpPr>
          <p:nvPr>
            <p:ph type="title"/>
          </p:nvPr>
        </p:nvSpPr>
        <p:spPr/>
        <p:txBody>
          <a:bodyPr/>
          <a:lstStyle/>
          <a:p>
            <a:r>
              <a:rPr lang="en-US" dirty="0"/>
              <a:t>//Remove Debugging in power shell</a:t>
            </a:r>
            <a:br>
              <a:rPr lang="en-US" dirty="0"/>
            </a:br>
            <a:endParaRPr lang="en-IN" dirty="0"/>
          </a:p>
        </p:txBody>
      </p:sp>
      <p:sp>
        <p:nvSpPr>
          <p:cNvPr id="3" name="Content Placeholder 2">
            <a:extLst>
              <a:ext uri="{FF2B5EF4-FFF2-40B4-BE49-F238E27FC236}">
                <a16:creationId xmlns:a16="http://schemas.microsoft.com/office/drawing/2014/main" id="{055D30B0-85F7-4A31-99FE-AA4D833A777B}"/>
              </a:ext>
            </a:extLst>
          </p:cNvPr>
          <p:cNvSpPr>
            <a:spLocks noGrp="1"/>
          </p:cNvSpPr>
          <p:nvPr>
            <p:ph idx="1"/>
          </p:nvPr>
        </p:nvSpPr>
        <p:spPr/>
        <p:txBody>
          <a:bodyPr/>
          <a:lstStyle/>
          <a:p>
            <a:r>
              <a:rPr lang="en-US" dirty="0"/>
              <a:t>//Remove Debugging in power shell</a:t>
            </a:r>
          </a:p>
          <a:p>
            <a:r>
              <a:rPr lang="en-US" dirty="0"/>
              <a:t>Remove-Item Env:\DEBUG</a:t>
            </a:r>
            <a:endParaRPr lang="en-IN" dirty="0"/>
          </a:p>
        </p:txBody>
      </p:sp>
      <p:sp>
        <p:nvSpPr>
          <p:cNvPr id="4" name="Date Placeholder 3">
            <a:extLst>
              <a:ext uri="{FF2B5EF4-FFF2-40B4-BE49-F238E27FC236}">
                <a16:creationId xmlns:a16="http://schemas.microsoft.com/office/drawing/2014/main" id="{D996685B-101C-40F0-B839-C216CF57EA2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2B455CD-591A-4329-86FD-39DB77FE3B4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7338FD1-D609-4721-ABB3-8D2F2768E83F}"/>
              </a:ext>
            </a:extLst>
          </p:cNvPr>
          <p:cNvSpPr>
            <a:spLocks noGrp="1"/>
          </p:cNvSpPr>
          <p:nvPr>
            <p:ph type="sldNum" sz="quarter" idx="12"/>
          </p:nvPr>
        </p:nvSpPr>
        <p:spPr/>
        <p:txBody>
          <a:bodyPr/>
          <a:lstStyle/>
          <a:p>
            <a:fld id="{A193C64B-2574-4D3D-B044-92D68AAEF81F}" type="slidenum">
              <a:rPr lang="en-IN" smtClean="0"/>
              <a:t>311</a:t>
            </a:fld>
            <a:endParaRPr lang="en-IN"/>
          </a:p>
        </p:txBody>
      </p:sp>
    </p:spTree>
    <p:extLst>
      <p:ext uri="{BB962C8B-B14F-4D97-AF65-F5344CB8AC3E}">
        <p14:creationId xmlns:p14="http://schemas.microsoft.com/office/powerpoint/2010/main" val="1103026654"/>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F1518-62B1-4D8C-B068-0F1B7E523F81}"/>
              </a:ext>
            </a:extLst>
          </p:cNvPr>
          <p:cNvSpPr>
            <a:spLocks noGrp="1"/>
          </p:cNvSpPr>
          <p:nvPr>
            <p:ph type="title"/>
          </p:nvPr>
        </p:nvSpPr>
        <p:spPr/>
        <p:txBody>
          <a:bodyPr/>
          <a:lstStyle/>
          <a:p>
            <a:r>
              <a:rPr lang="en-US" dirty="0"/>
              <a:t>Passing Debug option</a:t>
            </a:r>
            <a:endParaRPr lang="en-IN" dirty="0"/>
          </a:p>
        </p:txBody>
      </p:sp>
      <p:sp>
        <p:nvSpPr>
          <p:cNvPr id="3" name="Content Placeholder 2">
            <a:extLst>
              <a:ext uri="{FF2B5EF4-FFF2-40B4-BE49-F238E27FC236}">
                <a16:creationId xmlns:a16="http://schemas.microsoft.com/office/drawing/2014/main" id="{82F8F77C-93DE-4351-BCF7-BD68BA819576}"/>
              </a:ext>
            </a:extLst>
          </p:cNvPr>
          <p:cNvSpPr>
            <a:spLocks noGrp="1"/>
          </p:cNvSpPr>
          <p:nvPr>
            <p:ph idx="1"/>
          </p:nvPr>
        </p:nvSpPr>
        <p:spPr/>
        <p:txBody>
          <a:bodyPr/>
          <a:lstStyle/>
          <a:p>
            <a:r>
              <a:rPr lang="en-IN" dirty="0" err="1">
                <a:highlight>
                  <a:srgbClr val="FFFF00"/>
                </a:highlight>
              </a:rPr>
              <a:t>npx</a:t>
            </a:r>
            <a:r>
              <a:rPr lang="en-IN" dirty="0">
                <a:highlight>
                  <a:srgbClr val="FFFF00"/>
                </a:highlight>
              </a:rPr>
              <a:t> playwright test –debug</a:t>
            </a:r>
          </a:p>
          <a:p>
            <a:endParaRPr lang="en-IN" dirty="0"/>
          </a:p>
        </p:txBody>
      </p:sp>
      <p:sp>
        <p:nvSpPr>
          <p:cNvPr id="4" name="Date Placeholder 3">
            <a:extLst>
              <a:ext uri="{FF2B5EF4-FFF2-40B4-BE49-F238E27FC236}">
                <a16:creationId xmlns:a16="http://schemas.microsoft.com/office/drawing/2014/main" id="{057F4F2E-A66F-413C-85AC-040E0C3E734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D5857D9-7177-4F2B-8B86-77B770BA417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C6394BEF-1915-47C3-8FF2-6FB20F93AF5D}"/>
              </a:ext>
            </a:extLst>
          </p:cNvPr>
          <p:cNvSpPr>
            <a:spLocks noGrp="1"/>
          </p:cNvSpPr>
          <p:nvPr>
            <p:ph type="sldNum" sz="quarter" idx="12"/>
          </p:nvPr>
        </p:nvSpPr>
        <p:spPr/>
        <p:txBody>
          <a:bodyPr/>
          <a:lstStyle/>
          <a:p>
            <a:fld id="{A193C64B-2574-4D3D-B044-92D68AAEF81F}" type="slidenum">
              <a:rPr lang="en-IN" smtClean="0"/>
              <a:t>312</a:t>
            </a:fld>
            <a:endParaRPr lang="en-IN"/>
          </a:p>
        </p:txBody>
      </p:sp>
    </p:spTree>
    <p:extLst>
      <p:ext uri="{BB962C8B-B14F-4D97-AF65-F5344CB8AC3E}">
        <p14:creationId xmlns:p14="http://schemas.microsoft.com/office/powerpoint/2010/main" val="9225141"/>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6D98A9-7206-4313-A605-F978A4AFD11E}"/>
              </a:ext>
            </a:extLst>
          </p:cNvPr>
          <p:cNvSpPr>
            <a:spLocks noGrp="1"/>
          </p:cNvSpPr>
          <p:nvPr>
            <p:ph type="ctrTitle"/>
          </p:nvPr>
        </p:nvSpPr>
        <p:spPr/>
        <p:txBody>
          <a:bodyPr/>
          <a:lstStyle/>
          <a:p>
            <a:r>
              <a:rPr lang="en-US" dirty="0"/>
              <a:t>Code Generator</a:t>
            </a:r>
            <a:endParaRPr lang="en-IN" dirty="0"/>
          </a:p>
        </p:txBody>
      </p:sp>
      <p:sp>
        <p:nvSpPr>
          <p:cNvPr id="5" name="Subtitle 4">
            <a:extLst>
              <a:ext uri="{FF2B5EF4-FFF2-40B4-BE49-F238E27FC236}">
                <a16:creationId xmlns:a16="http://schemas.microsoft.com/office/drawing/2014/main" id="{89A9EEFE-535D-4B3C-80BA-D703FE8A2E1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55165941"/>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71A67-965D-4991-A3F1-6A8906BF6DED}"/>
              </a:ext>
            </a:extLst>
          </p:cNvPr>
          <p:cNvSpPr>
            <a:spLocks noGrp="1"/>
          </p:cNvSpPr>
          <p:nvPr>
            <p:ph type="title"/>
          </p:nvPr>
        </p:nvSpPr>
        <p:spPr/>
        <p:txBody>
          <a:bodyPr/>
          <a:lstStyle/>
          <a:p>
            <a:r>
              <a:rPr lang="en-US" dirty="0"/>
              <a:t>Code Generator Command</a:t>
            </a:r>
            <a:endParaRPr lang="en-IN" dirty="0"/>
          </a:p>
        </p:txBody>
      </p:sp>
      <p:sp>
        <p:nvSpPr>
          <p:cNvPr id="3" name="Content Placeholder 2">
            <a:extLst>
              <a:ext uri="{FF2B5EF4-FFF2-40B4-BE49-F238E27FC236}">
                <a16:creationId xmlns:a16="http://schemas.microsoft.com/office/drawing/2014/main" id="{5DE47D4D-9B6C-47B3-B058-2FBE3A7B344D}"/>
              </a:ext>
            </a:extLst>
          </p:cNvPr>
          <p:cNvSpPr>
            <a:spLocks noGrp="1"/>
          </p:cNvSpPr>
          <p:nvPr>
            <p:ph idx="1"/>
          </p:nvPr>
        </p:nvSpPr>
        <p:spPr/>
        <p:txBody>
          <a:bodyPr>
            <a:normAutofit lnSpcReduction="10000"/>
          </a:bodyPr>
          <a:lstStyle/>
          <a:p>
            <a:r>
              <a:rPr lang="en-US" sz="2800" dirty="0"/>
              <a:t>Syntax</a:t>
            </a:r>
            <a:endParaRPr lang="en-IN" sz="2800" dirty="0"/>
          </a:p>
          <a:p>
            <a:pPr lvl="1"/>
            <a:r>
              <a:rPr lang="en-IN" sz="2800" dirty="0" err="1"/>
              <a:t>npx</a:t>
            </a:r>
            <a:r>
              <a:rPr lang="en-IN" sz="2800" dirty="0"/>
              <a:t> playwright </a:t>
            </a:r>
            <a:r>
              <a:rPr lang="en-IN" sz="2800" dirty="0" err="1">
                <a:highlight>
                  <a:srgbClr val="FFFF00"/>
                </a:highlight>
              </a:rPr>
              <a:t>codegen</a:t>
            </a:r>
            <a:r>
              <a:rPr lang="en-IN" sz="2800" dirty="0"/>
              <a:t> &lt;URL&gt;</a:t>
            </a:r>
          </a:p>
          <a:p>
            <a:endParaRPr lang="en-US" sz="2800" dirty="0"/>
          </a:p>
          <a:p>
            <a:r>
              <a:rPr lang="en-US" sz="2800" dirty="0"/>
              <a:t>E</a:t>
            </a:r>
            <a:r>
              <a:rPr lang="en-IN" sz="2800" dirty="0"/>
              <a:t>x.</a:t>
            </a:r>
          </a:p>
          <a:p>
            <a:pPr lvl="1"/>
            <a:r>
              <a:rPr lang="en-IN" sz="2800" dirty="0" err="1"/>
              <a:t>npx</a:t>
            </a:r>
            <a:r>
              <a:rPr lang="en-IN" sz="2800" dirty="0"/>
              <a:t> playwright </a:t>
            </a:r>
            <a:r>
              <a:rPr lang="en-IN" sz="2800" dirty="0" err="1">
                <a:highlight>
                  <a:srgbClr val="FFFF00"/>
                </a:highlight>
              </a:rPr>
              <a:t>codegen</a:t>
            </a:r>
            <a:r>
              <a:rPr lang="en-IN" sz="2800" dirty="0"/>
              <a:t> </a:t>
            </a:r>
            <a:r>
              <a:rPr lang="en-IN" sz="2800" dirty="0" err="1">
                <a:solidFill>
                  <a:srgbClr val="FF0000"/>
                </a:solidFill>
              </a:rPr>
              <a:t>demo.playwright.dev</a:t>
            </a:r>
            <a:r>
              <a:rPr lang="en-IN" sz="2800" dirty="0">
                <a:solidFill>
                  <a:srgbClr val="FF0000"/>
                </a:solidFill>
              </a:rPr>
              <a:t>/</a:t>
            </a:r>
            <a:r>
              <a:rPr lang="en-IN" sz="2800" dirty="0" err="1">
                <a:solidFill>
                  <a:srgbClr val="FF0000"/>
                </a:solidFill>
              </a:rPr>
              <a:t>todomvc</a:t>
            </a:r>
            <a:endParaRPr lang="en-IN" sz="2800" dirty="0">
              <a:solidFill>
                <a:srgbClr val="FF0000"/>
              </a:solidFill>
            </a:endParaRPr>
          </a:p>
          <a:p>
            <a:pPr lvl="1"/>
            <a:r>
              <a:rPr lang="en-US" sz="2800" dirty="0" err="1">
                <a:solidFill>
                  <a:srgbClr val="FF0000"/>
                </a:solidFill>
              </a:rPr>
              <a:t>npx</a:t>
            </a:r>
            <a:r>
              <a:rPr lang="en-US" sz="2800" dirty="0">
                <a:solidFill>
                  <a:srgbClr val="FF0000"/>
                </a:solidFill>
              </a:rPr>
              <a:t> playwright </a:t>
            </a:r>
            <a:r>
              <a:rPr lang="en-US" sz="2800" dirty="0" err="1">
                <a:solidFill>
                  <a:srgbClr val="FF0000"/>
                </a:solidFill>
              </a:rPr>
              <a:t>codegen</a:t>
            </a:r>
            <a:r>
              <a:rPr lang="en-US" sz="2800" dirty="0">
                <a:solidFill>
                  <a:srgbClr val="FF0000"/>
                </a:solidFill>
              </a:rPr>
              <a:t> google.com</a:t>
            </a:r>
            <a:endParaRPr lang="en-IN" sz="2800" dirty="0">
              <a:solidFill>
                <a:srgbClr val="FF0000"/>
              </a:solidFill>
            </a:endParaRPr>
          </a:p>
        </p:txBody>
      </p:sp>
      <p:sp>
        <p:nvSpPr>
          <p:cNvPr id="4" name="Date Placeholder 3">
            <a:extLst>
              <a:ext uri="{FF2B5EF4-FFF2-40B4-BE49-F238E27FC236}">
                <a16:creationId xmlns:a16="http://schemas.microsoft.com/office/drawing/2014/main" id="{F60329C1-D40C-4E9B-B216-46E7022F79D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DE5FE7D-7AD3-4145-B62B-E20902AD9B4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5FC992E-E1DB-42B4-80F0-3DED8B7A2C63}"/>
              </a:ext>
            </a:extLst>
          </p:cNvPr>
          <p:cNvSpPr>
            <a:spLocks noGrp="1"/>
          </p:cNvSpPr>
          <p:nvPr>
            <p:ph type="sldNum" sz="quarter" idx="12"/>
          </p:nvPr>
        </p:nvSpPr>
        <p:spPr/>
        <p:txBody>
          <a:bodyPr/>
          <a:lstStyle/>
          <a:p>
            <a:fld id="{A193C64B-2574-4D3D-B044-92D68AAEF81F}" type="slidenum">
              <a:rPr lang="en-IN" smtClean="0"/>
              <a:t>314</a:t>
            </a:fld>
            <a:endParaRPr lang="en-IN"/>
          </a:p>
        </p:txBody>
      </p:sp>
    </p:spTree>
    <p:extLst>
      <p:ext uri="{BB962C8B-B14F-4D97-AF65-F5344CB8AC3E}">
        <p14:creationId xmlns:p14="http://schemas.microsoft.com/office/powerpoint/2010/main" val="539633481"/>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B21C5D-0051-4540-9B70-81629DF0A6F7}"/>
              </a:ext>
            </a:extLst>
          </p:cNvPr>
          <p:cNvSpPr>
            <a:spLocks noGrp="1"/>
          </p:cNvSpPr>
          <p:nvPr>
            <p:ph type="ctrTitle"/>
          </p:nvPr>
        </p:nvSpPr>
        <p:spPr/>
        <p:txBody>
          <a:bodyPr/>
          <a:lstStyle/>
          <a:p>
            <a:r>
              <a:rPr lang="en-US" dirty="0"/>
              <a:t>Trace</a:t>
            </a:r>
            <a:endParaRPr lang="en-IN" dirty="0"/>
          </a:p>
        </p:txBody>
      </p:sp>
      <p:sp>
        <p:nvSpPr>
          <p:cNvPr id="5" name="Subtitle 4">
            <a:extLst>
              <a:ext uri="{FF2B5EF4-FFF2-40B4-BE49-F238E27FC236}">
                <a16:creationId xmlns:a16="http://schemas.microsoft.com/office/drawing/2014/main" id="{4A1A4172-16CA-47EC-8782-EFD828A5269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31022136"/>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F249F-6883-4DC4-AA74-76DF9EB6703A}"/>
              </a:ext>
            </a:extLst>
          </p:cNvPr>
          <p:cNvSpPr>
            <a:spLocks noGrp="1"/>
          </p:cNvSpPr>
          <p:nvPr>
            <p:ph type="title"/>
          </p:nvPr>
        </p:nvSpPr>
        <p:spPr/>
        <p:txBody>
          <a:bodyPr/>
          <a:lstStyle/>
          <a:p>
            <a:r>
              <a:rPr lang="en-US" dirty="0"/>
              <a:t>trace</a:t>
            </a:r>
            <a:endParaRPr lang="en-IN" dirty="0"/>
          </a:p>
        </p:txBody>
      </p:sp>
      <p:sp>
        <p:nvSpPr>
          <p:cNvPr id="3" name="Content Placeholder 2">
            <a:extLst>
              <a:ext uri="{FF2B5EF4-FFF2-40B4-BE49-F238E27FC236}">
                <a16:creationId xmlns:a16="http://schemas.microsoft.com/office/drawing/2014/main" id="{91A82DCB-F891-4742-A81A-7DED98ACB56A}"/>
              </a:ext>
            </a:extLst>
          </p:cNvPr>
          <p:cNvSpPr>
            <a:spLocks noGrp="1"/>
          </p:cNvSpPr>
          <p:nvPr>
            <p:ph idx="1"/>
          </p:nvPr>
        </p:nvSpPr>
        <p:spPr/>
        <p:txBody>
          <a:bodyPr/>
          <a:lstStyle/>
          <a:p>
            <a:r>
              <a:rPr lang="en-US" b="1" dirty="0"/>
              <a:t>Command to trace</a:t>
            </a:r>
          </a:p>
          <a:p>
            <a:pPr lvl="1"/>
            <a:r>
              <a:rPr lang="en-US" dirty="0"/>
              <a:t>1. </a:t>
            </a:r>
            <a:r>
              <a:rPr lang="en-US" dirty="0" err="1"/>
              <a:t>npx</a:t>
            </a:r>
            <a:r>
              <a:rPr lang="en-US" dirty="0"/>
              <a:t> playwright test --trace on</a:t>
            </a:r>
          </a:p>
          <a:p>
            <a:pPr lvl="1"/>
            <a:r>
              <a:rPr lang="en-US" dirty="0"/>
              <a:t>2. </a:t>
            </a:r>
            <a:r>
              <a:rPr lang="en-US" dirty="0" err="1"/>
              <a:t>npx</a:t>
            </a:r>
            <a:r>
              <a:rPr lang="en-US" dirty="0"/>
              <a:t> playwright test --grep --% "@slower" --headed --project=chromium --workers=1 --trace on</a:t>
            </a:r>
          </a:p>
          <a:p>
            <a:r>
              <a:rPr lang="en-US" b="1" dirty="0"/>
              <a:t>Example command to check trace logs </a:t>
            </a:r>
          </a:p>
          <a:p>
            <a:pPr lvl="1"/>
            <a:r>
              <a:rPr lang="en-US" dirty="0" err="1"/>
              <a:t>npx</a:t>
            </a:r>
            <a:r>
              <a:rPr lang="en-US" dirty="0"/>
              <a:t> playwright show-trace test-results\tests-slower-Tab-1-slower-chromium\trace.zip</a:t>
            </a:r>
          </a:p>
          <a:p>
            <a:pPr lvl="1"/>
            <a:endParaRPr lang="en-IN" dirty="0"/>
          </a:p>
        </p:txBody>
      </p:sp>
      <p:pic>
        <p:nvPicPr>
          <p:cNvPr id="4" name="Picture 3">
            <a:extLst>
              <a:ext uri="{FF2B5EF4-FFF2-40B4-BE49-F238E27FC236}">
                <a16:creationId xmlns:a16="http://schemas.microsoft.com/office/drawing/2014/main" id="{3C6F9FF0-4286-437E-AFD6-CD7710DF04A5}"/>
              </a:ext>
            </a:extLst>
          </p:cNvPr>
          <p:cNvPicPr>
            <a:picLocks noChangeAspect="1"/>
          </p:cNvPicPr>
          <p:nvPr/>
        </p:nvPicPr>
        <p:blipFill>
          <a:blip r:embed="rId2"/>
          <a:stretch>
            <a:fillRect/>
          </a:stretch>
        </p:blipFill>
        <p:spPr>
          <a:xfrm>
            <a:off x="7968291" y="4813455"/>
            <a:ext cx="3315163" cy="2095792"/>
          </a:xfrm>
          <a:prstGeom prst="rect">
            <a:avLst/>
          </a:prstGeom>
        </p:spPr>
      </p:pic>
      <p:sp>
        <p:nvSpPr>
          <p:cNvPr id="5" name="Date Placeholder 4">
            <a:extLst>
              <a:ext uri="{FF2B5EF4-FFF2-40B4-BE49-F238E27FC236}">
                <a16:creationId xmlns:a16="http://schemas.microsoft.com/office/drawing/2014/main" id="{C673D939-06B5-44B3-92E2-FDCFB3B2229C}"/>
              </a:ext>
            </a:extLst>
          </p:cNvPr>
          <p:cNvSpPr>
            <a:spLocks noGrp="1"/>
          </p:cNvSpPr>
          <p:nvPr>
            <p:ph type="dt" sz="half" idx="10"/>
          </p:nvPr>
        </p:nvSpPr>
        <p:spPr/>
        <p:txBody>
          <a:bodyPr/>
          <a:lstStyle/>
          <a:p>
            <a:r>
              <a:rPr lang="en-US"/>
              <a:t>Monday, 18 March 2024</a:t>
            </a:r>
            <a:endParaRPr lang="en-IN"/>
          </a:p>
        </p:txBody>
      </p:sp>
      <p:sp>
        <p:nvSpPr>
          <p:cNvPr id="6" name="Footer Placeholder 5">
            <a:extLst>
              <a:ext uri="{FF2B5EF4-FFF2-40B4-BE49-F238E27FC236}">
                <a16:creationId xmlns:a16="http://schemas.microsoft.com/office/drawing/2014/main" id="{575E0C4F-1053-4A81-A1D7-1407F7181333}"/>
              </a:ext>
            </a:extLst>
          </p:cNvPr>
          <p:cNvSpPr>
            <a:spLocks noGrp="1"/>
          </p:cNvSpPr>
          <p:nvPr>
            <p:ph type="ftr" sz="quarter" idx="11"/>
          </p:nvPr>
        </p:nvSpPr>
        <p:spPr/>
        <p:txBody>
          <a:bodyPr/>
          <a:lstStyle/>
          <a:p>
            <a:r>
              <a:rPr lang="en-US"/>
              <a:t>Created By Sampurna A. Playwright Automation tool using JS</a:t>
            </a:r>
            <a:endParaRPr lang="en-IN"/>
          </a:p>
        </p:txBody>
      </p:sp>
      <p:sp>
        <p:nvSpPr>
          <p:cNvPr id="7" name="Slide Number Placeholder 6">
            <a:extLst>
              <a:ext uri="{FF2B5EF4-FFF2-40B4-BE49-F238E27FC236}">
                <a16:creationId xmlns:a16="http://schemas.microsoft.com/office/drawing/2014/main" id="{49ED5F5A-5628-4F39-A651-DF6F8414D417}"/>
              </a:ext>
            </a:extLst>
          </p:cNvPr>
          <p:cNvSpPr>
            <a:spLocks noGrp="1"/>
          </p:cNvSpPr>
          <p:nvPr>
            <p:ph type="sldNum" sz="quarter" idx="12"/>
          </p:nvPr>
        </p:nvSpPr>
        <p:spPr/>
        <p:txBody>
          <a:bodyPr/>
          <a:lstStyle/>
          <a:p>
            <a:fld id="{A193C64B-2574-4D3D-B044-92D68AAEF81F}" type="slidenum">
              <a:rPr lang="en-IN" smtClean="0"/>
              <a:t>316</a:t>
            </a:fld>
            <a:endParaRPr lang="en-IN"/>
          </a:p>
        </p:txBody>
      </p:sp>
    </p:spTree>
    <p:extLst>
      <p:ext uri="{BB962C8B-B14F-4D97-AF65-F5344CB8AC3E}">
        <p14:creationId xmlns:p14="http://schemas.microsoft.com/office/powerpoint/2010/main" val="3420107116"/>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9C588-4BD6-4D39-94A3-02F8024BDCF5}"/>
              </a:ext>
            </a:extLst>
          </p:cNvPr>
          <p:cNvSpPr>
            <a:spLocks noGrp="1"/>
          </p:cNvSpPr>
          <p:nvPr>
            <p:ph type="title"/>
          </p:nvPr>
        </p:nvSpPr>
        <p:spPr/>
        <p:txBody>
          <a:bodyPr/>
          <a:lstStyle/>
          <a:p>
            <a:r>
              <a:rPr lang="en-US" dirty="0"/>
              <a:t>Trace online</a:t>
            </a:r>
            <a:endParaRPr lang="en-IN" dirty="0"/>
          </a:p>
        </p:txBody>
      </p:sp>
      <p:sp>
        <p:nvSpPr>
          <p:cNvPr id="3" name="Content Placeholder 2">
            <a:extLst>
              <a:ext uri="{FF2B5EF4-FFF2-40B4-BE49-F238E27FC236}">
                <a16:creationId xmlns:a16="http://schemas.microsoft.com/office/drawing/2014/main" id="{3B2D1889-AE79-436D-BD85-E143976A3F1E}"/>
              </a:ext>
            </a:extLst>
          </p:cNvPr>
          <p:cNvSpPr>
            <a:spLocks noGrp="1"/>
          </p:cNvSpPr>
          <p:nvPr>
            <p:ph idx="1"/>
          </p:nvPr>
        </p:nvSpPr>
        <p:spPr/>
        <p:txBody>
          <a:bodyPr/>
          <a:lstStyle/>
          <a:p>
            <a:r>
              <a:rPr lang="en-US" dirty="0"/>
              <a:t>You can alternatively go to </a:t>
            </a:r>
            <a:r>
              <a:rPr lang="en-US" dirty="0">
                <a:hlinkClick r:id="rId2"/>
              </a:rPr>
              <a:t>https://trace.playwright.dev/</a:t>
            </a:r>
            <a:r>
              <a:rPr lang="en-US" dirty="0"/>
              <a:t> </a:t>
            </a:r>
          </a:p>
          <a:p>
            <a:r>
              <a:rPr lang="en-US" dirty="0"/>
              <a:t>Upload the trace file and view the tracing</a:t>
            </a:r>
          </a:p>
          <a:p>
            <a:endParaRPr lang="en-IN" dirty="0"/>
          </a:p>
        </p:txBody>
      </p:sp>
      <p:pic>
        <p:nvPicPr>
          <p:cNvPr id="4" name="Picture 3">
            <a:extLst>
              <a:ext uri="{FF2B5EF4-FFF2-40B4-BE49-F238E27FC236}">
                <a16:creationId xmlns:a16="http://schemas.microsoft.com/office/drawing/2014/main" id="{EEAC37CB-B56E-423C-9F7B-0AD8658CEB97}"/>
              </a:ext>
            </a:extLst>
          </p:cNvPr>
          <p:cNvPicPr>
            <a:picLocks noChangeAspect="1"/>
          </p:cNvPicPr>
          <p:nvPr/>
        </p:nvPicPr>
        <p:blipFill>
          <a:blip r:embed="rId3"/>
          <a:stretch>
            <a:fillRect/>
          </a:stretch>
        </p:blipFill>
        <p:spPr>
          <a:xfrm>
            <a:off x="1680179" y="3260545"/>
            <a:ext cx="4734586" cy="2572109"/>
          </a:xfrm>
          <a:prstGeom prst="rect">
            <a:avLst/>
          </a:prstGeom>
        </p:spPr>
      </p:pic>
      <p:sp>
        <p:nvSpPr>
          <p:cNvPr id="5" name="Date Placeholder 4">
            <a:extLst>
              <a:ext uri="{FF2B5EF4-FFF2-40B4-BE49-F238E27FC236}">
                <a16:creationId xmlns:a16="http://schemas.microsoft.com/office/drawing/2014/main" id="{98E1A3F3-7D4F-47C6-BD22-893037EEA01A}"/>
              </a:ext>
            </a:extLst>
          </p:cNvPr>
          <p:cNvSpPr>
            <a:spLocks noGrp="1"/>
          </p:cNvSpPr>
          <p:nvPr>
            <p:ph type="dt" sz="half" idx="10"/>
          </p:nvPr>
        </p:nvSpPr>
        <p:spPr/>
        <p:txBody>
          <a:bodyPr/>
          <a:lstStyle/>
          <a:p>
            <a:r>
              <a:rPr lang="en-US"/>
              <a:t>Monday, 18 March 2024</a:t>
            </a:r>
            <a:endParaRPr lang="en-IN"/>
          </a:p>
        </p:txBody>
      </p:sp>
      <p:sp>
        <p:nvSpPr>
          <p:cNvPr id="6" name="Footer Placeholder 5">
            <a:extLst>
              <a:ext uri="{FF2B5EF4-FFF2-40B4-BE49-F238E27FC236}">
                <a16:creationId xmlns:a16="http://schemas.microsoft.com/office/drawing/2014/main" id="{6EC3CB5C-EA8C-45ED-9A1B-8E03F0D9FD09}"/>
              </a:ext>
            </a:extLst>
          </p:cNvPr>
          <p:cNvSpPr>
            <a:spLocks noGrp="1"/>
          </p:cNvSpPr>
          <p:nvPr>
            <p:ph type="ftr" sz="quarter" idx="11"/>
          </p:nvPr>
        </p:nvSpPr>
        <p:spPr/>
        <p:txBody>
          <a:bodyPr/>
          <a:lstStyle/>
          <a:p>
            <a:r>
              <a:rPr lang="en-US"/>
              <a:t>Created By Sampurna A. Playwright Automation tool using JS</a:t>
            </a:r>
            <a:endParaRPr lang="en-IN"/>
          </a:p>
        </p:txBody>
      </p:sp>
      <p:sp>
        <p:nvSpPr>
          <p:cNvPr id="7" name="Slide Number Placeholder 6">
            <a:extLst>
              <a:ext uri="{FF2B5EF4-FFF2-40B4-BE49-F238E27FC236}">
                <a16:creationId xmlns:a16="http://schemas.microsoft.com/office/drawing/2014/main" id="{4FDD3AD6-5FAE-4D89-B34B-1049CBF49910}"/>
              </a:ext>
            </a:extLst>
          </p:cNvPr>
          <p:cNvSpPr>
            <a:spLocks noGrp="1"/>
          </p:cNvSpPr>
          <p:nvPr>
            <p:ph type="sldNum" sz="quarter" idx="12"/>
          </p:nvPr>
        </p:nvSpPr>
        <p:spPr/>
        <p:txBody>
          <a:bodyPr/>
          <a:lstStyle/>
          <a:p>
            <a:fld id="{A193C64B-2574-4D3D-B044-92D68AAEF81F}" type="slidenum">
              <a:rPr lang="en-IN" smtClean="0"/>
              <a:t>317</a:t>
            </a:fld>
            <a:endParaRPr lang="en-IN"/>
          </a:p>
        </p:txBody>
      </p:sp>
    </p:spTree>
    <p:extLst>
      <p:ext uri="{BB962C8B-B14F-4D97-AF65-F5344CB8AC3E}">
        <p14:creationId xmlns:p14="http://schemas.microsoft.com/office/powerpoint/2010/main" val="2874629139"/>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E07A9-2321-410A-8A02-9AD89EDEF24C}"/>
              </a:ext>
            </a:extLst>
          </p:cNvPr>
          <p:cNvSpPr>
            <a:spLocks noGrp="1"/>
          </p:cNvSpPr>
          <p:nvPr>
            <p:ph type="title"/>
          </p:nvPr>
        </p:nvSpPr>
        <p:spPr/>
        <p:txBody>
          <a:bodyPr/>
          <a:lstStyle/>
          <a:p>
            <a:r>
              <a:rPr lang="en-US" b="1" dirty="0"/>
              <a:t>Run tests in VS Code</a:t>
            </a:r>
            <a:br>
              <a:rPr lang="en-US" b="1" dirty="0"/>
            </a:br>
            <a:endParaRPr lang="en-IN" dirty="0"/>
          </a:p>
        </p:txBody>
      </p:sp>
      <p:sp>
        <p:nvSpPr>
          <p:cNvPr id="6" name="Content Placeholder 5">
            <a:extLst>
              <a:ext uri="{FF2B5EF4-FFF2-40B4-BE49-F238E27FC236}">
                <a16:creationId xmlns:a16="http://schemas.microsoft.com/office/drawing/2014/main" id="{A35A4F95-2E2E-4442-9F66-3F5207523B40}"/>
              </a:ext>
            </a:extLst>
          </p:cNvPr>
          <p:cNvSpPr>
            <a:spLocks noGrp="1"/>
          </p:cNvSpPr>
          <p:nvPr>
            <p:ph idx="1"/>
          </p:nvPr>
        </p:nvSpPr>
        <p:spPr/>
        <p:txBody>
          <a:bodyPr/>
          <a:lstStyle/>
          <a:p>
            <a:r>
              <a:rPr lang="en-US" dirty="0"/>
              <a:t>Install below extension in VS code</a:t>
            </a:r>
          </a:p>
          <a:p>
            <a:endParaRPr lang="en-US" dirty="0"/>
          </a:p>
          <a:p>
            <a:endParaRPr lang="en-IN" dirty="0"/>
          </a:p>
        </p:txBody>
      </p:sp>
      <p:pic>
        <p:nvPicPr>
          <p:cNvPr id="7" name="Picture 6">
            <a:extLst>
              <a:ext uri="{FF2B5EF4-FFF2-40B4-BE49-F238E27FC236}">
                <a16:creationId xmlns:a16="http://schemas.microsoft.com/office/drawing/2014/main" id="{782A7ABB-E0CB-4AA8-A349-C0F925CB1AD1}"/>
              </a:ext>
            </a:extLst>
          </p:cNvPr>
          <p:cNvPicPr>
            <a:picLocks noChangeAspect="1"/>
          </p:cNvPicPr>
          <p:nvPr/>
        </p:nvPicPr>
        <p:blipFill>
          <a:blip r:embed="rId2"/>
          <a:stretch>
            <a:fillRect/>
          </a:stretch>
        </p:blipFill>
        <p:spPr>
          <a:xfrm>
            <a:off x="1980625" y="2743104"/>
            <a:ext cx="8230749" cy="1371791"/>
          </a:xfrm>
          <a:prstGeom prst="rect">
            <a:avLst/>
          </a:prstGeom>
        </p:spPr>
      </p:pic>
      <p:sp>
        <p:nvSpPr>
          <p:cNvPr id="3" name="Date Placeholder 2">
            <a:extLst>
              <a:ext uri="{FF2B5EF4-FFF2-40B4-BE49-F238E27FC236}">
                <a16:creationId xmlns:a16="http://schemas.microsoft.com/office/drawing/2014/main" id="{6A23E948-349D-478B-8AA6-CEA2542AEDC1}"/>
              </a:ext>
            </a:extLst>
          </p:cNvPr>
          <p:cNvSpPr>
            <a:spLocks noGrp="1"/>
          </p:cNvSpPr>
          <p:nvPr>
            <p:ph type="dt" sz="half" idx="10"/>
          </p:nvPr>
        </p:nvSpPr>
        <p:spPr/>
        <p:txBody>
          <a:bodyPr/>
          <a:lstStyle/>
          <a:p>
            <a:r>
              <a:rPr lang="en-US"/>
              <a:t>Monday, 18 March 2024</a:t>
            </a:r>
            <a:endParaRPr lang="en-IN"/>
          </a:p>
        </p:txBody>
      </p:sp>
      <p:sp>
        <p:nvSpPr>
          <p:cNvPr id="4" name="Footer Placeholder 3">
            <a:extLst>
              <a:ext uri="{FF2B5EF4-FFF2-40B4-BE49-F238E27FC236}">
                <a16:creationId xmlns:a16="http://schemas.microsoft.com/office/drawing/2014/main" id="{5BC82A7B-A37B-4DF2-8415-757E539F58BD}"/>
              </a:ext>
            </a:extLst>
          </p:cNvPr>
          <p:cNvSpPr>
            <a:spLocks noGrp="1"/>
          </p:cNvSpPr>
          <p:nvPr>
            <p:ph type="ftr" sz="quarter" idx="11"/>
          </p:nvPr>
        </p:nvSpPr>
        <p:spPr/>
        <p:txBody>
          <a:bodyPr/>
          <a:lstStyle/>
          <a:p>
            <a:r>
              <a:rPr lang="en-US"/>
              <a:t>Created By Sampurna A. Playwright Automation tool using JS</a:t>
            </a:r>
            <a:endParaRPr lang="en-IN"/>
          </a:p>
        </p:txBody>
      </p:sp>
      <p:sp>
        <p:nvSpPr>
          <p:cNvPr id="5" name="Slide Number Placeholder 4">
            <a:extLst>
              <a:ext uri="{FF2B5EF4-FFF2-40B4-BE49-F238E27FC236}">
                <a16:creationId xmlns:a16="http://schemas.microsoft.com/office/drawing/2014/main" id="{03FE80F1-B2EF-498E-AA21-AAC226722CB8}"/>
              </a:ext>
            </a:extLst>
          </p:cNvPr>
          <p:cNvSpPr>
            <a:spLocks noGrp="1"/>
          </p:cNvSpPr>
          <p:nvPr>
            <p:ph type="sldNum" sz="quarter" idx="12"/>
          </p:nvPr>
        </p:nvSpPr>
        <p:spPr/>
        <p:txBody>
          <a:bodyPr/>
          <a:lstStyle/>
          <a:p>
            <a:fld id="{A193C64B-2574-4D3D-B044-92D68AAEF81F}" type="slidenum">
              <a:rPr lang="en-IN" smtClean="0"/>
              <a:t>318</a:t>
            </a:fld>
            <a:endParaRPr lang="en-IN"/>
          </a:p>
        </p:txBody>
      </p:sp>
    </p:spTree>
    <p:extLst>
      <p:ext uri="{BB962C8B-B14F-4D97-AF65-F5344CB8AC3E}">
        <p14:creationId xmlns:p14="http://schemas.microsoft.com/office/powerpoint/2010/main" val="975198604"/>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750BA-064D-4E57-BDDC-28B8334C7C71}"/>
              </a:ext>
            </a:extLst>
          </p:cNvPr>
          <p:cNvSpPr>
            <a:spLocks noGrp="1"/>
          </p:cNvSpPr>
          <p:nvPr>
            <p:ph type="title"/>
          </p:nvPr>
        </p:nvSpPr>
        <p:spPr/>
        <p:txBody>
          <a:bodyPr/>
          <a:lstStyle/>
          <a:p>
            <a:r>
              <a:rPr lang="en-US" dirty="0"/>
              <a:t>Run test IN VS code</a:t>
            </a:r>
            <a:endParaRPr lang="en-IN" dirty="0"/>
          </a:p>
        </p:txBody>
      </p:sp>
      <p:pic>
        <p:nvPicPr>
          <p:cNvPr id="4" name="Content Placeholder 3">
            <a:extLst>
              <a:ext uri="{FF2B5EF4-FFF2-40B4-BE49-F238E27FC236}">
                <a16:creationId xmlns:a16="http://schemas.microsoft.com/office/drawing/2014/main" id="{4F76FB83-400F-46C5-8BF5-8C209493CF62}"/>
              </a:ext>
            </a:extLst>
          </p:cNvPr>
          <p:cNvPicPr>
            <a:picLocks noGrp="1" noChangeAspect="1"/>
          </p:cNvPicPr>
          <p:nvPr>
            <p:ph idx="1"/>
          </p:nvPr>
        </p:nvPicPr>
        <p:blipFill>
          <a:blip r:embed="rId2"/>
          <a:stretch>
            <a:fillRect/>
          </a:stretch>
        </p:blipFill>
        <p:spPr>
          <a:xfrm>
            <a:off x="1451579" y="2079625"/>
            <a:ext cx="7834278" cy="3449638"/>
          </a:xfrm>
          <a:prstGeom prst="rect">
            <a:avLst/>
          </a:prstGeom>
        </p:spPr>
      </p:pic>
      <p:sp>
        <p:nvSpPr>
          <p:cNvPr id="3" name="Date Placeholder 2">
            <a:extLst>
              <a:ext uri="{FF2B5EF4-FFF2-40B4-BE49-F238E27FC236}">
                <a16:creationId xmlns:a16="http://schemas.microsoft.com/office/drawing/2014/main" id="{2E18EE93-F63C-446B-A420-AF281B57290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7A27AB8-70E8-449A-8480-D70151A593E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0C819E9-10AC-496C-A08A-6046CD13394D}"/>
              </a:ext>
            </a:extLst>
          </p:cNvPr>
          <p:cNvSpPr>
            <a:spLocks noGrp="1"/>
          </p:cNvSpPr>
          <p:nvPr>
            <p:ph type="sldNum" sz="quarter" idx="12"/>
          </p:nvPr>
        </p:nvSpPr>
        <p:spPr/>
        <p:txBody>
          <a:bodyPr/>
          <a:lstStyle/>
          <a:p>
            <a:fld id="{A193C64B-2574-4D3D-B044-92D68AAEF81F}" type="slidenum">
              <a:rPr lang="en-IN" smtClean="0"/>
              <a:t>319</a:t>
            </a:fld>
            <a:endParaRPr lang="en-IN"/>
          </a:p>
        </p:txBody>
      </p:sp>
    </p:spTree>
    <p:extLst>
      <p:ext uri="{BB962C8B-B14F-4D97-AF65-F5344CB8AC3E}">
        <p14:creationId xmlns:p14="http://schemas.microsoft.com/office/powerpoint/2010/main" val="28404609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D26F7-6DBF-425D-BEBC-0989ADE4E90E}"/>
              </a:ext>
            </a:extLst>
          </p:cNvPr>
          <p:cNvSpPr>
            <a:spLocks noGrp="1"/>
          </p:cNvSpPr>
          <p:nvPr>
            <p:ph type="title"/>
          </p:nvPr>
        </p:nvSpPr>
        <p:spPr/>
        <p:txBody>
          <a:bodyPr/>
          <a:lstStyle/>
          <a:p>
            <a:r>
              <a:rPr lang="en-US" dirty="0"/>
              <a:t>Version Check and Upgrade</a:t>
            </a:r>
            <a:endParaRPr lang="en-IN" dirty="0"/>
          </a:p>
        </p:txBody>
      </p:sp>
      <p:sp>
        <p:nvSpPr>
          <p:cNvPr id="3" name="Content Placeholder 2">
            <a:extLst>
              <a:ext uri="{FF2B5EF4-FFF2-40B4-BE49-F238E27FC236}">
                <a16:creationId xmlns:a16="http://schemas.microsoft.com/office/drawing/2014/main" id="{62D130C5-4166-48EC-B715-8D3E5EE2C20D}"/>
              </a:ext>
            </a:extLst>
          </p:cNvPr>
          <p:cNvSpPr>
            <a:spLocks noGrp="1"/>
          </p:cNvSpPr>
          <p:nvPr>
            <p:ph idx="1"/>
          </p:nvPr>
        </p:nvSpPr>
        <p:spPr/>
        <p:txBody>
          <a:bodyPr/>
          <a:lstStyle/>
          <a:p>
            <a:r>
              <a:rPr lang="en-IN" dirty="0" err="1"/>
              <a:t>npx</a:t>
            </a:r>
            <a:r>
              <a:rPr lang="en-IN" dirty="0"/>
              <a:t> playwright –version</a:t>
            </a:r>
          </a:p>
          <a:p>
            <a:pPr marL="0" indent="0">
              <a:buNone/>
            </a:pPr>
            <a:endParaRPr lang="en-US" dirty="0"/>
          </a:p>
          <a:p>
            <a:r>
              <a:rPr lang="en-US" dirty="0" err="1"/>
              <a:t>npm</a:t>
            </a:r>
            <a:r>
              <a:rPr lang="en-US" dirty="0"/>
              <a:t> install -D @playwright/</a:t>
            </a:r>
            <a:r>
              <a:rPr lang="en-US" dirty="0" err="1"/>
              <a:t>test@</a:t>
            </a:r>
            <a:r>
              <a:rPr lang="en-US" dirty="0" err="1">
                <a:highlight>
                  <a:srgbClr val="FFFF00"/>
                </a:highlight>
              </a:rPr>
              <a:t>latest</a:t>
            </a:r>
            <a:endParaRPr lang="en-US" dirty="0">
              <a:highlight>
                <a:srgbClr val="FFFF00"/>
              </a:highlight>
            </a:endParaRPr>
          </a:p>
          <a:p>
            <a:pPr marL="0" indent="0">
              <a:buNone/>
            </a:pPr>
            <a:br>
              <a:rPr lang="en-US" dirty="0"/>
            </a:br>
            <a:r>
              <a:rPr lang="en-US" i="1" dirty="0"/>
              <a:t># Also download new browser binaries and their dependencies:</a:t>
            </a:r>
            <a:br>
              <a:rPr lang="en-US" dirty="0"/>
            </a:br>
            <a:r>
              <a:rPr lang="en-US" dirty="0" err="1"/>
              <a:t>npx</a:t>
            </a:r>
            <a:r>
              <a:rPr lang="en-US" dirty="0"/>
              <a:t> playwright install --with-deps</a:t>
            </a:r>
            <a:endParaRPr lang="en-IN" dirty="0"/>
          </a:p>
        </p:txBody>
      </p:sp>
      <p:sp>
        <p:nvSpPr>
          <p:cNvPr id="4" name="Date Placeholder 3">
            <a:extLst>
              <a:ext uri="{FF2B5EF4-FFF2-40B4-BE49-F238E27FC236}">
                <a16:creationId xmlns:a16="http://schemas.microsoft.com/office/drawing/2014/main" id="{813E771B-FD26-43F9-8B3C-3846C4D3C19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BBF436B-B8A0-4ED3-8CEF-0B844673A32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2131995-9A2D-4E31-B202-E24C85DCD329}"/>
              </a:ext>
            </a:extLst>
          </p:cNvPr>
          <p:cNvSpPr>
            <a:spLocks noGrp="1"/>
          </p:cNvSpPr>
          <p:nvPr>
            <p:ph type="sldNum" sz="quarter" idx="12"/>
          </p:nvPr>
        </p:nvSpPr>
        <p:spPr/>
        <p:txBody>
          <a:bodyPr/>
          <a:lstStyle/>
          <a:p>
            <a:fld id="{A193C64B-2574-4D3D-B044-92D68AAEF81F}" type="slidenum">
              <a:rPr lang="en-IN" smtClean="0"/>
              <a:t>32</a:t>
            </a:fld>
            <a:endParaRPr lang="en-IN"/>
          </a:p>
        </p:txBody>
      </p:sp>
    </p:spTree>
    <p:extLst>
      <p:ext uri="{BB962C8B-B14F-4D97-AF65-F5344CB8AC3E}">
        <p14:creationId xmlns:p14="http://schemas.microsoft.com/office/powerpoint/2010/main" val="4133533366"/>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F9F88-EB25-4522-A006-9D46F98DC79A}"/>
              </a:ext>
            </a:extLst>
          </p:cNvPr>
          <p:cNvSpPr>
            <a:spLocks noGrp="1"/>
          </p:cNvSpPr>
          <p:nvPr>
            <p:ph type="title"/>
          </p:nvPr>
        </p:nvSpPr>
        <p:spPr/>
        <p:txBody>
          <a:bodyPr/>
          <a:lstStyle/>
          <a:p>
            <a:r>
              <a:rPr lang="en-US" dirty="0"/>
              <a:t>Context options</a:t>
            </a:r>
            <a:endParaRPr lang="en-IN" dirty="0"/>
          </a:p>
        </p:txBody>
      </p:sp>
      <p:sp>
        <p:nvSpPr>
          <p:cNvPr id="3" name="Content Placeholder 2">
            <a:extLst>
              <a:ext uri="{FF2B5EF4-FFF2-40B4-BE49-F238E27FC236}">
                <a16:creationId xmlns:a16="http://schemas.microsoft.com/office/drawing/2014/main" id="{0180A13E-5657-431E-9C0C-7A58E38A0841}"/>
              </a:ext>
            </a:extLst>
          </p:cNvPr>
          <p:cNvSpPr>
            <a:spLocks noGrp="1"/>
          </p:cNvSpPr>
          <p:nvPr>
            <p:ph idx="1"/>
          </p:nvPr>
        </p:nvSpPr>
        <p:spPr/>
        <p:txBody>
          <a:bodyPr>
            <a:normAutofit/>
          </a:bodyPr>
          <a:lstStyle/>
          <a:p>
            <a:r>
              <a:rPr lang="en-US" dirty="0" err="1"/>
              <a:t>recordVideo</a:t>
            </a:r>
            <a:r>
              <a:rPr lang="en-US" dirty="0"/>
              <a:t> (</a:t>
            </a:r>
            <a:r>
              <a:rPr lang="en-US" dirty="0" err="1"/>
              <a:t>RecordVideoOptions</a:t>
            </a:r>
            <a:r>
              <a:rPr lang="en-US" dirty="0"/>
              <a:t>): Records a video of the browser's execution.</a:t>
            </a:r>
          </a:p>
          <a:p>
            <a:pPr lvl="1"/>
            <a:r>
              <a:rPr lang="en-US" dirty="0" err="1">
                <a:solidFill>
                  <a:srgbClr val="FF0000"/>
                </a:solidFill>
              </a:rPr>
              <a:t>npx</a:t>
            </a:r>
            <a:r>
              <a:rPr lang="en-US" dirty="0">
                <a:solidFill>
                  <a:srgbClr val="FF0000"/>
                </a:solidFill>
              </a:rPr>
              <a:t> playwright test --project=chromium --trace on -g "@</a:t>
            </a:r>
            <a:r>
              <a:rPr lang="en-US" dirty="0" err="1">
                <a:solidFill>
                  <a:srgbClr val="FF0000"/>
                </a:solidFill>
              </a:rPr>
              <a:t>recordvideo</a:t>
            </a:r>
            <a:r>
              <a:rPr lang="en-US" dirty="0">
                <a:solidFill>
                  <a:srgbClr val="FF0000"/>
                </a:solidFill>
              </a:rPr>
              <a:t>" --headed --workers=2</a:t>
            </a:r>
          </a:p>
          <a:p>
            <a:r>
              <a:rPr lang="en-US" dirty="0" err="1"/>
              <a:t>recordHar</a:t>
            </a:r>
            <a:r>
              <a:rPr lang="en-US" dirty="0"/>
              <a:t> (</a:t>
            </a:r>
            <a:r>
              <a:rPr lang="en-US" dirty="0" err="1"/>
              <a:t>RecordHarOptions</a:t>
            </a:r>
            <a:r>
              <a:rPr lang="en-US" dirty="0"/>
              <a:t>): Records a HAR (HTTP Archive) file of network traffic.</a:t>
            </a:r>
          </a:p>
          <a:p>
            <a:r>
              <a:rPr lang="en-US" dirty="0"/>
              <a:t>viewport (</a:t>
            </a:r>
            <a:r>
              <a:rPr lang="en-US" dirty="0" err="1"/>
              <a:t>ViewportSize</a:t>
            </a:r>
            <a:r>
              <a:rPr lang="en-US" dirty="0"/>
              <a:t>): Specifies the initial browser viewport size.</a:t>
            </a:r>
          </a:p>
          <a:p>
            <a:r>
              <a:rPr lang="en-US" dirty="0" err="1"/>
              <a:t>userAgent</a:t>
            </a:r>
            <a:r>
              <a:rPr lang="en-US" dirty="0"/>
              <a:t> (string): Specifies the user agent string to use for the browser context.</a:t>
            </a:r>
          </a:p>
          <a:p>
            <a:r>
              <a:rPr lang="en-US" dirty="0"/>
              <a:t>locale (string): Specifies the locale to use for the browser context.</a:t>
            </a:r>
          </a:p>
          <a:p>
            <a:pPr marL="0" indent="0">
              <a:buNone/>
            </a:pPr>
            <a:endParaRPr lang="en-IN" dirty="0"/>
          </a:p>
        </p:txBody>
      </p:sp>
      <p:sp>
        <p:nvSpPr>
          <p:cNvPr id="4" name="Date Placeholder 3">
            <a:extLst>
              <a:ext uri="{FF2B5EF4-FFF2-40B4-BE49-F238E27FC236}">
                <a16:creationId xmlns:a16="http://schemas.microsoft.com/office/drawing/2014/main" id="{69FBE941-6489-4835-836E-30EAEC247A8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59DC13C-7401-4B73-AD01-E68BA0ECFC5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A80CA8F-B146-4284-9901-1EA8C0AE245A}"/>
              </a:ext>
            </a:extLst>
          </p:cNvPr>
          <p:cNvSpPr>
            <a:spLocks noGrp="1"/>
          </p:cNvSpPr>
          <p:nvPr>
            <p:ph type="sldNum" sz="quarter" idx="12"/>
          </p:nvPr>
        </p:nvSpPr>
        <p:spPr/>
        <p:txBody>
          <a:bodyPr/>
          <a:lstStyle/>
          <a:p>
            <a:fld id="{A193C64B-2574-4D3D-B044-92D68AAEF81F}" type="slidenum">
              <a:rPr lang="en-IN" smtClean="0"/>
              <a:t>320</a:t>
            </a:fld>
            <a:endParaRPr lang="en-IN"/>
          </a:p>
        </p:txBody>
      </p:sp>
    </p:spTree>
    <p:extLst>
      <p:ext uri="{BB962C8B-B14F-4D97-AF65-F5344CB8AC3E}">
        <p14:creationId xmlns:p14="http://schemas.microsoft.com/office/powerpoint/2010/main" val="2364799481"/>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34748-ECB1-4D8A-A755-9EE29D61612E}"/>
              </a:ext>
            </a:extLst>
          </p:cNvPr>
          <p:cNvSpPr>
            <a:spLocks noGrp="1"/>
          </p:cNvSpPr>
          <p:nvPr>
            <p:ph type="title"/>
          </p:nvPr>
        </p:nvSpPr>
        <p:spPr/>
        <p:txBody>
          <a:bodyPr/>
          <a:lstStyle/>
          <a:p>
            <a:r>
              <a:rPr lang="en-US" dirty="0"/>
              <a:t>Context Option</a:t>
            </a:r>
            <a:endParaRPr lang="en-IN" dirty="0"/>
          </a:p>
        </p:txBody>
      </p:sp>
      <p:sp>
        <p:nvSpPr>
          <p:cNvPr id="3" name="Content Placeholder 2">
            <a:extLst>
              <a:ext uri="{FF2B5EF4-FFF2-40B4-BE49-F238E27FC236}">
                <a16:creationId xmlns:a16="http://schemas.microsoft.com/office/drawing/2014/main" id="{BB51CF15-ECCA-4D43-B27D-BACAA3BBB0BF}"/>
              </a:ext>
            </a:extLst>
          </p:cNvPr>
          <p:cNvSpPr>
            <a:spLocks noGrp="1"/>
          </p:cNvSpPr>
          <p:nvPr>
            <p:ph idx="1"/>
          </p:nvPr>
        </p:nvSpPr>
        <p:spPr/>
        <p:txBody>
          <a:bodyPr>
            <a:normAutofit fontScale="92500" lnSpcReduction="10000"/>
          </a:bodyPr>
          <a:lstStyle/>
          <a:p>
            <a:r>
              <a:rPr lang="en-US" dirty="0" err="1"/>
              <a:t>timezoneId</a:t>
            </a:r>
            <a:r>
              <a:rPr lang="en-US" dirty="0"/>
              <a:t> (string): Specifies the </a:t>
            </a:r>
            <a:r>
              <a:rPr lang="en-US" dirty="0" err="1"/>
              <a:t>timezone</a:t>
            </a:r>
            <a:r>
              <a:rPr lang="en-US" dirty="0"/>
              <a:t> to use for the browser context.</a:t>
            </a:r>
          </a:p>
          <a:p>
            <a:r>
              <a:rPr lang="en-US" dirty="0"/>
              <a:t>permissions (string[]): Specifies the list of permissions to grant for the browser context.</a:t>
            </a:r>
          </a:p>
          <a:p>
            <a:r>
              <a:rPr lang="en-US" dirty="0"/>
              <a:t>geolocation (</a:t>
            </a:r>
            <a:r>
              <a:rPr lang="en-US" dirty="0" err="1"/>
              <a:t>GeolocationOptions</a:t>
            </a:r>
            <a:r>
              <a:rPr lang="en-US" dirty="0"/>
              <a:t>): Specifies the geolocation coordinates to use for the browser context.</a:t>
            </a:r>
          </a:p>
          <a:p>
            <a:r>
              <a:rPr lang="en-US" dirty="0" err="1"/>
              <a:t>httpCredentials</a:t>
            </a:r>
            <a:r>
              <a:rPr lang="en-US" dirty="0"/>
              <a:t> (</a:t>
            </a:r>
            <a:r>
              <a:rPr lang="en-US" dirty="0" err="1"/>
              <a:t>HTTPCredentials</a:t>
            </a:r>
            <a:r>
              <a:rPr lang="en-US" dirty="0"/>
              <a:t>): Specifies HTTP credentials to use for the browser context.</a:t>
            </a:r>
          </a:p>
          <a:p>
            <a:r>
              <a:rPr lang="en-US" dirty="0" err="1"/>
              <a:t>deviceScaleFactor</a:t>
            </a:r>
            <a:r>
              <a:rPr lang="en-US" dirty="0"/>
              <a:t> (number): Specifies the device scale factor to use for the browser context.</a:t>
            </a:r>
          </a:p>
          <a:p>
            <a:r>
              <a:rPr lang="en-US" dirty="0" err="1"/>
              <a:t>isMobile</a:t>
            </a:r>
            <a:r>
              <a:rPr lang="en-US" dirty="0"/>
              <a:t> (</a:t>
            </a:r>
            <a:r>
              <a:rPr lang="en-US" dirty="0" err="1"/>
              <a:t>boolean</a:t>
            </a:r>
            <a:r>
              <a:rPr lang="en-US" dirty="0"/>
              <a:t>): Specifies whether the browser context should emulate a mobile device.</a:t>
            </a:r>
            <a:endParaRPr lang="en-IN" dirty="0"/>
          </a:p>
        </p:txBody>
      </p:sp>
      <p:sp>
        <p:nvSpPr>
          <p:cNvPr id="4" name="Date Placeholder 3">
            <a:extLst>
              <a:ext uri="{FF2B5EF4-FFF2-40B4-BE49-F238E27FC236}">
                <a16:creationId xmlns:a16="http://schemas.microsoft.com/office/drawing/2014/main" id="{465A7A19-1485-43DD-B128-CEB7F09F8CD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D6325AF-9C1C-4865-B022-FDC7DE43593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04E0132-73B5-4752-B7CD-BDA6A31D18E7}"/>
              </a:ext>
            </a:extLst>
          </p:cNvPr>
          <p:cNvSpPr>
            <a:spLocks noGrp="1"/>
          </p:cNvSpPr>
          <p:nvPr>
            <p:ph type="sldNum" sz="quarter" idx="12"/>
          </p:nvPr>
        </p:nvSpPr>
        <p:spPr/>
        <p:txBody>
          <a:bodyPr/>
          <a:lstStyle/>
          <a:p>
            <a:fld id="{A193C64B-2574-4D3D-B044-92D68AAEF81F}" type="slidenum">
              <a:rPr lang="en-IN" smtClean="0"/>
              <a:t>321</a:t>
            </a:fld>
            <a:endParaRPr lang="en-IN"/>
          </a:p>
        </p:txBody>
      </p:sp>
    </p:spTree>
    <p:extLst>
      <p:ext uri="{BB962C8B-B14F-4D97-AF65-F5344CB8AC3E}">
        <p14:creationId xmlns:p14="http://schemas.microsoft.com/office/powerpoint/2010/main" val="3100874610"/>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A048B-819B-44A1-93F9-9908A5ECB9EA}"/>
              </a:ext>
            </a:extLst>
          </p:cNvPr>
          <p:cNvSpPr>
            <a:spLocks noGrp="1"/>
          </p:cNvSpPr>
          <p:nvPr>
            <p:ph type="title"/>
          </p:nvPr>
        </p:nvSpPr>
        <p:spPr/>
        <p:txBody>
          <a:bodyPr/>
          <a:lstStyle/>
          <a:p>
            <a:r>
              <a:rPr lang="en-US" dirty="0"/>
              <a:t>Devices</a:t>
            </a:r>
            <a:endParaRPr lang="en-IN" dirty="0"/>
          </a:p>
        </p:txBody>
      </p:sp>
      <p:sp>
        <p:nvSpPr>
          <p:cNvPr id="3" name="Content Placeholder 2">
            <a:extLst>
              <a:ext uri="{FF2B5EF4-FFF2-40B4-BE49-F238E27FC236}">
                <a16:creationId xmlns:a16="http://schemas.microsoft.com/office/drawing/2014/main" id="{8B992ECF-5711-46C9-B016-60B6E98005B6}"/>
              </a:ext>
            </a:extLst>
          </p:cNvPr>
          <p:cNvSpPr>
            <a:spLocks noGrp="1"/>
          </p:cNvSpPr>
          <p:nvPr>
            <p:ph idx="1"/>
          </p:nvPr>
        </p:nvSpPr>
        <p:spPr/>
        <p:txBody>
          <a:bodyPr>
            <a:normAutofit/>
          </a:bodyPr>
          <a:lstStyle/>
          <a:p>
            <a:r>
              <a:rPr lang="en-IN" dirty="0"/>
              <a:t>Desktop:</a:t>
            </a:r>
          </a:p>
          <a:p>
            <a:endParaRPr lang="en-IN" dirty="0"/>
          </a:p>
          <a:p>
            <a:pPr lvl="1"/>
            <a:r>
              <a:rPr lang="en-IN" dirty="0"/>
              <a:t>Desktop Chrome</a:t>
            </a:r>
          </a:p>
          <a:p>
            <a:pPr lvl="1"/>
            <a:r>
              <a:rPr lang="en-IN" dirty="0"/>
              <a:t>Desktop Firefox</a:t>
            </a:r>
          </a:p>
          <a:p>
            <a:pPr lvl="1"/>
            <a:r>
              <a:rPr lang="en-IN" dirty="0"/>
              <a:t>Desktop Safari</a:t>
            </a:r>
          </a:p>
          <a:p>
            <a:pPr lvl="1"/>
            <a:r>
              <a:rPr lang="en-IN" dirty="0"/>
              <a:t>Desktop Edge</a:t>
            </a:r>
          </a:p>
          <a:p>
            <a:pPr lvl="1"/>
            <a:r>
              <a:rPr lang="en-IN" dirty="0"/>
              <a:t>Mobile:</a:t>
            </a:r>
          </a:p>
          <a:p>
            <a:pPr lvl="1"/>
            <a:endParaRPr lang="en-IN" dirty="0"/>
          </a:p>
          <a:p>
            <a:endParaRPr lang="en-IN" dirty="0"/>
          </a:p>
        </p:txBody>
      </p:sp>
      <p:sp>
        <p:nvSpPr>
          <p:cNvPr id="4" name="Date Placeholder 3">
            <a:extLst>
              <a:ext uri="{FF2B5EF4-FFF2-40B4-BE49-F238E27FC236}">
                <a16:creationId xmlns:a16="http://schemas.microsoft.com/office/drawing/2014/main" id="{2B7D56AA-5402-4656-A78B-7459CE0C08A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C43D423-412C-4ADA-96E0-2FABC2D84EB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F2888ED-8D4B-4824-9F48-73BBFA837C7D}"/>
              </a:ext>
            </a:extLst>
          </p:cNvPr>
          <p:cNvSpPr>
            <a:spLocks noGrp="1"/>
          </p:cNvSpPr>
          <p:nvPr>
            <p:ph type="sldNum" sz="quarter" idx="12"/>
          </p:nvPr>
        </p:nvSpPr>
        <p:spPr/>
        <p:txBody>
          <a:bodyPr/>
          <a:lstStyle/>
          <a:p>
            <a:fld id="{A193C64B-2574-4D3D-B044-92D68AAEF81F}" type="slidenum">
              <a:rPr lang="en-IN" smtClean="0"/>
              <a:t>322</a:t>
            </a:fld>
            <a:endParaRPr lang="en-IN"/>
          </a:p>
        </p:txBody>
      </p:sp>
    </p:spTree>
    <p:extLst>
      <p:ext uri="{BB962C8B-B14F-4D97-AF65-F5344CB8AC3E}">
        <p14:creationId xmlns:p14="http://schemas.microsoft.com/office/powerpoint/2010/main" val="1572844841"/>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2555A-9C8B-4E32-AA6B-37D51B9E16EC}"/>
              </a:ext>
            </a:extLst>
          </p:cNvPr>
          <p:cNvSpPr>
            <a:spLocks noGrp="1"/>
          </p:cNvSpPr>
          <p:nvPr>
            <p:ph type="title"/>
          </p:nvPr>
        </p:nvSpPr>
        <p:spPr/>
        <p:txBody>
          <a:bodyPr/>
          <a:lstStyle/>
          <a:p>
            <a:r>
              <a:rPr lang="en-US" dirty="0"/>
              <a:t>Phones</a:t>
            </a:r>
            <a:endParaRPr lang="en-IN" dirty="0"/>
          </a:p>
        </p:txBody>
      </p:sp>
      <p:sp>
        <p:nvSpPr>
          <p:cNvPr id="3" name="Content Placeholder 2">
            <a:extLst>
              <a:ext uri="{FF2B5EF4-FFF2-40B4-BE49-F238E27FC236}">
                <a16:creationId xmlns:a16="http://schemas.microsoft.com/office/drawing/2014/main" id="{B59E5524-9208-4D76-9F51-5AF5C976B5DB}"/>
              </a:ext>
            </a:extLst>
          </p:cNvPr>
          <p:cNvSpPr>
            <a:spLocks noGrp="1"/>
          </p:cNvSpPr>
          <p:nvPr>
            <p:ph idx="1"/>
          </p:nvPr>
        </p:nvSpPr>
        <p:spPr/>
        <p:txBody>
          <a:bodyPr>
            <a:normAutofit/>
          </a:bodyPr>
          <a:lstStyle/>
          <a:p>
            <a:r>
              <a:rPr lang="en-IN" dirty="0"/>
              <a:t>iPhone 12</a:t>
            </a:r>
          </a:p>
          <a:p>
            <a:r>
              <a:rPr lang="en-IN" dirty="0"/>
              <a:t>Pixel 5</a:t>
            </a:r>
          </a:p>
          <a:p>
            <a:r>
              <a:rPr lang="en-IN" dirty="0"/>
              <a:t>Galaxy S20</a:t>
            </a:r>
          </a:p>
          <a:p>
            <a:r>
              <a:rPr lang="en-IN" dirty="0"/>
              <a:t>iPad Mini</a:t>
            </a:r>
          </a:p>
          <a:p>
            <a:r>
              <a:rPr lang="en-IN" dirty="0"/>
              <a:t>Nexus 7</a:t>
            </a:r>
          </a:p>
          <a:p>
            <a:r>
              <a:rPr lang="en-IN" dirty="0"/>
              <a:t>iPhone SE</a:t>
            </a:r>
          </a:p>
          <a:p>
            <a:endParaRPr lang="en-IN" dirty="0"/>
          </a:p>
        </p:txBody>
      </p:sp>
      <p:sp>
        <p:nvSpPr>
          <p:cNvPr id="4" name="Date Placeholder 3">
            <a:extLst>
              <a:ext uri="{FF2B5EF4-FFF2-40B4-BE49-F238E27FC236}">
                <a16:creationId xmlns:a16="http://schemas.microsoft.com/office/drawing/2014/main" id="{55911CA9-3B99-4B69-B780-ABFD3073849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5353951-1D82-4050-8A5E-976603A7021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280233C-FBB1-4F07-83D6-E67CB39701DF}"/>
              </a:ext>
            </a:extLst>
          </p:cNvPr>
          <p:cNvSpPr>
            <a:spLocks noGrp="1"/>
          </p:cNvSpPr>
          <p:nvPr>
            <p:ph type="sldNum" sz="quarter" idx="12"/>
          </p:nvPr>
        </p:nvSpPr>
        <p:spPr/>
        <p:txBody>
          <a:bodyPr/>
          <a:lstStyle/>
          <a:p>
            <a:fld id="{A193C64B-2574-4D3D-B044-92D68AAEF81F}" type="slidenum">
              <a:rPr lang="en-IN" smtClean="0"/>
              <a:t>323</a:t>
            </a:fld>
            <a:endParaRPr lang="en-IN"/>
          </a:p>
        </p:txBody>
      </p:sp>
    </p:spTree>
    <p:extLst>
      <p:ext uri="{BB962C8B-B14F-4D97-AF65-F5344CB8AC3E}">
        <p14:creationId xmlns:p14="http://schemas.microsoft.com/office/powerpoint/2010/main" val="827631554"/>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21A3C-3302-4D05-BE8D-B535492D4D25}"/>
              </a:ext>
            </a:extLst>
          </p:cNvPr>
          <p:cNvSpPr>
            <a:spLocks noGrp="1"/>
          </p:cNvSpPr>
          <p:nvPr>
            <p:ph type="title"/>
          </p:nvPr>
        </p:nvSpPr>
        <p:spPr/>
        <p:txBody>
          <a:bodyPr/>
          <a:lstStyle/>
          <a:p>
            <a:r>
              <a:rPr lang="en-IN" dirty="0"/>
              <a:t>Tablets:</a:t>
            </a:r>
          </a:p>
        </p:txBody>
      </p:sp>
      <p:sp>
        <p:nvSpPr>
          <p:cNvPr id="3" name="Content Placeholder 2">
            <a:extLst>
              <a:ext uri="{FF2B5EF4-FFF2-40B4-BE49-F238E27FC236}">
                <a16:creationId xmlns:a16="http://schemas.microsoft.com/office/drawing/2014/main" id="{A2543DD5-C755-404A-9743-870DB5555CA2}"/>
              </a:ext>
            </a:extLst>
          </p:cNvPr>
          <p:cNvSpPr>
            <a:spLocks noGrp="1"/>
          </p:cNvSpPr>
          <p:nvPr>
            <p:ph idx="1"/>
          </p:nvPr>
        </p:nvSpPr>
        <p:spPr/>
        <p:txBody>
          <a:bodyPr/>
          <a:lstStyle/>
          <a:p>
            <a:r>
              <a:rPr lang="en-IN" dirty="0"/>
              <a:t>iPad</a:t>
            </a:r>
          </a:p>
          <a:p>
            <a:r>
              <a:rPr lang="en-IN" dirty="0"/>
              <a:t>iPad Pro</a:t>
            </a:r>
          </a:p>
          <a:p>
            <a:r>
              <a:rPr lang="en-IN" dirty="0"/>
              <a:t>iPad Mini</a:t>
            </a:r>
          </a:p>
        </p:txBody>
      </p:sp>
      <p:sp>
        <p:nvSpPr>
          <p:cNvPr id="4" name="Date Placeholder 3">
            <a:extLst>
              <a:ext uri="{FF2B5EF4-FFF2-40B4-BE49-F238E27FC236}">
                <a16:creationId xmlns:a16="http://schemas.microsoft.com/office/drawing/2014/main" id="{22D022FF-D782-477E-B61D-595728F0D82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CA768E5-B6C5-4F02-A580-0FF6F5A6529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80DD05A-CCB7-4746-870C-E882A791B737}"/>
              </a:ext>
            </a:extLst>
          </p:cNvPr>
          <p:cNvSpPr>
            <a:spLocks noGrp="1"/>
          </p:cNvSpPr>
          <p:nvPr>
            <p:ph type="sldNum" sz="quarter" idx="12"/>
          </p:nvPr>
        </p:nvSpPr>
        <p:spPr/>
        <p:txBody>
          <a:bodyPr/>
          <a:lstStyle/>
          <a:p>
            <a:fld id="{A193C64B-2574-4D3D-B044-92D68AAEF81F}" type="slidenum">
              <a:rPr lang="en-IN" smtClean="0"/>
              <a:t>324</a:t>
            </a:fld>
            <a:endParaRPr lang="en-IN"/>
          </a:p>
        </p:txBody>
      </p:sp>
    </p:spTree>
    <p:extLst>
      <p:ext uri="{BB962C8B-B14F-4D97-AF65-F5344CB8AC3E}">
        <p14:creationId xmlns:p14="http://schemas.microsoft.com/office/powerpoint/2010/main" val="2228965605"/>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AFE7C-B54A-46DB-9A28-1265775F04B2}"/>
              </a:ext>
            </a:extLst>
          </p:cNvPr>
          <p:cNvSpPr>
            <a:spLocks noGrp="1"/>
          </p:cNvSpPr>
          <p:nvPr>
            <p:ph type="title"/>
          </p:nvPr>
        </p:nvSpPr>
        <p:spPr/>
        <p:txBody>
          <a:bodyPr/>
          <a:lstStyle/>
          <a:p>
            <a:r>
              <a:rPr lang="en-US" dirty="0"/>
              <a:t>Grep commands</a:t>
            </a:r>
            <a:endParaRPr lang="en-IN" dirty="0"/>
          </a:p>
        </p:txBody>
      </p:sp>
      <p:sp>
        <p:nvSpPr>
          <p:cNvPr id="3" name="Content Placeholder 2">
            <a:extLst>
              <a:ext uri="{FF2B5EF4-FFF2-40B4-BE49-F238E27FC236}">
                <a16:creationId xmlns:a16="http://schemas.microsoft.com/office/drawing/2014/main" id="{AED59E27-4692-43F0-9B33-B190B083E11A}"/>
              </a:ext>
            </a:extLst>
          </p:cNvPr>
          <p:cNvSpPr>
            <a:spLocks noGrp="1"/>
          </p:cNvSpPr>
          <p:nvPr>
            <p:ph idx="1"/>
          </p:nvPr>
        </p:nvSpPr>
        <p:spPr/>
        <p:txBody>
          <a:bodyPr>
            <a:normAutofit fontScale="92500" lnSpcReduction="10000"/>
          </a:bodyPr>
          <a:lstStyle/>
          <a:p>
            <a:r>
              <a:rPr lang="en-US" dirty="0" err="1"/>
              <a:t>npx</a:t>
            </a:r>
            <a:r>
              <a:rPr lang="en-US" dirty="0"/>
              <a:t> playwright test --grep "Addition"</a:t>
            </a:r>
          </a:p>
          <a:p>
            <a:endParaRPr lang="en-US" dirty="0"/>
          </a:p>
          <a:p>
            <a:r>
              <a:rPr lang="en-US" dirty="0" err="1"/>
              <a:t>npx</a:t>
            </a:r>
            <a:r>
              <a:rPr lang="en-US" dirty="0"/>
              <a:t> playwright test --grep "calculations.spec.js"</a:t>
            </a:r>
          </a:p>
          <a:p>
            <a:endParaRPr lang="en-US" dirty="0"/>
          </a:p>
          <a:p>
            <a:r>
              <a:rPr lang="en-US" dirty="0"/>
              <a:t>Basic Usage: You can use --grep followed by a string to match against the descriptions or names of tests.</a:t>
            </a:r>
          </a:p>
          <a:p>
            <a:endParaRPr lang="en-US" dirty="0"/>
          </a:p>
          <a:p>
            <a:r>
              <a:rPr lang="en-US" dirty="0"/>
              <a:t>Example: --grep "login"</a:t>
            </a:r>
          </a:p>
          <a:p>
            <a:endParaRPr lang="en-US" dirty="0"/>
          </a:p>
          <a:p>
            <a:endParaRPr lang="en-IN" dirty="0"/>
          </a:p>
        </p:txBody>
      </p:sp>
      <p:sp>
        <p:nvSpPr>
          <p:cNvPr id="4" name="Date Placeholder 3">
            <a:extLst>
              <a:ext uri="{FF2B5EF4-FFF2-40B4-BE49-F238E27FC236}">
                <a16:creationId xmlns:a16="http://schemas.microsoft.com/office/drawing/2014/main" id="{32171DE0-215E-4212-AE22-8FAB87C493F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C2A6190-8630-4E31-8AF6-C286241C3BE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7BE0E0F-B485-4EC6-8506-3060F15617AB}"/>
              </a:ext>
            </a:extLst>
          </p:cNvPr>
          <p:cNvSpPr>
            <a:spLocks noGrp="1"/>
          </p:cNvSpPr>
          <p:nvPr>
            <p:ph type="sldNum" sz="quarter" idx="12"/>
          </p:nvPr>
        </p:nvSpPr>
        <p:spPr/>
        <p:txBody>
          <a:bodyPr/>
          <a:lstStyle/>
          <a:p>
            <a:fld id="{A193C64B-2574-4D3D-B044-92D68AAEF81F}" type="slidenum">
              <a:rPr lang="en-IN" smtClean="0"/>
              <a:t>325</a:t>
            </a:fld>
            <a:endParaRPr lang="en-IN"/>
          </a:p>
        </p:txBody>
      </p:sp>
    </p:spTree>
    <p:extLst>
      <p:ext uri="{BB962C8B-B14F-4D97-AF65-F5344CB8AC3E}">
        <p14:creationId xmlns:p14="http://schemas.microsoft.com/office/powerpoint/2010/main" val="71359454"/>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DD563-06D6-49DD-BF47-F74888C3E8AC}"/>
              </a:ext>
            </a:extLst>
          </p:cNvPr>
          <p:cNvSpPr>
            <a:spLocks noGrp="1"/>
          </p:cNvSpPr>
          <p:nvPr>
            <p:ph type="title"/>
          </p:nvPr>
        </p:nvSpPr>
        <p:spPr/>
        <p:txBody>
          <a:bodyPr/>
          <a:lstStyle/>
          <a:p>
            <a:r>
              <a:rPr lang="en-US" dirty="0"/>
              <a:t>Grep commands</a:t>
            </a:r>
            <a:endParaRPr lang="en-IN" dirty="0"/>
          </a:p>
        </p:txBody>
      </p:sp>
      <p:sp>
        <p:nvSpPr>
          <p:cNvPr id="3" name="Content Placeholder 2">
            <a:extLst>
              <a:ext uri="{FF2B5EF4-FFF2-40B4-BE49-F238E27FC236}">
                <a16:creationId xmlns:a16="http://schemas.microsoft.com/office/drawing/2014/main" id="{EF8D08C9-3115-464F-B2ED-2E0A9BD7B040}"/>
              </a:ext>
            </a:extLst>
          </p:cNvPr>
          <p:cNvSpPr>
            <a:spLocks noGrp="1"/>
          </p:cNvSpPr>
          <p:nvPr>
            <p:ph idx="1"/>
          </p:nvPr>
        </p:nvSpPr>
        <p:spPr/>
        <p:txBody>
          <a:bodyPr>
            <a:normAutofit fontScale="92500" lnSpcReduction="10000"/>
          </a:bodyPr>
          <a:lstStyle/>
          <a:p>
            <a:r>
              <a:rPr lang="en-US" dirty="0"/>
              <a:t>Regular Expressions: You can use regular expressions to match test descriptions or names.</a:t>
            </a:r>
          </a:p>
          <a:p>
            <a:endParaRPr lang="en-US" dirty="0"/>
          </a:p>
          <a:p>
            <a:r>
              <a:rPr lang="en-US" dirty="0"/>
              <a:t>Example: --grep "/</a:t>
            </a:r>
            <a:r>
              <a:rPr lang="en-US" dirty="0" err="1"/>
              <a:t>login|signup</a:t>
            </a:r>
            <a:r>
              <a:rPr lang="en-US" dirty="0"/>
              <a:t>/"</a:t>
            </a:r>
          </a:p>
          <a:p>
            <a:endParaRPr lang="en-US" dirty="0"/>
          </a:p>
          <a:p>
            <a:r>
              <a:rPr lang="en-US" dirty="0"/>
              <a:t>Case Insensitive Match: Use the </a:t>
            </a:r>
            <a:r>
              <a:rPr lang="en-US" dirty="0" err="1"/>
              <a:t>i</a:t>
            </a:r>
            <a:r>
              <a:rPr lang="en-US" dirty="0"/>
              <a:t> flag after the regular expression to perform a case-insensitive match.</a:t>
            </a:r>
          </a:p>
          <a:p>
            <a:endParaRPr lang="en-US" dirty="0"/>
          </a:p>
          <a:p>
            <a:r>
              <a:rPr lang="en-US" dirty="0"/>
              <a:t>Example: --grep "/</a:t>
            </a:r>
            <a:r>
              <a:rPr lang="en-US" dirty="0" err="1"/>
              <a:t>login|signup</a:t>
            </a:r>
            <a:r>
              <a:rPr lang="en-US" dirty="0"/>
              <a:t>/</a:t>
            </a:r>
            <a:r>
              <a:rPr lang="en-US" dirty="0" err="1"/>
              <a:t>i</a:t>
            </a:r>
            <a:r>
              <a:rPr lang="en-US" dirty="0"/>
              <a:t>"</a:t>
            </a:r>
          </a:p>
          <a:p>
            <a:endParaRPr lang="en-US" dirty="0"/>
          </a:p>
          <a:p>
            <a:endParaRPr lang="en-IN" dirty="0"/>
          </a:p>
        </p:txBody>
      </p:sp>
      <p:sp>
        <p:nvSpPr>
          <p:cNvPr id="4" name="Date Placeholder 3">
            <a:extLst>
              <a:ext uri="{FF2B5EF4-FFF2-40B4-BE49-F238E27FC236}">
                <a16:creationId xmlns:a16="http://schemas.microsoft.com/office/drawing/2014/main" id="{2E4A98B0-CC33-446D-BD12-4DB2DE8AD35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8F61084-9132-4B1A-9B7F-6B8FA8F283F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1CFE4C6-9425-4F40-9CDF-3627B023DF9B}"/>
              </a:ext>
            </a:extLst>
          </p:cNvPr>
          <p:cNvSpPr>
            <a:spLocks noGrp="1"/>
          </p:cNvSpPr>
          <p:nvPr>
            <p:ph type="sldNum" sz="quarter" idx="12"/>
          </p:nvPr>
        </p:nvSpPr>
        <p:spPr/>
        <p:txBody>
          <a:bodyPr/>
          <a:lstStyle/>
          <a:p>
            <a:fld id="{A193C64B-2574-4D3D-B044-92D68AAEF81F}" type="slidenum">
              <a:rPr lang="en-IN" smtClean="0"/>
              <a:t>326</a:t>
            </a:fld>
            <a:endParaRPr lang="en-IN"/>
          </a:p>
        </p:txBody>
      </p:sp>
    </p:spTree>
    <p:extLst>
      <p:ext uri="{BB962C8B-B14F-4D97-AF65-F5344CB8AC3E}">
        <p14:creationId xmlns:p14="http://schemas.microsoft.com/office/powerpoint/2010/main" val="2347977290"/>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EA5BA-22F8-44A9-819D-9821DF73D22F}"/>
              </a:ext>
            </a:extLst>
          </p:cNvPr>
          <p:cNvSpPr>
            <a:spLocks noGrp="1"/>
          </p:cNvSpPr>
          <p:nvPr>
            <p:ph type="title"/>
          </p:nvPr>
        </p:nvSpPr>
        <p:spPr/>
        <p:txBody>
          <a:bodyPr/>
          <a:lstStyle/>
          <a:p>
            <a:r>
              <a:rPr lang="en-US" dirty="0"/>
              <a:t>Grep commands</a:t>
            </a:r>
            <a:endParaRPr lang="en-IN" dirty="0"/>
          </a:p>
        </p:txBody>
      </p:sp>
      <p:sp>
        <p:nvSpPr>
          <p:cNvPr id="3" name="Content Placeholder 2">
            <a:extLst>
              <a:ext uri="{FF2B5EF4-FFF2-40B4-BE49-F238E27FC236}">
                <a16:creationId xmlns:a16="http://schemas.microsoft.com/office/drawing/2014/main" id="{D32320B2-4723-4095-A103-0EECD124551C}"/>
              </a:ext>
            </a:extLst>
          </p:cNvPr>
          <p:cNvSpPr>
            <a:spLocks noGrp="1"/>
          </p:cNvSpPr>
          <p:nvPr>
            <p:ph idx="1"/>
          </p:nvPr>
        </p:nvSpPr>
        <p:spPr/>
        <p:txBody>
          <a:bodyPr>
            <a:normAutofit fontScale="92500" lnSpcReduction="10000"/>
          </a:bodyPr>
          <a:lstStyle/>
          <a:p>
            <a:r>
              <a:rPr lang="en-US" dirty="0"/>
              <a:t>Negation: Use ! to negate the match, meaning tests that don't match the pattern will be executed.</a:t>
            </a:r>
          </a:p>
          <a:p>
            <a:endParaRPr lang="en-US" dirty="0"/>
          </a:p>
          <a:p>
            <a:r>
              <a:rPr lang="en-US" dirty="0"/>
              <a:t>Example: --grep "!login"</a:t>
            </a:r>
          </a:p>
          <a:p>
            <a:endParaRPr lang="en-US" dirty="0"/>
          </a:p>
          <a:p>
            <a:r>
              <a:rPr lang="en-US" dirty="0"/>
              <a:t>Matching Test Files: You can also use --grep to match test filenames.</a:t>
            </a:r>
          </a:p>
          <a:p>
            <a:endParaRPr lang="en-US" dirty="0"/>
          </a:p>
          <a:p>
            <a:r>
              <a:rPr lang="en-US" dirty="0"/>
              <a:t>Example: --grep "</a:t>
            </a:r>
            <a:r>
              <a:rPr lang="en-US" dirty="0" err="1"/>
              <a:t>login.spec</a:t>
            </a:r>
            <a:r>
              <a:rPr lang="en-US" dirty="0"/>
              <a:t>"</a:t>
            </a:r>
          </a:p>
          <a:p>
            <a:endParaRPr lang="en-US" dirty="0"/>
          </a:p>
          <a:p>
            <a:endParaRPr lang="en-IN" dirty="0"/>
          </a:p>
        </p:txBody>
      </p:sp>
      <p:sp>
        <p:nvSpPr>
          <p:cNvPr id="4" name="Date Placeholder 3">
            <a:extLst>
              <a:ext uri="{FF2B5EF4-FFF2-40B4-BE49-F238E27FC236}">
                <a16:creationId xmlns:a16="http://schemas.microsoft.com/office/drawing/2014/main" id="{6D860166-CBE5-4169-B567-AB6ACA8F0E1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492D9DC-985F-4768-A46E-4A61CF38AE0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8FFBAAF-E599-4A10-9BE9-9D8B78C774ED}"/>
              </a:ext>
            </a:extLst>
          </p:cNvPr>
          <p:cNvSpPr>
            <a:spLocks noGrp="1"/>
          </p:cNvSpPr>
          <p:nvPr>
            <p:ph type="sldNum" sz="quarter" idx="12"/>
          </p:nvPr>
        </p:nvSpPr>
        <p:spPr/>
        <p:txBody>
          <a:bodyPr/>
          <a:lstStyle/>
          <a:p>
            <a:fld id="{A193C64B-2574-4D3D-B044-92D68AAEF81F}" type="slidenum">
              <a:rPr lang="en-IN" smtClean="0"/>
              <a:t>327</a:t>
            </a:fld>
            <a:endParaRPr lang="en-IN"/>
          </a:p>
        </p:txBody>
      </p:sp>
    </p:spTree>
    <p:extLst>
      <p:ext uri="{BB962C8B-B14F-4D97-AF65-F5344CB8AC3E}">
        <p14:creationId xmlns:p14="http://schemas.microsoft.com/office/powerpoint/2010/main" val="189848940"/>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B1E3D-5F73-46BA-B452-CC6DC52BCD8C}"/>
              </a:ext>
            </a:extLst>
          </p:cNvPr>
          <p:cNvSpPr>
            <a:spLocks noGrp="1"/>
          </p:cNvSpPr>
          <p:nvPr>
            <p:ph type="title"/>
          </p:nvPr>
        </p:nvSpPr>
        <p:spPr/>
        <p:txBody>
          <a:bodyPr/>
          <a:lstStyle/>
          <a:p>
            <a:r>
              <a:rPr lang="en-US" dirty="0"/>
              <a:t>Grep commands</a:t>
            </a:r>
            <a:endParaRPr lang="en-IN" dirty="0"/>
          </a:p>
        </p:txBody>
      </p:sp>
      <p:sp>
        <p:nvSpPr>
          <p:cNvPr id="3" name="Content Placeholder 2">
            <a:extLst>
              <a:ext uri="{FF2B5EF4-FFF2-40B4-BE49-F238E27FC236}">
                <a16:creationId xmlns:a16="http://schemas.microsoft.com/office/drawing/2014/main" id="{22FD7C3A-622F-44AE-A14C-64839072C29B}"/>
              </a:ext>
            </a:extLst>
          </p:cNvPr>
          <p:cNvSpPr>
            <a:spLocks noGrp="1"/>
          </p:cNvSpPr>
          <p:nvPr>
            <p:ph idx="1"/>
          </p:nvPr>
        </p:nvSpPr>
        <p:spPr/>
        <p:txBody>
          <a:bodyPr>
            <a:normAutofit/>
          </a:bodyPr>
          <a:lstStyle/>
          <a:p>
            <a:r>
              <a:rPr lang="en-US" dirty="0"/>
              <a:t>Matching Entire Test Path: Match the entire test file path.</a:t>
            </a:r>
          </a:p>
          <a:p>
            <a:endParaRPr lang="en-US" dirty="0"/>
          </a:p>
          <a:p>
            <a:r>
              <a:rPr lang="en-US" dirty="0"/>
              <a:t>Example: --grep "/path/to/test/</a:t>
            </a:r>
            <a:r>
              <a:rPr lang="en-US" dirty="0" err="1"/>
              <a:t>login.spec</a:t>
            </a:r>
            <a:r>
              <a:rPr lang="en-US" dirty="0"/>
              <a:t>"</a:t>
            </a:r>
          </a:p>
          <a:p>
            <a:endParaRPr lang="en-US" dirty="0"/>
          </a:p>
          <a:p>
            <a:r>
              <a:rPr lang="en-US" dirty="0"/>
              <a:t>Matching Entire Test Path and Test Name: Match both the test file path and the test name.</a:t>
            </a:r>
          </a:p>
          <a:p>
            <a:endParaRPr lang="en-US" dirty="0"/>
          </a:p>
          <a:p>
            <a:r>
              <a:rPr lang="en-US" dirty="0"/>
              <a:t>Example: --grep "/path/to/test/</a:t>
            </a:r>
            <a:r>
              <a:rPr lang="en-US" dirty="0" err="1"/>
              <a:t>login.spec</a:t>
            </a:r>
            <a:r>
              <a:rPr lang="en-US" dirty="0"/>
              <a:t>::</a:t>
            </a:r>
            <a:r>
              <a:rPr lang="en-US" dirty="0" err="1"/>
              <a:t>testLogin</a:t>
            </a:r>
            <a:r>
              <a:rPr lang="en-US" dirty="0"/>
              <a:t>"</a:t>
            </a:r>
          </a:p>
          <a:p>
            <a:endParaRPr lang="en-US" dirty="0"/>
          </a:p>
          <a:p>
            <a:endParaRPr lang="en-IN" dirty="0"/>
          </a:p>
        </p:txBody>
      </p:sp>
      <p:sp>
        <p:nvSpPr>
          <p:cNvPr id="4" name="Date Placeholder 3">
            <a:extLst>
              <a:ext uri="{FF2B5EF4-FFF2-40B4-BE49-F238E27FC236}">
                <a16:creationId xmlns:a16="http://schemas.microsoft.com/office/drawing/2014/main" id="{BBF3D2BD-02B1-4F0A-B9B2-A3971CCCE08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37631A0-9C35-4E93-96B6-434B2A9CEBA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38328A0-32DF-48ED-9839-B1A88A6AD228}"/>
              </a:ext>
            </a:extLst>
          </p:cNvPr>
          <p:cNvSpPr>
            <a:spLocks noGrp="1"/>
          </p:cNvSpPr>
          <p:nvPr>
            <p:ph type="sldNum" sz="quarter" idx="12"/>
          </p:nvPr>
        </p:nvSpPr>
        <p:spPr/>
        <p:txBody>
          <a:bodyPr/>
          <a:lstStyle/>
          <a:p>
            <a:fld id="{A193C64B-2574-4D3D-B044-92D68AAEF81F}" type="slidenum">
              <a:rPr lang="en-IN" smtClean="0"/>
              <a:t>328</a:t>
            </a:fld>
            <a:endParaRPr lang="en-IN"/>
          </a:p>
        </p:txBody>
      </p:sp>
    </p:spTree>
    <p:extLst>
      <p:ext uri="{BB962C8B-B14F-4D97-AF65-F5344CB8AC3E}">
        <p14:creationId xmlns:p14="http://schemas.microsoft.com/office/powerpoint/2010/main" val="3236097892"/>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15EDA-AF4D-4CE3-8318-124D0EA4A2D8}"/>
              </a:ext>
            </a:extLst>
          </p:cNvPr>
          <p:cNvSpPr>
            <a:spLocks noGrp="1"/>
          </p:cNvSpPr>
          <p:nvPr>
            <p:ph type="title"/>
          </p:nvPr>
        </p:nvSpPr>
        <p:spPr/>
        <p:txBody>
          <a:bodyPr/>
          <a:lstStyle/>
          <a:p>
            <a:r>
              <a:rPr lang="en-US" dirty="0"/>
              <a:t>Grep commands</a:t>
            </a:r>
            <a:endParaRPr lang="en-IN" dirty="0"/>
          </a:p>
        </p:txBody>
      </p:sp>
      <p:sp>
        <p:nvSpPr>
          <p:cNvPr id="3" name="Content Placeholder 2">
            <a:extLst>
              <a:ext uri="{FF2B5EF4-FFF2-40B4-BE49-F238E27FC236}">
                <a16:creationId xmlns:a16="http://schemas.microsoft.com/office/drawing/2014/main" id="{B2A5AE84-59CC-46F7-8085-4AB4C191C0A7}"/>
              </a:ext>
            </a:extLst>
          </p:cNvPr>
          <p:cNvSpPr>
            <a:spLocks noGrp="1"/>
          </p:cNvSpPr>
          <p:nvPr>
            <p:ph idx="1"/>
          </p:nvPr>
        </p:nvSpPr>
        <p:spPr/>
        <p:txBody>
          <a:bodyPr>
            <a:normAutofit fontScale="92500" lnSpcReduction="10000"/>
          </a:bodyPr>
          <a:lstStyle/>
          <a:p>
            <a:r>
              <a:rPr lang="en-US" dirty="0"/>
              <a:t>Excluding Specific Tests: Use ! to exclude specific tests from being executed.</a:t>
            </a:r>
          </a:p>
          <a:p>
            <a:endParaRPr lang="en-US" dirty="0"/>
          </a:p>
          <a:p>
            <a:r>
              <a:rPr lang="en-US" dirty="0"/>
              <a:t>Example: --grep "!login" --grep "signup"</a:t>
            </a:r>
          </a:p>
          <a:p>
            <a:endParaRPr lang="en-US" dirty="0"/>
          </a:p>
          <a:p>
            <a:r>
              <a:rPr lang="en-US" dirty="0"/>
              <a:t>Combining Multiple Patterns: You can combine multiple --grep options to filter tests based on multiple patterns.</a:t>
            </a:r>
          </a:p>
          <a:p>
            <a:endParaRPr lang="en-US" dirty="0"/>
          </a:p>
          <a:p>
            <a:r>
              <a:rPr lang="en-US" dirty="0"/>
              <a:t>Example: --grep "login" --grep "signup"</a:t>
            </a:r>
          </a:p>
          <a:p>
            <a:endParaRPr lang="en-US" dirty="0"/>
          </a:p>
          <a:p>
            <a:endParaRPr lang="en-IN" dirty="0"/>
          </a:p>
        </p:txBody>
      </p:sp>
      <p:sp>
        <p:nvSpPr>
          <p:cNvPr id="4" name="Date Placeholder 3">
            <a:extLst>
              <a:ext uri="{FF2B5EF4-FFF2-40B4-BE49-F238E27FC236}">
                <a16:creationId xmlns:a16="http://schemas.microsoft.com/office/drawing/2014/main" id="{9A42E2ED-E4B6-4297-BC4D-6DFDD11570B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B013AC2-A832-4428-98E7-76A3086E8DE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3EA05CE-5DB3-4405-871A-B625A7EA120A}"/>
              </a:ext>
            </a:extLst>
          </p:cNvPr>
          <p:cNvSpPr>
            <a:spLocks noGrp="1"/>
          </p:cNvSpPr>
          <p:nvPr>
            <p:ph type="sldNum" sz="quarter" idx="12"/>
          </p:nvPr>
        </p:nvSpPr>
        <p:spPr/>
        <p:txBody>
          <a:bodyPr/>
          <a:lstStyle/>
          <a:p>
            <a:fld id="{A193C64B-2574-4D3D-B044-92D68AAEF81F}" type="slidenum">
              <a:rPr lang="en-IN" smtClean="0"/>
              <a:t>329</a:t>
            </a:fld>
            <a:endParaRPr lang="en-IN"/>
          </a:p>
        </p:txBody>
      </p:sp>
    </p:spTree>
    <p:extLst>
      <p:ext uri="{BB962C8B-B14F-4D97-AF65-F5344CB8AC3E}">
        <p14:creationId xmlns:p14="http://schemas.microsoft.com/office/powerpoint/2010/main" val="3409719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396E-9832-44EF-86D4-D9E1BEE937E1}"/>
              </a:ext>
            </a:extLst>
          </p:cNvPr>
          <p:cNvSpPr>
            <a:spLocks noGrp="1"/>
          </p:cNvSpPr>
          <p:nvPr>
            <p:ph type="title"/>
          </p:nvPr>
        </p:nvSpPr>
        <p:spPr/>
        <p:txBody>
          <a:bodyPr/>
          <a:lstStyle/>
          <a:p>
            <a:r>
              <a:rPr lang="en-IN" b="1" dirty="0"/>
              <a:t>System requirements</a:t>
            </a:r>
            <a:r>
              <a:rPr lang="en-IN" b="1" dirty="0">
                <a:hlinkClick r:id="rId2" tooltip="Direct link to System requirements"/>
              </a:rPr>
              <a:t>​</a:t>
            </a:r>
            <a:br>
              <a:rPr lang="en-IN" b="1" dirty="0"/>
            </a:br>
            <a:endParaRPr lang="en-IN" dirty="0"/>
          </a:p>
        </p:txBody>
      </p:sp>
      <p:sp>
        <p:nvSpPr>
          <p:cNvPr id="3" name="Content Placeholder 2">
            <a:extLst>
              <a:ext uri="{FF2B5EF4-FFF2-40B4-BE49-F238E27FC236}">
                <a16:creationId xmlns:a16="http://schemas.microsoft.com/office/drawing/2014/main" id="{CD35ACE5-45DF-48E0-ABFD-AF2455FDB830}"/>
              </a:ext>
            </a:extLst>
          </p:cNvPr>
          <p:cNvSpPr>
            <a:spLocks noGrp="1"/>
          </p:cNvSpPr>
          <p:nvPr>
            <p:ph idx="1"/>
          </p:nvPr>
        </p:nvSpPr>
        <p:spPr/>
        <p:txBody>
          <a:bodyPr/>
          <a:lstStyle/>
          <a:p>
            <a:r>
              <a:rPr lang="en-IN" dirty="0"/>
              <a:t>Node.js 18+</a:t>
            </a:r>
          </a:p>
          <a:p>
            <a:r>
              <a:rPr lang="en-IN" dirty="0"/>
              <a:t>Windows 10+, Windows Server 2016+ or Windows Subsystem for Linux (WSL).</a:t>
            </a:r>
          </a:p>
          <a:p>
            <a:r>
              <a:rPr lang="en-IN" dirty="0"/>
              <a:t>MacOS 12 Monterey, MacOS 13 Ventura, or MacOS 14 Sonoma.</a:t>
            </a:r>
          </a:p>
          <a:p>
            <a:r>
              <a:rPr lang="en-IN" dirty="0"/>
              <a:t>Debian 11, Debian 12, Ubuntu 20.04 or Ubuntu 22.04, with x86-64 or arm64 architecture.</a:t>
            </a:r>
          </a:p>
          <a:p>
            <a:endParaRPr lang="en-IN" dirty="0"/>
          </a:p>
        </p:txBody>
      </p:sp>
      <p:sp>
        <p:nvSpPr>
          <p:cNvPr id="4" name="Date Placeholder 3">
            <a:extLst>
              <a:ext uri="{FF2B5EF4-FFF2-40B4-BE49-F238E27FC236}">
                <a16:creationId xmlns:a16="http://schemas.microsoft.com/office/drawing/2014/main" id="{C1A848E7-CBB4-4AC1-9AC4-DF6534464DD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6AA6FF6-EF8A-4967-BBC7-5790B72FEBB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0C31839-DCA5-4E44-BE66-EA636221D68B}"/>
              </a:ext>
            </a:extLst>
          </p:cNvPr>
          <p:cNvSpPr>
            <a:spLocks noGrp="1"/>
          </p:cNvSpPr>
          <p:nvPr>
            <p:ph type="sldNum" sz="quarter" idx="12"/>
          </p:nvPr>
        </p:nvSpPr>
        <p:spPr/>
        <p:txBody>
          <a:bodyPr/>
          <a:lstStyle/>
          <a:p>
            <a:fld id="{A193C64B-2574-4D3D-B044-92D68AAEF81F}" type="slidenum">
              <a:rPr lang="en-IN" smtClean="0"/>
              <a:t>33</a:t>
            </a:fld>
            <a:endParaRPr lang="en-IN"/>
          </a:p>
        </p:txBody>
      </p:sp>
    </p:spTree>
    <p:extLst>
      <p:ext uri="{BB962C8B-B14F-4D97-AF65-F5344CB8AC3E}">
        <p14:creationId xmlns:p14="http://schemas.microsoft.com/office/powerpoint/2010/main" val="864202312"/>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7D4A7-C28C-49F6-95D9-8BE78A106D1C}"/>
              </a:ext>
            </a:extLst>
          </p:cNvPr>
          <p:cNvSpPr>
            <a:spLocks noGrp="1"/>
          </p:cNvSpPr>
          <p:nvPr>
            <p:ph type="title"/>
          </p:nvPr>
        </p:nvSpPr>
        <p:spPr/>
        <p:txBody>
          <a:bodyPr/>
          <a:lstStyle/>
          <a:p>
            <a:r>
              <a:rPr lang="en-US" dirty="0"/>
              <a:t>Example commands</a:t>
            </a:r>
            <a:endParaRPr lang="en-IN" dirty="0"/>
          </a:p>
        </p:txBody>
      </p:sp>
      <p:sp>
        <p:nvSpPr>
          <p:cNvPr id="3" name="Content Placeholder 2">
            <a:extLst>
              <a:ext uri="{FF2B5EF4-FFF2-40B4-BE49-F238E27FC236}">
                <a16:creationId xmlns:a16="http://schemas.microsoft.com/office/drawing/2014/main" id="{72813570-79A3-484B-9269-76A7AB0A4B93}"/>
              </a:ext>
            </a:extLst>
          </p:cNvPr>
          <p:cNvSpPr>
            <a:spLocks noGrp="1"/>
          </p:cNvSpPr>
          <p:nvPr>
            <p:ph idx="1"/>
          </p:nvPr>
        </p:nvSpPr>
        <p:spPr/>
        <p:txBody>
          <a:bodyPr>
            <a:normAutofit/>
          </a:bodyPr>
          <a:lstStyle/>
          <a:p>
            <a:r>
              <a:rPr lang="en-US" dirty="0" err="1"/>
              <a:t>npx</a:t>
            </a:r>
            <a:r>
              <a:rPr lang="en-US" dirty="0"/>
              <a:t> playwright test --grep --% "@geolocation" --project=chromium --headed </a:t>
            </a:r>
          </a:p>
          <a:p>
            <a:endParaRPr lang="en-US" dirty="0"/>
          </a:p>
          <a:p>
            <a:r>
              <a:rPr lang="en-US" dirty="0"/>
              <a:t>//to run only two type of tagged tests</a:t>
            </a:r>
          </a:p>
          <a:p>
            <a:r>
              <a:rPr lang="en-US" dirty="0" err="1"/>
              <a:t>npx</a:t>
            </a:r>
            <a:r>
              <a:rPr lang="en-US" dirty="0"/>
              <a:t> playwright test --grep --% "@fast^|@tab2"</a:t>
            </a:r>
          </a:p>
          <a:p>
            <a:endParaRPr lang="en-US" dirty="0"/>
          </a:p>
          <a:p>
            <a:r>
              <a:rPr lang="en-US" dirty="0"/>
              <a:t>//it should open browser using --headed option</a:t>
            </a:r>
          </a:p>
          <a:p>
            <a:r>
              <a:rPr lang="en-US" dirty="0" err="1"/>
              <a:t>npx</a:t>
            </a:r>
            <a:r>
              <a:rPr lang="en-US" dirty="0"/>
              <a:t> playwright test --grep --% "@fast^|@tab2" --headed</a:t>
            </a:r>
            <a:endParaRPr lang="en-IN" dirty="0"/>
          </a:p>
        </p:txBody>
      </p:sp>
      <p:sp>
        <p:nvSpPr>
          <p:cNvPr id="4" name="Date Placeholder 3">
            <a:extLst>
              <a:ext uri="{FF2B5EF4-FFF2-40B4-BE49-F238E27FC236}">
                <a16:creationId xmlns:a16="http://schemas.microsoft.com/office/drawing/2014/main" id="{F63F8C8D-9C62-423B-9C9F-6126D5D9C10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A083A5B-7134-48D0-B547-4B9F26C22C7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99D10A7-570D-44EB-BAE3-43CE7A99AA75}"/>
              </a:ext>
            </a:extLst>
          </p:cNvPr>
          <p:cNvSpPr>
            <a:spLocks noGrp="1"/>
          </p:cNvSpPr>
          <p:nvPr>
            <p:ph type="sldNum" sz="quarter" idx="12"/>
          </p:nvPr>
        </p:nvSpPr>
        <p:spPr/>
        <p:txBody>
          <a:bodyPr/>
          <a:lstStyle/>
          <a:p>
            <a:fld id="{A193C64B-2574-4D3D-B044-92D68AAEF81F}" type="slidenum">
              <a:rPr lang="en-IN" smtClean="0"/>
              <a:t>330</a:t>
            </a:fld>
            <a:endParaRPr lang="en-IN"/>
          </a:p>
        </p:txBody>
      </p:sp>
    </p:spTree>
    <p:extLst>
      <p:ext uri="{BB962C8B-B14F-4D97-AF65-F5344CB8AC3E}">
        <p14:creationId xmlns:p14="http://schemas.microsoft.com/office/powerpoint/2010/main" val="2293826436"/>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B9157-7563-466A-B4F9-55E50438C51E}"/>
              </a:ext>
            </a:extLst>
          </p:cNvPr>
          <p:cNvSpPr>
            <a:spLocks noGrp="1"/>
          </p:cNvSpPr>
          <p:nvPr>
            <p:ph type="title"/>
          </p:nvPr>
        </p:nvSpPr>
        <p:spPr/>
        <p:txBody>
          <a:bodyPr/>
          <a:lstStyle/>
          <a:p>
            <a:r>
              <a:rPr lang="en-US" dirty="0"/>
              <a:t>commands</a:t>
            </a:r>
            <a:endParaRPr lang="en-IN" dirty="0"/>
          </a:p>
        </p:txBody>
      </p:sp>
      <p:sp>
        <p:nvSpPr>
          <p:cNvPr id="3" name="Content Placeholder 2">
            <a:extLst>
              <a:ext uri="{FF2B5EF4-FFF2-40B4-BE49-F238E27FC236}">
                <a16:creationId xmlns:a16="http://schemas.microsoft.com/office/drawing/2014/main" id="{AC5EC9F6-BA2F-4800-83A5-D9D0CAC22756}"/>
              </a:ext>
            </a:extLst>
          </p:cNvPr>
          <p:cNvSpPr>
            <a:spLocks noGrp="1"/>
          </p:cNvSpPr>
          <p:nvPr>
            <p:ph idx="1"/>
          </p:nvPr>
        </p:nvSpPr>
        <p:spPr/>
        <p:txBody>
          <a:bodyPr>
            <a:normAutofit fontScale="85000" lnSpcReduction="20000"/>
          </a:bodyPr>
          <a:lstStyle/>
          <a:p>
            <a:r>
              <a:rPr lang="en-US" dirty="0"/>
              <a:t>//it should only run on chrome browser </a:t>
            </a:r>
          </a:p>
          <a:p>
            <a:r>
              <a:rPr lang="en-US" dirty="0" err="1"/>
              <a:t>npx</a:t>
            </a:r>
            <a:r>
              <a:rPr lang="en-US" dirty="0"/>
              <a:t> playwright test --grep --% "@fast^|@tab2" --headed --project=chromium</a:t>
            </a:r>
          </a:p>
          <a:p>
            <a:endParaRPr lang="en-US" dirty="0"/>
          </a:p>
          <a:p>
            <a:r>
              <a:rPr lang="en-US" dirty="0"/>
              <a:t>//run multiple tests based on one common tag </a:t>
            </a:r>
          </a:p>
          <a:p>
            <a:r>
              <a:rPr lang="en-US" dirty="0" err="1"/>
              <a:t>npx</a:t>
            </a:r>
            <a:r>
              <a:rPr lang="en-US" dirty="0"/>
              <a:t> playwright test --grep --% "@calculations" --headed --project=chromium</a:t>
            </a:r>
          </a:p>
          <a:p>
            <a:endParaRPr lang="en-US" dirty="0"/>
          </a:p>
          <a:p>
            <a:r>
              <a:rPr lang="en-US" dirty="0" err="1"/>
              <a:t>npx</a:t>
            </a:r>
            <a:r>
              <a:rPr lang="en-US" dirty="0"/>
              <a:t> playwright test --grep --% "@fast^|@tab2" --headed --project=smoke</a:t>
            </a:r>
          </a:p>
          <a:p>
            <a:endParaRPr lang="en-US" dirty="0"/>
          </a:p>
          <a:p>
            <a:r>
              <a:rPr lang="en-US" dirty="0" err="1"/>
              <a:t>npx</a:t>
            </a:r>
            <a:r>
              <a:rPr lang="en-US" dirty="0"/>
              <a:t> playwright test --grep --% "@fast^|@tab2" --headed --project=prod</a:t>
            </a:r>
            <a:endParaRPr lang="en-IN" dirty="0"/>
          </a:p>
        </p:txBody>
      </p:sp>
      <p:sp>
        <p:nvSpPr>
          <p:cNvPr id="4" name="Date Placeholder 3">
            <a:extLst>
              <a:ext uri="{FF2B5EF4-FFF2-40B4-BE49-F238E27FC236}">
                <a16:creationId xmlns:a16="http://schemas.microsoft.com/office/drawing/2014/main" id="{97F420DA-8D84-4413-AD42-FD7E3157AC2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F28F25E-5ABD-4999-A956-78174962EC9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AEF32F7-5386-4AA3-865B-1002E82BBDE4}"/>
              </a:ext>
            </a:extLst>
          </p:cNvPr>
          <p:cNvSpPr>
            <a:spLocks noGrp="1"/>
          </p:cNvSpPr>
          <p:nvPr>
            <p:ph type="sldNum" sz="quarter" idx="12"/>
          </p:nvPr>
        </p:nvSpPr>
        <p:spPr/>
        <p:txBody>
          <a:bodyPr/>
          <a:lstStyle/>
          <a:p>
            <a:fld id="{A193C64B-2574-4D3D-B044-92D68AAEF81F}" type="slidenum">
              <a:rPr lang="en-IN" smtClean="0"/>
              <a:t>331</a:t>
            </a:fld>
            <a:endParaRPr lang="en-IN"/>
          </a:p>
        </p:txBody>
      </p:sp>
    </p:spTree>
    <p:extLst>
      <p:ext uri="{BB962C8B-B14F-4D97-AF65-F5344CB8AC3E}">
        <p14:creationId xmlns:p14="http://schemas.microsoft.com/office/powerpoint/2010/main" val="3532661598"/>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39058-0324-4F60-8B36-781D4643645A}"/>
              </a:ext>
            </a:extLst>
          </p:cNvPr>
          <p:cNvSpPr>
            <a:spLocks noGrp="1"/>
          </p:cNvSpPr>
          <p:nvPr>
            <p:ph type="title"/>
          </p:nvPr>
        </p:nvSpPr>
        <p:spPr/>
        <p:txBody>
          <a:bodyPr/>
          <a:lstStyle/>
          <a:p>
            <a:r>
              <a:rPr lang="en-US" dirty="0"/>
              <a:t>commands</a:t>
            </a:r>
            <a:endParaRPr lang="en-IN" dirty="0"/>
          </a:p>
        </p:txBody>
      </p:sp>
      <p:sp>
        <p:nvSpPr>
          <p:cNvPr id="3" name="Content Placeholder 2">
            <a:extLst>
              <a:ext uri="{FF2B5EF4-FFF2-40B4-BE49-F238E27FC236}">
                <a16:creationId xmlns:a16="http://schemas.microsoft.com/office/drawing/2014/main" id="{E40FAE5A-C804-4AA1-83BB-C6D23D0F4C83}"/>
              </a:ext>
            </a:extLst>
          </p:cNvPr>
          <p:cNvSpPr>
            <a:spLocks noGrp="1"/>
          </p:cNvSpPr>
          <p:nvPr>
            <p:ph idx="1"/>
          </p:nvPr>
        </p:nvSpPr>
        <p:spPr/>
        <p:txBody>
          <a:bodyPr>
            <a:normAutofit fontScale="85000" lnSpcReduction="20000"/>
          </a:bodyPr>
          <a:lstStyle/>
          <a:p>
            <a:r>
              <a:rPr lang="en-US" dirty="0"/>
              <a:t>//run for two projects </a:t>
            </a:r>
          </a:p>
          <a:p>
            <a:r>
              <a:rPr lang="en-US" dirty="0" err="1"/>
              <a:t>npx</a:t>
            </a:r>
            <a:r>
              <a:rPr lang="en-US" dirty="0"/>
              <a:t> playwright test </a:t>
            </a:r>
            <a:r>
              <a:rPr lang="en-US" dirty="0" err="1"/>
              <a:t>test</a:t>
            </a:r>
            <a:r>
              <a:rPr lang="en-US" dirty="0"/>
              <a:t> --grep --% "@fast^|@tab2" --headed --project=</a:t>
            </a:r>
            <a:r>
              <a:rPr lang="en-US" dirty="0" err="1"/>
              <a:t>MobileSafari</a:t>
            </a:r>
            <a:r>
              <a:rPr lang="en-US" dirty="0"/>
              <a:t> --project=</a:t>
            </a:r>
            <a:r>
              <a:rPr lang="en-US" dirty="0" err="1"/>
              <a:t>MobileChromeViewPort</a:t>
            </a:r>
            <a:endParaRPr lang="en-US" dirty="0"/>
          </a:p>
          <a:p>
            <a:endParaRPr lang="en-US" dirty="0"/>
          </a:p>
          <a:p>
            <a:r>
              <a:rPr lang="en-US" dirty="0"/>
              <a:t>//run on multi devices settings </a:t>
            </a:r>
          </a:p>
          <a:p>
            <a:r>
              <a:rPr lang="en-US" dirty="0" err="1"/>
              <a:t>npx</a:t>
            </a:r>
            <a:r>
              <a:rPr lang="en-US" dirty="0"/>
              <a:t> playwright test </a:t>
            </a:r>
            <a:r>
              <a:rPr lang="en-US" dirty="0" err="1"/>
              <a:t>test</a:t>
            </a:r>
            <a:r>
              <a:rPr lang="en-US" dirty="0"/>
              <a:t> --grep --% "@fast^|@tab2" --headed --project=</a:t>
            </a:r>
            <a:r>
              <a:rPr lang="en-US" dirty="0" err="1"/>
              <a:t>mutipleDevices</a:t>
            </a:r>
            <a:r>
              <a:rPr lang="en-US" dirty="0"/>
              <a:t> </a:t>
            </a:r>
          </a:p>
          <a:p>
            <a:endParaRPr lang="en-US" dirty="0"/>
          </a:p>
          <a:p>
            <a:r>
              <a:rPr lang="en-US" dirty="0"/>
              <a:t>@geolocation</a:t>
            </a:r>
          </a:p>
          <a:p>
            <a:r>
              <a:rPr lang="en-US" dirty="0" err="1"/>
              <a:t>npx</a:t>
            </a:r>
            <a:r>
              <a:rPr lang="en-US" dirty="0"/>
              <a:t> playwright test </a:t>
            </a:r>
            <a:r>
              <a:rPr lang="en-US" dirty="0" err="1"/>
              <a:t>test</a:t>
            </a:r>
            <a:r>
              <a:rPr lang="en-US" dirty="0"/>
              <a:t> --grep --% "@geolocation" --headed --project=</a:t>
            </a:r>
            <a:r>
              <a:rPr lang="en-US" dirty="0" err="1"/>
              <a:t>mutipleDevices</a:t>
            </a:r>
            <a:endParaRPr lang="en-IN" dirty="0"/>
          </a:p>
        </p:txBody>
      </p:sp>
      <p:sp>
        <p:nvSpPr>
          <p:cNvPr id="4" name="Date Placeholder 3">
            <a:extLst>
              <a:ext uri="{FF2B5EF4-FFF2-40B4-BE49-F238E27FC236}">
                <a16:creationId xmlns:a16="http://schemas.microsoft.com/office/drawing/2014/main" id="{B5035369-130D-4B11-8B5B-2BC2D977A1B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AD8EB56-7C65-4243-8D62-030E9E4C6A3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8702BB4-B2DE-4513-BA1C-209FB46E8A88}"/>
              </a:ext>
            </a:extLst>
          </p:cNvPr>
          <p:cNvSpPr>
            <a:spLocks noGrp="1"/>
          </p:cNvSpPr>
          <p:nvPr>
            <p:ph type="sldNum" sz="quarter" idx="12"/>
          </p:nvPr>
        </p:nvSpPr>
        <p:spPr/>
        <p:txBody>
          <a:bodyPr/>
          <a:lstStyle/>
          <a:p>
            <a:fld id="{A193C64B-2574-4D3D-B044-92D68AAEF81F}" type="slidenum">
              <a:rPr lang="en-IN" smtClean="0"/>
              <a:t>332</a:t>
            </a:fld>
            <a:endParaRPr lang="en-IN"/>
          </a:p>
        </p:txBody>
      </p:sp>
    </p:spTree>
    <p:extLst>
      <p:ext uri="{BB962C8B-B14F-4D97-AF65-F5344CB8AC3E}">
        <p14:creationId xmlns:p14="http://schemas.microsoft.com/office/powerpoint/2010/main" val="964744025"/>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7A4E0-7431-44DA-AB1F-B9A90DB5D81B}"/>
              </a:ext>
            </a:extLst>
          </p:cNvPr>
          <p:cNvSpPr>
            <a:spLocks noGrp="1"/>
          </p:cNvSpPr>
          <p:nvPr>
            <p:ph type="title"/>
          </p:nvPr>
        </p:nvSpPr>
        <p:spPr/>
        <p:txBody>
          <a:bodyPr/>
          <a:lstStyle/>
          <a:p>
            <a:r>
              <a:rPr lang="en-US" dirty="0"/>
              <a:t>commands</a:t>
            </a:r>
            <a:endParaRPr lang="en-IN" dirty="0"/>
          </a:p>
        </p:txBody>
      </p:sp>
      <p:sp>
        <p:nvSpPr>
          <p:cNvPr id="3" name="Content Placeholder 2">
            <a:extLst>
              <a:ext uri="{FF2B5EF4-FFF2-40B4-BE49-F238E27FC236}">
                <a16:creationId xmlns:a16="http://schemas.microsoft.com/office/drawing/2014/main" id="{8DA1FA61-B099-4AF1-AE52-47EA8B05B1FB}"/>
              </a:ext>
            </a:extLst>
          </p:cNvPr>
          <p:cNvSpPr>
            <a:spLocks noGrp="1"/>
          </p:cNvSpPr>
          <p:nvPr>
            <p:ph idx="1"/>
          </p:nvPr>
        </p:nvSpPr>
        <p:spPr/>
        <p:txBody>
          <a:bodyPr/>
          <a:lstStyle/>
          <a:p>
            <a:r>
              <a:rPr lang="en-US" dirty="0"/>
              <a:t>//sample command to run with other options</a:t>
            </a:r>
          </a:p>
          <a:p>
            <a:r>
              <a:rPr lang="en-US" dirty="0" err="1"/>
              <a:t>npx</a:t>
            </a:r>
            <a:r>
              <a:rPr lang="en-US" dirty="0"/>
              <a:t> playwright test --project=chromium --headed --reporter dot --timeout 30000 --workers 4 --forbid-only --retries 3 --max-failures 5</a:t>
            </a:r>
          </a:p>
          <a:p>
            <a:endParaRPr lang="en-US" dirty="0"/>
          </a:p>
          <a:p>
            <a:r>
              <a:rPr lang="en-US" dirty="0"/>
              <a:t>//download tag </a:t>
            </a:r>
          </a:p>
          <a:p>
            <a:r>
              <a:rPr lang="en-US" dirty="0" err="1"/>
              <a:t>npx</a:t>
            </a:r>
            <a:r>
              <a:rPr lang="en-US" dirty="0"/>
              <a:t> playwright test --grep "@download" --project=chromium</a:t>
            </a:r>
            <a:endParaRPr lang="en-IN" dirty="0"/>
          </a:p>
        </p:txBody>
      </p:sp>
      <p:sp>
        <p:nvSpPr>
          <p:cNvPr id="4" name="Date Placeholder 3">
            <a:extLst>
              <a:ext uri="{FF2B5EF4-FFF2-40B4-BE49-F238E27FC236}">
                <a16:creationId xmlns:a16="http://schemas.microsoft.com/office/drawing/2014/main" id="{227F001E-B350-4A51-9385-C4FF97A78DB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67CC2EA-AB78-4F24-9D1A-B4F2A4CA94F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AC6E78A-759C-4A8E-8E05-A96E4DBE2B2F}"/>
              </a:ext>
            </a:extLst>
          </p:cNvPr>
          <p:cNvSpPr>
            <a:spLocks noGrp="1"/>
          </p:cNvSpPr>
          <p:nvPr>
            <p:ph type="sldNum" sz="quarter" idx="12"/>
          </p:nvPr>
        </p:nvSpPr>
        <p:spPr/>
        <p:txBody>
          <a:bodyPr/>
          <a:lstStyle/>
          <a:p>
            <a:fld id="{A193C64B-2574-4D3D-B044-92D68AAEF81F}" type="slidenum">
              <a:rPr lang="en-IN" smtClean="0"/>
              <a:t>333</a:t>
            </a:fld>
            <a:endParaRPr lang="en-IN"/>
          </a:p>
        </p:txBody>
      </p:sp>
    </p:spTree>
    <p:extLst>
      <p:ext uri="{BB962C8B-B14F-4D97-AF65-F5344CB8AC3E}">
        <p14:creationId xmlns:p14="http://schemas.microsoft.com/office/powerpoint/2010/main" val="1967292329"/>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56A13-8540-4664-984E-612A76819236}"/>
              </a:ext>
            </a:extLst>
          </p:cNvPr>
          <p:cNvSpPr>
            <a:spLocks noGrp="1"/>
          </p:cNvSpPr>
          <p:nvPr>
            <p:ph type="title"/>
          </p:nvPr>
        </p:nvSpPr>
        <p:spPr/>
        <p:txBody>
          <a:bodyPr/>
          <a:lstStyle/>
          <a:p>
            <a:r>
              <a:rPr lang="en-US" dirty="0"/>
              <a:t>commands</a:t>
            </a:r>
            <a:endParaRPr lang="en-IN" dirty="0"/>
          </a:p>
        </p:txBody>
      </p:sp>
      <p:sp>
        <p:nvSpPr>
          <p:cNvPr id="3" name="Content Placeholder 2">
            <a:extLst>
              <a:ext uri="{FF2B5EF4-FFF2-40B4-BE49-F238E27FC236}">
                <a16:creationId xmlns:a16="http://schemas.microsoft.com/office/drawing/2014/main" id="{8DE2763A-2780-4BA6-9C76-F631C90F46DF}"/>
              </a:ext>
            </a:extLst>
          </p:cNvPr>
          <p:cNvSpPr>
            <a:spLocks noGrp="1"/>
          </p:cNvSpPr>
          <p:nvPr>
            <p:ph idx="1"/>
          </p:nvPr>
        </p:nvSpPr>
        <p:spPr/>
        <p:txBody>
          <a:bodyPr>
            <a:normAutofit/>
          </a:bodyPr>
          <a:lstStyle/>
          <a:p>
            <a:r>
              <a:rPr lang="en-US" dirty="0"/>
              <a:t>//With trace mode on </a:t>
            </a:r>
          </a:p>
          <a:p>
            <a:r>
              <a:rPr lang="en-US" dirty="0"/>
              <a:t> </a:t>
            </a:r>
            <a:r>
              <a:rPr lang="en-US" dirty="0" err="1"/>
              <a:t>npx</a:t>
            </a:r>
            <a:r>
              <a:rPr lang="en-US" dirty="0"/>
              <a:t> playwright test --grep --% "@slower" --headed --project=chromium --workers=1 --trace on</a:t>
            </a:r>
          </a:p>
          <a:p>
            <a:endParaRPr lang="en-US" dirty="0"/>
          </a:p>
          <a:p>
            <a:r>
              <a:rPr lang="en-US" dirty="0"/>
              <a:t>//run as per text name presence</a:t>
            </a:r>
          </a:p>
          <a:p>
            <a:pPr marL="457200" lvl="1" indent="0">
              <a:buNone/>
            </a:pPr>
            <a:r>
              <a:rPr lang="en-US" dirty="0" err="1"/>
              <a:t>npx</a:t>
            </a:r>
            <a:r>
              <a:rPr lang="en-US" dirty="0"/>
              <a:t> playwright test -g "</a:t>
            </a:r>
            <a:r>
              <a:rPr lang="en-US" dirty="0" err="1"/>
              <a:t>calculat</a:t>
            </a:r>
            <a:r>
              <a:rPr lang="en-US" dirty="0"/>
              <a:t>“</a:t>
            </a:r>
          </a:p>
          <a:p>
            <a:pPr marL="457200" lvl="1" indent="0">
              <a:buNone/>
            </a:pPr>
            <a:r>
              <a:rPr lang="en-US" dirty="0" err="1"/>
              <a:t>npx</a:t>
            </a:r>
            <a:r>
              <a:rPr lang="en-US" dirty="0"/>
              <a:t> playwright test -g "addition"</a:t>
            </a:r>
            <a:endParaRPr lang="en-IN" dirty="0"/>
          </a:p>
        </p:txBody>
      </p:sp>
      <p:sp>
        <p:nvSpPr>
          <p:cNvPr id="4" name="Date Placeholder 3">
            <a:extLst>
              <a:ext uri="{FF2B5EF4-FFF2-40B4-BE49-F238E27FC236}">
                <a16:creationId xmlns:a16="http://schemas.microsoft.com/office/drawing/2014/main" id="{364D6728-E956-4173-9FC8-B55545A0903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B1EE296-8B41-49E6-8114-624BD1979EF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96C4D97-F995-44FA-B761-7E8CFA2DE666}"/>
              </a:ext>
            </a:extLst>
          </p:cNvPr>
          <p:cNvSpPr>
            <a:spLocks noGrp="1"/>
          </p:cNvSpPr>
          <p:nvPr>
            <p:ph type="sldNum" sz="quarter" idx="12"/>
          </p:nvPr>
        </p:nvSpPr>
        <p:spPr/>
        <p:txBody>
          <a:bodyPr/>
          <a:lstStyle/>
          <a:p>
            <a:fld id="{A193C64B-2574-4D3D-B044-92D68AAEF81F}" type="slidenum">
              <a:rPr lang="en-IN" smtClean="0"/>
              <a:t>334</a:t>
            </a:fld>
            <a:endParaRPr lang="en-IN"/>
          </a:p>
        </p:txBody>
      </p:sp>
    </p:spTree>
    <p:extLst>
      <p:ext uri="{BB962C8B-B14F-4D97-AF65-F5344CB8AC3E}">
        <p14:creationId xmlns:p14="http://schemas.microsoft.com/office/powerpoint/2010/main" val="3201395149"/>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25AEC-EFA9-439C-AE7E-6205DC97AC52}"/>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9024A277-D6A7-4288-B79C-241044838D41}"/>
              </a:ext>
            </a:extLst>
          </p:cNvPr>
          <p:cNvSpPr>
            <a:spLocks noGrp="1"/>
          </p:cNvSpPr>
          <p:nvPr>
            <p:ph idx="1"/>
          </p:nvPr>
        </p:nvSpPr>
        <p:spPr/>
        <p:txBody>
          <a:bodyPr>
            <a:normAutofit fontScale="85000" lnSpcReduction="10000"/>
          </a:bodyPr>
          <a:lstStyle/>
          <a:p>
            <a:r>
              <a:rPr lang="en-US" b="1" dirty="0"/>
              <a:t>Playwright: </a:t>
            </a:r>
            <a:r>
              <a:rPr lang="en-US" dirty="0"/>
              <a:t>An open-source automation library developed by Microsoft for testing web applications across different browsers.</a:t>
            </a:r>
          </a:p>
          <a:p>
            <a:r>
              <a:rPr lang="en-US" b="1" dirty="0"/>
              <a:t>Automation Testing: </a:t>
            </a:r>
            <a:r>
              <a:rPr lang="en-US" dirty="0"/>
              <a:t>The process of using software tools to execute pre-scripted tests on software applications automatically.</a:t>
            </a:r>
          </a:p>
          <a:p>
            <a:r>
              <a:rPr lang="en-US" b="1" dirty="0"/>
              <a:t>Web Application: </a:t>
            </a:r>
            <a:r>
              <a:rPr lang="en-US" dirty="0"/>
              <a:t>An application accessed and interacted with through a web browser over a network.</a:t>
            </a:r>
          </a:p>
          <a:p>
            <a:r>
              <a:rPr lang="en-US" b="1" dirty="0"/>
              <a:t>Test Script: </a:t>
            </a:r>
            <a:r>
              <a:rPr lang="en-US" dirty="0"/>
              <a:t>A set of instructions written in code to simulate user interactions and verify functionality in an application.</a:t>
            </a:r>
          </a:p>
          <a:p>
            <a:r>
              <a:rPr lang="en-US" b="1" dirty="0"/>
              <a:t>Browser Automation</a:t>
            </a:r>
            <a:r>
              <a:rPr lang="en-US" dirty="0"/>
              <a:t>: Automating tasks within web browsers such as navigation, form filling, and interaction with elements</a:t>
            </a:r>
            <a:endParaRPr lang="en-IN" dirty="0"/>
          </a:p>
        </p:txBody>
      </p:sp>
      <p:sp>
        <p:nvSpPr>
          <p:cNvPr id="4" name="Date Placeholder 3">
            <a:extLst>
              <a:ext uri="{FF2B5EF4-FFF2-40B4-BE49-F238E27FC236}">
                <a16:creationId xmlns:a16="http://schemas.microsoft.com/office/drawing/2014/main" id="{518D8DDD-244B-49E2-99C2-4DF1D83A5FF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DFC8142-FA4B-478C-9B3A-0DF2B577BDF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777BDCD-56CD-4A47-BBBF-576E1954EF43}"/>
              </a:ext>
            </a:extLst>
          </p:cNvPr>
          <p:cNvSpPr>
            <a:spLocks noGrp="1"/>
          </p:cNvSpPr>
          <p:nvPr>
            <p:ph type="sldNum" sz="quarter" idx="12"/>
          </p:nvPr>
        </p:nvSpPr>
        <p:spPr/>
        <p:txBody>
          <a:bodyPr/>
          <a:lstStyle/>
          <a:p>
            <a:fld id="{A193C64B-2574-4D3D-B044-92D68AAEF81F}" type="slidenum">
              <a:rPr lang="en-IN" smtClean="0"/>
              <a:t>335</a:t>
            </a:fld>
            <a:endParaRPr lang="en-IN"/>
          </a:p>
        </p:txBody>
      </p:sp>
    </p:spTree>
    <p:extLst>
      <p:ext uri="{BB962C8B-B14F-4D97-AF65-F5344CB8AC3E}">
        <p14:creationId xmlns:p14="http://schemas.microsoft.com/office/powerpoint/2010/main" val="2527940645"/>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30738-96DC-4D26-86A1-7E105193CF12}"/>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E6F8CF0C-260C-4D72-B182-98A6EF2F7E0A}"/>
              </a:ext>
            </a:extLst>
          </p:cNvPr>
          <p:cNvSpPr>
            <a:spLocks noGrp="1"/>
          </p:cNvSpPr>
          <p:nvPr>
            <p:ph idx="1"/>
          </p:nvPr>
        </p:nvSpPr>
        <p:spPr/>
        <p:txBody>
          <a:bodyPr>
            <a:normAutofit fontScale="92500" lnSpcReduction="20000"/>
          </a:bodyPr>
          <a:lstStyle/>
          <a:p>
            <a:r>
              <a:rPr lang="en-US" b="1" dirty="0"/>
              <a:t>Cross-Browser Testing: </a:t>
            </a:r>
            <a:r>
              <a:rPr lang="en-US" dirty="0"/>
              <a:t>Testing web applications across different browsers to ensure compatibility and consistent behavior.</a:t>
            </a:r>
          </a:p>
          <a:p>
            <a:r>
              <a:rPr lang="en-US" b="1" dirty="0"/>
              <a:t>Headless Browser: </a:t>
            </a:r>
            <a:r>
              <a:rPr lang="en-US" dirty="0"/>
              <a:t>A web browser without a graphical user interface, allowing automated browsing and testing in the background.</a:t>
            </a:r>
          </a:p>
          <a:p>
            <a:r>
              <a:rPr lang="en-US" b="1" dirty="0"/>
              <a:t>Test Framework: </a:t>
            </a:r>
            <a:r>
              <a:rPr lang="en-US" dirty="0"/>
              <a:t>A set of guidelines, standards, and tools used for creating and executing tests in a structured manner.</a:t>
            </a:r>
          </a:p>
          <a:p>
            <a:r>
              <a:rPr lang="en-US" b="1" dirty="0"/>
              <a:t>Test Runner: </a:t>
            </a:r>
            <a:r>
              <a:rPr lang="en-US" dirty="0"/>
              <a:t>A component of the test framework that executes test scripts and reports results.</a:t>
            </a:r>
          </a:p>
          <a:p>
            <a:r>
              <a:rPr lang="en-US" b="1" dirty="0"/>
              <a:t>Test Suite: </a:t>
            </a:r>
            <a:r>
              <a:rPr lang="en-US" dirty="0"/>
              <a:t>A collection of test cases or test scripts that are executed together as a group.</a:t>
            </a:r>
          </a:p>
          <a:p>
            <a:endParaRPr lang="en-IN" dirty="0"/>
          </a:p>
        </p:txBody>
      </p:sp>
      <p:sp>
        <p:nvSpPr>
          <p:cNvPr id="4" name="Date Placeholder 3">
            <a:extLst>
              <a:ext uri="{FF2B5EF4-FFF2-40B4-BE49-F238E27FC236}">
                <a16:creationId xmlns:a16="http://schemas.microsoft.com/office/drawing/2014/main" id="{F8900BDA-7557-42A2-97FA-4A0E7ED22E4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4E5EE08-5DC5-41FA-B6BC-9871502AA9F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4196E03-6423-4D30-A113-D0724A39C2EB}"/>
              </a:ext>
            </a:extLst>
          </p:cNvPr>
          <p:cNvSpPr>
            <a:spLocks noGrp="1"/>
          </p:cNvSpPr>
          <p:nvPr>
            <p:ph type="sldNum" sz="quarter" idx="12"/>
          </p:nvPr>
        </p:nvSpPr>
        <p:spPr/>
        <p:txBody>
          <a:bodyPr/>
          <a:lstStyle/>
          <a:p>
            <a:fld id="{A193C64B-2574-4D3D-B044-92D68AAEF81F}" type="slidenum">
              <a:rPr lang="en-IN" smtClean="0"/>
              <a:t>336</a:t>
            </a:fld>
            <a:endParaRPr lang="en-IN"/>
          </a:p>
        </p:txBody>
      </p:sp>
    </p:spTree>
    <p:extLst>
      <p:ext uri="{BB962C8B-B14F-4D97-AF65-F5344CB8AC3E}">
        <p14:creationId xmlns:p14="http://schemas.microsoft.com/office/powerpoint/2010/main" val="4025750226"/>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B412A-AC97-4C52-B57B-502B2327CFAE}"/>
              </a:ext>
            </a:extLst>
          </p:cNvPr>
          <p:cNvSpPr>
            <a:spLocks noGrp="1"/>
          </p:cNvSpPr>
          <p:nvPr>
            <p:ph type="title"/>
          </p:nvPr>
        </p:nvSpPr>
        <p:spPr/>
        <p:txBody>
          <a:bodyPr/>
          <a:lstStyle/>
          <a:p>
            <a:r>
              <a:rPr lang="en-US" dirty="0"/>
              <a:t>100 Terminologies</a:t>
            </a:r>
            <a:endParaRPr lang="en-IN" b="1" dirty="0"/>
          </a:p>
        </p:txBody>
      </p:sp>
      <p:sp>
        <p:nvSpPr>
          <p:cNvPr id="3" name="Content Placeholder 2">
            <a:extLst>
              <a:ext uri="{FF2B5EF4-FFF2-40B4-BE49-F238E27FC236}">
                <a16:creationId xmlns:a16="http://schemas.microsoft.com/office/drawing/2014/main" id="{1716C425-FE08-47B9-9AE4-F3980745D64D}"/>
              </a:ext>
            </a:extLst>
          </p:cNvPr>
          <p:cNvSpPr>
            <a:spLocks noGrp="1"/>
          </p:cNvSpPr>
          <p:nvPr>
            <p:ph idx="1"/>
          </p:nvPr>
        </p:nvSpPr>
        <p:spPr/>
        <p:txBody>
          <a:bodyPr>
            <a:normAutofit fontScale="85000" lnSpcReduction="10000"/>
          </a:bodyPr>
          <a:lstStyle/>
          <a:p>
            <a:r>
              <a:rPr lang="en-US" b="1" dirty="0"/>
              <a:t>Selector</a:t>
            </a:r>
            <a:r>
              <a:rPr lang="en-US" dirty="0"/>
              <a:t>: A pattern used to identify and locate elements within a web page, such as CSS selectors or XPath expressions.</a:t>
            </a:r>
          </a:p>
          <a:p>
            <a:r>
              <a:rPr lang="en-US" b="1" dirty="0"/>
              <a:t>Page Object Model (POM): </a:t>
            </a:r>
            <a:r>
              <a:rPr lang="en-US" dirty="0"/>
              <a:t>A design pattern for organizing and maintaining automated test scripts by representing web pages as objects.</a:t>
            </a:r>
          </a:p>
          <a:p>
            <a:r>
              <a:rPr lang="en-US" b="1" dirty="0"/>
              <a:t>Element Locator: </a:t>
            </a:r>
            <a:r>
              <a:rPr lang="en-US" dirty="0"/>
              <a:t>A mechanism used to locate and interact with specific elements on a web page during automation testing.</a:t>
            </a:r>
          </a:p>
          <a:p>
            <a:r>
              <a:rPr lang="en-US" b="1" dirty="0"/>
              <a:t>DOM (Document Object Model): </a:t>
            </a:r>
            <a:r>
              <a:rPr lang="en-US" dirty="0"/>
              <a:t>A programming interface that represents the structure of web documents as a tree of objects.</a:t>
            </a:r>
          </a:p>
          <a:p>
            <a:r>
              <a:rPr lang="en-US" b="1" dirty="0"/>
              <a:t>UI Automation: </a:t>
            </a:r>
            <a:r>
              <a:rPr lang="en-US" dirty="0"/>
              <a:t>The process of simulating user interactions with the graphical user interface of an application.</a:t>
            </a:r>
          </a:p>
          <a:p>
            <a:endParaRPr lang="en-IN" dirty="0"/>
          </a:p>
        </p:txBody>
      </p:sp>
      <p:sp>
        <p:nvSpPr>
          <p:cNvPr id="4" name="Date Placeholder 3">
            <a:extLst>
              <a:ext uri="{FF2B5EF4-FFF2-40B4-BE49-F238E27FC236}">
                <a16:creationId xmlns:a16="http://schemas.microsoft.com/office/drawing/2014/main" id="{05021297-E39A-4521-B88E-CB54A8A2AED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4253CD5-E37F-41F5-9E26-A06201EB221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72C1277-A3A6-4DFC-9250-41A8C73CCC77}"/>
              </a:ext>
            </a:extLst>
          </p:cNvPr>
          <p:cNvSpPr>
            <a:spLocks noGrp="1"/>
          </p:cNvSpPr>
          <p:nvPr>
            <p:ph type="sldNum" sz="quarter" idx="12"/>
          </p:nvPr>
        </p:nvSpPr>
        <p:spPr/>
        <p:txBody>
          <a:bodyPr/>
          <a:lstStyle/>
          <a:p>
            <a:fld id="{A193C64B-2574-4D3D-B044-92D68AAEF81F}" type="slidenum">
              <a:rPr lang="en-IN" smtClean="0"/>
              <a:t>337</a:t>
            </a:fld>
            <a:endParaRPr lang="en-IN"/>
          </a:p>
        </p:txBody>
      </p:sp>
    </p:spTree>
    <p:extLst>
      <p:ext uri="{BB962C8B-B14F-4D97-AF65-F5344CB8AC3E}">
        <p14:creationId xmlns:p14="http://schemas.microsoft.com/office/powerpoint/2010/main" val="3794414794"/>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D876A-4A4D-4A58-9B65-AC2F796A9213}"/>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639229A2-F806-41C8-B5E5-F7D26456C62A}"/>
              </a:ext>
            </a:extLst>
          </p:cNvPr>
          <p:cNvSpPr>
            <a:spLocks noGrp="1"/>
          </p:cNvSpPr>
          <p:nvPr>
            <p:ph idx="1"/>
          </p:nvPr>
        </p:nvSpPr>
        <p:spPr/>
        <p:txBody>
          <a:bodyPr>
            <a:normAutofit fontScale="85000" lnSpcReduction="10000"/>
          </a:bodyPr>
          <a:lstStyle/>
          <a:p>
            <a:r>
              <a:rPr lang="en-US" b="1" dirty="0"/>
              <a:t>Browser Context: </a:t>
            </a:r>
            <a:r>
              <a:rPr lang="en-US" dirty="0"/>
              <a:t>An isolated environment within a web browser where web pages are loaded and scripts are executed.</a:t>
            </a:r>
          </a:p>
          <a:p>
            <a:r>
              <a:rPr lang="en-US" b="1" dirty="0"/>
              <a:t>Device Emulation</a:t>
            </a:r>
            <a:r>
              <a:rPr lang="en-US" dirty="0"/>
              <a:t>: Simulating different devices (e.g., mobile phones, tablets) to test the responsiveness of web applications.</a:t>
            </a:r>
          </a:p>
          <a:p>
            <a:r>
              <a:rPr lang="en-US" b="1" dirty="0"/>
              <a:t>Events: </a:t>
            </a:r>
            <a:r>
              <a:rPr lang="en-US" dirty="0"/>
              <a:t>Actions or occurrences that can be detected and handled by automated tests, such as mouse clicks or keyboard input.</a:t>
            </a:r>
          </a:p>
          <a:p>
            <a:r>
              <a:rPr lang="en-US" b="1" dirty="0"/>
              <a:t>Assertions: </a:t>
            </a:r>
            <a:r>
              <a:rPr lang="en-US" dirty="0"/>
              <a:t>Statements in test scripts that verify whether specific conditions or expectations are met during testing.</a:t>
            </a:r>
          </a:p>
          <a:p>
            <a:r>
              <a:rPr lang="en-US" b="1" dirty="0"/>
              <a:t>Test Runner Configuration: </a:t>
            </a:r>
            <a:r>
              <a:rPr lang="en-US" dirty="0"/>
              <a:t>Settings and options that control the behavior of the test runner during test execution.</a:t>
            </a:r>
          </a:p>
          <a:p>
            <a:endParaRPr lang="en-IN" dirty="0"/>
          </a:p>
        </p:txBody>
      </p:sp>
      <p:sp>
        <p:nvSpPr>
          <p:cNvPr id="4" name="Date Placeholder 3">
            <a:extLst>
              <a:ext uri="{FF2B5EF4-FFF2-40B4-BE49-F238E27FC236}">
                <a16:creationId xmlns:a16="http://schemas.microsoft.com/office/drawing/2014/main" id="{82AB59E8-CD31-4A6C-A12F-649176F12F3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9C877A8-51D7-4506-A41C-8FE0E1E5C01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0C67907-38A1-449D-9277-933008BDEFFB}"/>
              </a:ext>
            </a:extLst>
          </p:cNvPr>
          <p:cNvSpPr>
            <a:spLocks noGrp="1"/>
          </p:cNvSpPr>
          <p:nvPr>
            <p:ph type="sldNum" sz="quarter" idx="12"/>
          </p:nvPr>
        </p:nvSpPr>
        <p:spPr/>
        <p:txBody>
          <a:bodyPr/>
          <a:lstStyle/>
          <a:p>
            <a:fld id="{A193C64B-2574-4D3D-B044-92D68AAEF81F}" type="slidenum">
              <a:rPr lang="en-IN" smtClean="0"/>
              <a:t>338</a:t>
            </a:fld>
            <a:endParaRPr lang="en-IN"/>
          </a:p>
        </p:txBody>
      </p:sp>
    </p:spTree>
    <p:extLst>
      <p:ext uri="{BB962C8B-B14F-4D97-AF65-F5344CB8AC3E}">
        <p14:creationId xmlns:p14="http://schemas.microsoft.com/office/powerpoint/2010/main" val="1542545554"/>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E23D3-5060-4966-A754-BD8E83C4FC11}"/>
              </a:ext>
            </a:extLst>
          </p:cNvPr>
          <p:cNvSpPr>
            <a:spLocks noGrp="1"/>
          </p:cNvSpPr>
          <p:nvPr>
            <p:ph type="title"/>
          </p:nvPr>
        </p:nvSpPr>
        <p:spPr/>
        <p:txBody>
          <a:bodyPr/>
          <a:lstStyle/>
          <a:p>
            <a:r>
              <a:rPr lang="en-US" dirty="0"/>
              <a:t>100 Terminologies</a:t>
            </a:r>
            <a:endParaRPr lang="en-IN" b="1" dirty="0"/>
          </a:p>
        </p:txBody>
      </p:sp>
      <p:sp>
        <p:nvSpPr>
          <p:cNvPr id="3" name="Content Placeholder 2">
            <a:extLst>
              <a:ext uri="{FF2B5EF4-FFF2-40B4-BE49-F238E27FC236}">
                <a16:creationId xmlns:a16="http://schemas.microsoft.com/office/drawing/2014/main" id="{FE81229F-DFC8-4829-A514-95CB6D3B57C9}"/>
              </a:ext>
            </a:extLst>
          </p:cNvPr>
          <p:cNvSpPr>
            <a:spLocks noGrp="1"/>
          </p:cNvSpPr>
          <p:nvPr>
            <p:ph idx="1"/>
          </p:nvPr>
        </p:nvSpPr>
        <p:spPr/>
        <p:txBody>
          <a:bodyPr>
            <a:normAutofit fontScale="85000" lnSpcReduction="10000"/>
          </a:bodyPr>
          <a:lstStyle/>
          <a:p>
            <a:r>
              <a:rPr lang="en-US" b="1" dirty="0"/>
              <a:t>Parallel Execution: </a:t>
            </a:r>
            <a:r>
              <a:rPr lang="en-US" dirty="0"/>
              <a:t>Running multiple tests simultaneously to reduce test execution time and improve efficiency.</a:t>
            </a:r>
          </a:p>
          <a:p>
            <a:r>
              <a:rPr lang="en-US" b="1" dirty="0"/>
              <a:t>Test Coverage: </a:t>
            </a:r>
            <a:r>
              <a:rPr lang="en-US" dirty="0"/>
              <a:t>The extent to which the functionality of an application is exercised by automated tests.</a:t>
            </a:r>
          </a:p>
          <a:p>
            <a:r>
              <a:rPr lang="en-US" b="1" dirty="0"/>
              <a:t>Continuous Integration (CI): </a:t>
            </a:r>
            <a:r>
              <a:rPr lang="en-US" dirty="0"/>
              <a:t>A development practice where code changes are automatically tested and integrated into a shared repository.</a:t>
            </a:r>
          </a:p>
          <a:p>
            <a:r>
              <a:rPr lang="en-US" b="1" dirty="0"/>
              <a:t>Continuous Delivery (CD): </a:t>
            </a:r>
            <a:r>
              <a:rPr lang="en-US" dirty="0"/>
              <a:t>A software development practice where code changes are automatically prepared for release to production.</a:t>
            </a:r>
          </a:p>
          <a:p>
            <a:r>
              <a:rPr lang="en-US" b="1" dirty="0"/>
              <a:t>DevOps: </a:t>
            </a:r>
            <a:r>
              <a:rPr lang="en-US" dirty="0"/>
              <a:t>A set of practices that combine software development (Dev) and IT operations (Ops) to streamline the software delivery process.</a:t>
            </a:r>
          </a:p>
          <a:p>
            <a:endParaRPr lang="en-IN" dirty="0"/>
          </a:p>
        </p:txBody>
      </p:sp>
      <p:sp>
        <p:nvSpPr>
          <p:cNvPr id="4" name="Date Placeholder 3">
            <a:extLst>
              <a:ext uri="{FF2B5EF4-FFF2-40B4-BE49-F238E27FC236}">
                <a16:creationId xmlns:a16="http://schemas.microsoft.com/office/drawing/2014/main" id="{78373886-24F5-4925-A86A-628D92F55C2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DDDB692-EA09-40C6-BA56-427777A4D8F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5F0924F-A20C-4030-BFD8-F8C7B8F37002}"/>
              </a:ext>
            </a:extLst>
          </p:cNvPr>
          <p:cNvSpPr>
            <a:spLocks noGrp="1"/>
          </p:cNvSpPr>
          <p:nvPr>
            <p:ph type="sldNum" sz="quarter" idx="12"/>
          </p:nvPr>
        </p:nvSpPr>
        <p:spPr/>
        <p:txBody>
          <a:bodyPr/>
          <a:lstStyle/>
          <a:p>
            <a:fld id="{A193C64B-2574-4D3D-B044-92D68AAEF81F}" type="slidenum">
              <a:rPr lang="en-IN" smtClean="0"/>
              <a:t>339</a:t>
            </a:fld>
            <a:endParaRPr lang="en-IN"/>
          </a:p>
        </p:txBody>
      </p:sp>
    </p:spTree>
    <p:extLst>
      <p:ext uri="{BB962C8B-B14F-4D97-AF65-F5344CB8AC3E}">
        <p14:creationId xmlns:p14="http://schemas.microsoft.com/office/powerpoint/2010/main" val="33804231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7321C-03C1-415A-9F45-9870D94E95D8}"/>
              </a:ext>
            </a:extLst>
          </p:cNvPr>
          <p:cNvSpPr>
            <a:spLocks noGrp="1"/>
          </p:cNvSpPr>
          <p:nvPr>
            <p:ph type="title"/>
          </p:nvPr>
        </p:nvSpPr>
        <p:spPr/>
        <p:txBody>
          <a:bodyPr/>
          <a:lstStyle/>
          <a:p>
            <a:r>
              <a:rPr lang="en-US" dirty="0"/>
              <a:t>Objects &amp; Utilities</a:t>
            </a:r>
            <a:endParaRPr lang="en-IN" dirty="0"/>
          </a:p>
        </p:txBody>
      </p:sp>
      <p:sp>
        <p:nvSpPr>
          <p:cNvPr id="3" name="Content Placeholder 2">
            <a:extLst>
              <a:ext uri="{FF2B5EF4-FFF2-40B4-BE49-F238E27FC236}">
                <a16:creationId xmlns:a16="http://schemas.microsoft.com/office/drawing/2014/main" id="{838F7DFE-45AE-4878-A411-A0B872FB64C9}"/>
              </a:ext>
            </a:extLst>
          </p:cNvPr>
          <p:cNvSpPr>
            <a:spLocks noGrp="1"/>
          </p:cNvSpPr>
          <p:nvPr>
            <p:ph idx="1"/>
          </p:nvPr>
        </p:nvSpPr>
        <p:spPr/>
        <p:txBody>
          <a:bodyPr>
            <a:normAutofit/>
          </a:bodyPr>
          <a:lstStyle/>
          <a:p>
            <a:r>
              <a:rPr lang="en-US" dirty="0"/>
              <a:t>The @playwright/test package provides several utilities and objects that you can use to write and organize your tests effectively. Here are some of the key things you can get from @playwright/test: </a:t>
            </a:r>
          </a:p>
          <a:p>
            <a:pPr lvl="1"/>
            <a:r>
              <a:rPr lang="en-US" dirty="0">
                <a:solidFill>
                  <a:srgbClr val="FF0000"/>
                </a:solidFill>
                <a:highlight>
                  <a:srgbClr val="FFFF00"/>
                </a:highlight>
              </a:rPr>
              <a:t>ex. const {test, expect} = require(“@playwright/test”);</a:t>
            </a:r>
          </a:p>
          <a:p>
            <a:r>
              <a:rPr lang="en-US" dirty="0">
                <a:highlight>
                  <a:srgbClr val="FFFF00"/>
                </a:highlight>
              </a:rPr>
              <a:t>test</a:t>
            </a:r>
            <a:r>
              <a:rPr lang="en-US" dirty="0"/>
              <a:t>: The test function is used to define individual test cases. It allows you to specify the test logic using an asynchronous function.</a:t>
            </a:r>
          </a:p>
          <a:p>
            <a:r>
              <a:rPr lang="en-US" dirty="0">
                <a:highlight>
                  <a:srgbClr val="FFFF00"/>
                </a:highlight>
              </a:rPr>
              <a:t>expect</a:t>
            </a:r>
            <a:r>
              <a:rPr lang="en-US" dirty="0"/>
              <a:t>: The expect function is used for assertions within test cases. It allows you to check if values meet certain conditions and report failures if they don't.</a:t>
            </a:r>
          </a:p>
          <a:p>
            <a:endParaRPr lang="en-US" dirty="0"/>
          </a:p>
          <a:p>
            <a:endParaRPr lang="en-IN" dirty="0"/>
          </a:p>
        </p:txBody>
      </p:sp>
      <p:sp>
        <p:nvSpPr>
          <p:cNvPr id="4" name="Date Placeholder 3">
            <a:extLst>
              <a:ext uri="{FF2B5EF4-FFF2-40B4-BE49-F238E27FC236}">
                <a16:creationId xmlns:a16="http://schemas.microsoft.com/office/drawing/2014/main" id="{204011B5-E193-4972-862D-B8DF6E737D4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B2F3053-1160-4DDE-8C57-7D8743FB99F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857DE6F-D51C-41A2-AEDD-3F31A0D29696}"/>
              </a:ext>
            </a:extLst>
          </p:cNvPr>
          <p:cNvSpPr>
            <a:spLocks noGrp="1"/>
          </p:cNvSpPr>
          <p:nvPr>
            <p:ph type="sldNum" sz="quarter" idx="12"/>
          </p:nvPr>
        </p:nvSpPr>
        <p:spPr/>
        <p:txBody>
          <a:bodyPr/>
          <a:lstStyle/>
          <a:p>
            <a:fld id="{A193C64B-2574-4D3D-B044-92D68AAEF81F}" type="slidenum">
              <a:rPr lang="en-IN" smtClean="0"/>
              <a:t>34</a:t>
            </a:fld>
            <a:endParaRPr lang="en-IN"/>
          </a:p>
        </p:txBody>
      </p:sp>
    </p:spTree>
    <p:extLst>
      <p:ext uri="{BB962C8B-B14F-4D97-AF65-F5344CB8AC3E}">
        <p14:creationId xmlns:p14="http://schemas.microsoft.com/office/powerpoint/2010/main" val="2522760197"/>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9E56-CD9E-424C-90E6-A36E65B70D75}"/>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8CB14866-3161-4BFA-B025-0A2519AAF6B5}"/>
              </a:ext>
            </a:extLst>
          </p:cNvPr>
          <p:cNvSpPr>
            <a:spLocks noGrp="1"/>
          </p:cNvSpPr>
          <p:nvPr>
            <p:ph idx="1"/>
          </p:nvPr>
        </p:nvSpPr>
        <p:spPr/>
        <p:txBody>
          <a:bodyPr>
            <a:normAutofit fontScale="85000" lnSpcReduction="10000"/>
          </a:bodyPr>
          <a:lstStyle/>
          <a:p>
            <a:r>
              <a:rPr lang="en-US" b="1" dirty="0"/>
              <a:t>API (Application Programming Interface): </a:t>
            </a:r>
            <a:r>
              <a:rPr lang="en-US" dirty="0"/>
              <a:t>A set of rules and protocols that allows different software applications to communicate with each other.</a:t>
            </a:r>
          </a:p>
          <a:p>
            <a:r>
              <a:rPr lang="en-US" b="1" dirty="0"/>
              <a:t>CLI (Command-Line Interface): </a:t>
            </a:r>
            <a:r>
              <a:rPr lang="en-US" dirty="0"/>
              <a:t>A text-based interface used to interact with software by entering commands and parameters.</a:t>
            </a:r>
          </a:p>
          <a:p>
            <a:r>
              <a:rPr lang="en-US" b="1" dirty="0"/>
              <a:t>CI/CD Pipeline: </a:t>
            </a:r>
            <a:r>
              <a:rPr lang="en-US" dirty="0"/>
              <a:t>A series of automated steps that code changes go through, from development to production deployment.</a:t>
            </a:r>
          </a:p>
          <a:p>
            <a:r>
              <a:rPr lang="en-US" b="1" dirty="0"/>
              <a:t>GitHub Actions: </a:t>
            </a:r>
            <a:r>
              <a:rPr lang="en-US" dirty="0"/>
              <a:t>A feature of GitHub that allows users to automate workflows and CI/CD pipelines directly from their repositories.</a:t>
            </a:r>
          </a:p>
          <a:p>
            <a:r>
              <a:rPr lang="en-US" b="1" dirty="0"/>
              <a:t>Browser Compatibility Testing: </a:t>
            </a:r>
            <a:r>
              <a:rPr lang="en-US" dirty="0"/>
              <a:t>Testing web applications to ensure they work correctly across different browsers and browser versions.</a:t>
            </a:r>
          </a:p>
          <a:p>
            <a:endParaRPr lang="en-IN" dirty="0"/>
          </a:p>
        </p:txBody>
      </p:sp>
      <p:sp>
        <p:nvSpPr>
          <p:cNvPr id="4" name="Date Placeholder 3">
            <a:extLst>
              <a:ext uri="{FF2B5EF4-FFF2-40B4-BE49-F238E27FC236}">
                <a16:creationId xmlns:a16="http://schemas.microsoft.com/office/drawing/2014/main" id="{B0CB5C70-B7AB-4B8C-9FFB-2BD5164EFA9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760750A-9731-48A8-AADF-AB7310982DC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4D9AAB3-64C9-46A3-BEA8-850CA0776B3E}"/>
              </a:ext>
            </a:extLst>
          </p:cNvPr>
          <p:cNvSpPr>
            <a:spLocks noGrp="1"/>
          </p:cNvSpPr>
          <p:nvPr>
            <p:ph type="sldNum" sz="quarter" idx="12"/>
          </p:nvPr>
        </p:nvSpPr>
        <p:spPr/>
        <p:txBody>
          <a:bodyPr/>
          <a:lstStyle/>
          <a:p>
            <a:fld id="{A193C64B-2574-4D3D-B044-92D68AAEF81F}" type="slidenum">
              <a:rPr lang="en-IN" smtClean="0"/>
              <a:t>340</a:t>
            </a:fld>
            <a:endParaRPr lang="en-IN"/>
          </a:p>
        </p:txBody>
      </p:sp>
    </p:spTree>
    <p:extLst>
      <p:ext uri="{BB962C8B-B14F-4D97-AF65-F5344CB8AC3E}">
        <p14:creationId xmlns:p14="http://schemas.microsoft.com/office/powerpoint/2010/main" val="3907819009"/>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BC6EF-C208-453E-AC87-4115D970297E}"/>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BD7CE79C-A7B9-4228-9354-DDF19B180A29}"/>
              </a:ext>
            </a:extLst>
          </p:cNvPr>
          <p:cNvSpPr>
            <a:spLocks noGrp="1"/>
          </p:cNvSpPr>
          <p:nvPr>
            <p:ph idx="1"/>
          </p:nvPr>
        </p:nvSpPr>
        <p:spPr/>
        <p:txBody>
          <a:bodyPr>
            <a:normAutofit fontScale="85000" lnSpcReduction="10000"/>
          </a:bodyPr>
          <a:lstStyle/>
          <a:p>
            <a:r>
              <a:rPr lang="en-US" b="1" dirty="0"/>
              <a:t>Automated Regression Testing: </a:t>
            </a:r>
            <a:r>
              <a:rPr lang="en-US" dirty="0"/>
              <a:t>Re-running automated tests to verify that recent changes to the codebase have not introduced new defects.</a:t>
            </a:r>
          </a:p>
          <a:p>
            <a:r>
              <a:rPr lang="en-US" b="1" dirty="0"/>
              <a:t>Continuous Testing: </a:t>
            </a:r>
            <a:r>
              <a:rPr lang="en-US" dirty="0"/>
              <a:t>Testing practices integrated throughout the software development lifecycle, from development to deployment.</a:t>
            </a:r>
          </a:p>
          <a:p>
            <a:r>
              <a:rPr lang="en-US" b="1" dirty="0"/>
              <a:t>Puppeteer</a:t>
            </a:r>
            <a:r>
              <a:rPr lang="en-US" dirty="0"/>
              <a:t>: A Node.js library for automating tasks in Chromium-based web browsers, similar to Microsoft Playwright.</a:t>
            </a:r>
          </a:p>
          <a:p>
            <a:r>
              <a:rPr lang="en-US" b="1" dirty="0"/>
              <a:t>WebDriver</a:t>
            </a:r>
            <a:r>
              <a:rPr lang="en-US" dirty="0"/>
              <a:t>: A W3C specification and API for automating web browsers, often used in conjunction with Selenium for testing.</a:t>
            </a:r>
          </a:p>
          <a:p>
            <a:r>
              <a:rPr lang="en-US" b="1" dirty="0"/>
              <a:t>Element Interactions: </a:t>
            </a:r>
            <a:r>
              <a:rPr lang="en-US" dirty="0"/>
              <a:t>Actions performed on web page elements during automation testing, such as clicking, typing, or scrolling.</a:t>
            </a:r>
          </a:p>
          <a:p>
            <a:endParaRPr lang="en-IN" dirty="0"/>
          </a:p>
        </p:txBody>
      </p:sp>
      <p:sp>
        <p:nvSpPr>
          <p:cNvPr id="4" name="Date Placeholder 3">
            <a:extLst>
              <a:ext uri="{FF2B5EF4-FFF2-40B4-BE49-F238E27FC236}">
                <a16:creationId xmlns:a16="http://schemas.microsoft.com/office/drawing/2014/main" id="{55927F78-D36B-4BE4-B560-365B89AAC69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ABA9285-3F29-446B-97DD-0906D0128A0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A8F50EF-89EA-4E26-A093-89E77EB112C9}"/>
              </a:ext>
            </a:extLst>
          </p:cNvPr>
          <p:cNvSpPr>
            <a:spLocks noGrp="1"/>
          </p:cNvSpPr>
          <p:nvPr>
            <p:ph type="sldNum" sz="quarter" idx="12"/>
          </p:nvPr>
        </p:nvSpPr>
        <p:spPr/>
        <p:txBody>
          <a:bodyPr/>
          <a:lstStyle/>
          <a:p>
            <a:fld id="{A193C64B-2574-4D3D-B044-92D68AAEF81F}" type="slidenum">
              <a:rPr lang="en-IN" smtClean="0"/>
              <a:t>341</a:t>
            </a:fld>
            <a:endParaRPr lang="en-IN"/>
          </a:p>
        </p:txBody>
      </p:sp>
    </p:spTree>
    <p:extLst>
      <p:ext uri="{BB962C8B-B14F-4D97-AF65-F5344CB8AC3E}">
        <p14:creationId xmlns:p14="http://schemas.microsoft.com/office/powerpoint/2010/main" val="50208359"/>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4508A-890B-4EC7-98E9-892953A7B459}"/>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4CE07BD7-1A32-46B6-877D-CE7E9BBD47BD}"/>
              </a:ext>
            </a:extLst>
          </p:cNvPr>
          <p:cNvSpPr>
            <a:spLocks noGrp="1"/>
          </p:cNvSpPr>
          <p:nvPr>
            <p:ph idx="1"/>
          </p:nvPr>
        </p:nvSpPr>
        <p:spPr/>
        <p:txBody>
          <a:bodyPr>
            <a:normAutofit fontScale="85000" lnSpcReduction="10000"/>
          </a:bodyPr>
          <a:lstStyle/>
          <a:p>
            <a:r>
              <a:rPr lang="en-US" b="1" dirty="0"/>
              <a:t>Mocking: </a:t>
            </a:r>
            <a:r>
              <a:rPr lang="en-US" dirty="0"/>
              <a:t>Simulating external dependencies or components to isolate and test specific parts of an application.</a:t>
            </a:r>
          </a:p>
          <a:p>
            <a:r>
              <a:rPr lang="en-US" b="1" dirty="0"/>
              <a:t>User Authentication Testing: </a:t>
            </a:r>
            <a:r>
              <a:rPr lang="en-US" dirty="0"/>
              <a:t>Testing the process of user login and authentication within a web application.</a:t>
            </a:r>
          </a:p>
          <a:p>
            <a:r>
              <a:rPr lang="en-US" b="1" dirty="0"/>
              <a:t>Performance Testing: </a:t>
            </a:r>
            <a:r>
              <a:rPr lang="en-US" dirty="0"/>
              <a:t>Evaluating the speed, responsiveness, and stability of a web application under different conditions.</a:t>
            </a:r>
          </a:p>
          <a:p>
            <a:r>
              <a:rPr lang="en-US" b="1" dirty="0"/>
              <a:t>Load Testing: </a:t>
            </a:r>
            <a:r>
              <a:rPr lang="en-US" dirty="0"/>
              <a:t>Assessing the performance of a web application by subjecting it to simulated user traffic and load.</a:t>
            </a:r>
          </a:p>
          <a:p>
            <a:r>
              <a:rPr lang="en-US" b="1" dirty="0"/>
              <a:t>Accessibility Testing: </a:t>
            </a:r>
            <a:r>
              <a:rPr lang="en-US" dirty="0"/>
              <a:t>Ensuring that web applications are usable by people with disabilities and conform to accessibility standards.</a:t>
            </a:r>
          </a:p>
          <a:p>
            <a:endParaRPr lang="en-IN" dirty="0"/>
          </a:p>
        </p:txBody>
      </p:sp>
      <p:sp>
        <p:nvSpPr>
          <p:cNvPr id="4" name="Date Placeholder 3">
            <a:extLst>
              <a:ext uri="{FF2B5EF4-FFF2-40B4-BE49-F238E27FC236}">
                <a16:creationId xmlns:a16="http://schemas.microsoft.com/office/drawing/2014/main" id="{96DDC30D-BB33-4AE8-886B-8E697FA0823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3D37B52-F396-4F8D-AA60-E516529E8F6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C20A1CD-6F0F-4DD4-B537-6186C7AF8FBF}"/>
              </a:ext>
            </a:extLst>
          </p:cNvPr>
          <p:cNvSpPr>
            <a:spLocks noGrp="1"/>
          </p:cNvSpPr>
          <p:nvPr>
            <p:ph type="sldNum" sz="quarter" idx="12"/>
          </p:nvPr>
        </p:nvSpPr>
        <p:spPr/>
        <p:txBody>
          <a:bodyPr/>
          <a:lstStyle/>
          <a:p>
            <a:fld id="{A193C64B-2574-4D3D-B044-92D68AAEF81F}" type="slidenum">
              <a:rPr lang="en-IN" smtClean="0"/>
              <a:t>342</a:t>
            </a:fld>
            <a:endParaRPr lang="en-IN"/>
          </a:p>
        </p:txBody>
      </p:sp>
    </p:spTree>
    <p:extLst>
      <p:ext uri="{BB962C8B-B14F-4D97-AF65-F5344CB8AC3E}">
        <p14:creationId xmlns:p14="http://schemas.microsoft.com/office/powerpoint/2010/main" val="2238266019"/>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5091E-D7F8-4D0A-A5B7-4096C282CD63}"/>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06267D54-2E99-4FE1-865C-5D302DBBB70B}"/>
              </a:ext>
            </a:extLst>
          </p:cNvPr>
          <p:cNvSpPr>
            <a:spLocks noGrp="1"/>
          </p:cNvSpPr>
          <p:nvPr>
            <p:ph idx="1"/>
          </p:nvPr>
        </p:nvSpPr>
        <p:spPr/>
        <p:txBody>
          <a:bodyPr>
            <a:normAutofit fontScale="85000" lnSpcReduction="10000"/>
          </a:bodyPr>
          <a:lstStyle/>
          <a:p>
            <a:r>
              <a:rPr lang="en-US" b="1" dirty="0"/>
              <a:t>Test Data Management: </a:t>
            </a:r>
            <a:r>
              <a:rPr lang="en-US" dirty="0"/>
              <a:t>Managing and generating data used in automated tests, such as input values and expected outcomes.</a:t>
            </a:r>
          </a:p>
          <a:p>
            <a:r>
              <a:rPr lang="en-US" b="1" dirty="0"/>
              <a:t>Code Coverage</a:t>
            </a:r>
            <a:r>
              <a:rPr lang="en-US" dirty="0"/>
              <a:t>: Measuring the percentage of code lines or branches covered by automated tests.</a:t>
            </a:r>
          </a:p>
          <a:p>
            <a:r>
              <a:rPr lang="en-US" b="1" dirty="0"/>
              <a:t>Test Report: </a:t>
            </a:r>
            <a:r>
              <a:rPr lang="en-US" dirty="0"/>
              <a:t>A document or summary generated after test execution, containing details of test results and failures.</a:t>
            </a:r>
          </a:p>
          <a:p>
            <a:r>
              <a:rPr lang="en-US" b="1" dirty="0"/>
              <a:t>Debugging: </a:t>
            </a:r>
            <a:r>
              <a:rPr lang="en-US" dirty="0"/>
              <a:t>The process of identifying, analyzing, and fixing defects or errors in software code.</a:t>
            </a:r>
          </a:p>
          <a:p>
            <a:r>
              <a:rPr lang="en-US" b="1" dirty="0"/>
              <a:t>Error Handling: </a:t>
            </a:r>
            <a:r>
              <a:rPr lang="en-US" dirty="0"/>
              <a:t>Strategies and techniques for detecting and recovering from errors encountered during test execution.</a:t>
            </a:r>
            <a:endParaRPr lang="en-IN" dirty="0"/>
          </a:p>
        </p:txBody>
      </p:sp>
      <p:sp>
        <p:nvSpPr>
          <p:cNvPr id="4" name="Date Placeholder 3">
            <a:extLst>
              <a:ext uri="{FF2B5EF4-FFF2-40B4-BE49-F238E27FC236}">
                <a16:creationId xmlns:a16="http://schemas.microsoft.com/office/drawing/2014/main" id="{AF69AD80-0EEE-4025-A56B-5B606303E62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5A7111A-9A03-49C4-AE21-54DFC6F1F7D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36E33ED-69B2-45C7-B973-E8C841D99D2F}"/>
              </a:ext>
            </a:extLst>
          </p:cNvPr>
          <p:cNvSpPr>
            <a:spLocks noGrp="1"/>
          </p:cNvSpPr>
          <p:nvPr>
            <p:ph type="sldNum" sz="quarter" idx="12"/>
          </p:nvPr>
        </p:nvSpPr>
        <p:spPr/>
        <p:txBody>
          <a:bodyPr/>
          <a:lstStyle/>
          <a:p>
            <a:fld id="{A193C64B-2574-4D3D-B044-92D68AAEF81F}" type="slidenum">
              <a:rPr lang="en-IN" smtClean="0"/>
              <a:t>343</a:t>
            </a:fld>
            <a:endParaRPr lang="en-IN"/>
          </a:p>
        </p:txBody>
      </p:sp>
    </p:spTree>
    <p:extLst>
      <p:ext uri="{BB962C8B-B14F-4D97-AF65-F5344CB8AC3E}">
        <p14:creationId xmlns:p14="http://schemas.microsoft.com/office/powerpoint/2010/main" val="3514385578"/>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EDF12-52C4-46B9-A506-49FDBA668D52}"/>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D68AB95C-2E8A-4EAC-B2F3-EA887ECDEDD4}"/>
              </a:ext>
            </a:extLst>
          </p:cNvPr>
          <p:cNvSpPr>
            <a:spLocks noGrp="1"/>
          </p:cNvSpPr>
          <p:nvPr>
            <p:ph idx="1"/>
          </p:nvPr>
        </p:nvSpPr>
        <p:spPr/>
        <p:txBody>
          <a:bodyPr>
            <a:normAutofit fontScale="85000" lnSpcReduction="10000"/>
          </a:bodyPr>
          <a:lstStyle/>
          <a:p>
            <a:r>
              <a:rPr lang="en-US" b="1" dirty="0"/>
              <a:t>Continuous Monitoring: </a:t>
            </a:r>
            <a:r>
              <a:rPr lang="en-US" dirty="0"/>
              <a:t>Monitoring the performance and health of applications in real-time, often used in conjunction with automated testing.</a:t>
            </a:r>
          </a:p>
          <a:p>
            <a:r>
              <a:rPr lang="en-US" b="1" dirty="0"/>
              <a:t>Test Environment: </a:t>
            </a:r>
            <a:r>
              <a:rPr lang="en-US" dirty="0"/>
              <a:t>The hardware, software, and network configuration in which automated tests are executed.</a:t>
            </a:r>
          </a:p>
          <a:p>
            <a:r>
              <a:rPr lang="en-US" b="1" dirty="0"/>
              <a:t>Test Data Dependency: </a:t>
            </a:r>
            <a:r>
              <a:rPr lang="en-US" dirty="0"/>
              <a:t>The reliance of automated tests on specific data or conditions in the test environment.</a:t>
            </a:r>
          </a:p>
          <a:p>
            <a:r>
              <a:rPr lang="en-US" b="1" dirty="0"/>
              <a:t>Test Suite Management: </a:t>
            </a:r>
            <a:r>
              <a:rPr lang="en-US" dirty="0"/>
              <a:t>Organizing and maintaining collections of automated tests, including categorization and prioritization.</a:t>
            </a:r>
          </a:p>
          <a:p>
            <a:r>
              <a:rPr lang="en-US" b="1" dirty="0"/>
              <a:t>Test Data Driven Testing (DDT): </a:t>
            </a:r>
            <a:r>
              <a:rPr lang="en-US" dirty="0"/>
              <a:t>A testing approach where test scenarios are executed with multiple sets of input data.</a:t>
            </a:r>
          </a:p>
          <a:p>
            <a:endParaRPr lang="en-IN" dirty="0"/>
          </a:p>
        </p:txBody>
      </p:sp>
      <p:sp>
        <p:nvSpPr>
          <p:cNvPr id="4" name="Date Placeholder 3">
            <a:extLst>
              <a:ext uri="{FF2B5EF4-FFF2-40B4-BE49-F238E27FC236}">
                <a16:creationId xmlns:a16="http://schemas.microsoft.com/office/drawing/2014/main" id="{0D5AA4B2-FFFE-45A2-A147-7086B0AF0D5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5CDD06A-A3C7-447F-8DC4-43D999BC575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BC38437-9884-4CDA-A5FB-6404EF62C36E}"/>
              </a:ext>
            </a:extLst>
          </p:cNvPr>
          <p:cNvSpPr>
            <a:spLocks noGrp="1"/>
          </p:cNvSpPr>
          <p:nvPr>
            <p:ph type="sldNum" sz="quarter" idx="12"/>
          </p:nvPr>
        </p:nvSpPr>
        <p:spPr/>
        <p:txBody>
          <a:bodyPr/>
          <a:lstStyle/>
          <a:p>
            <a:fld id="{A193C64B-2574-4D3D-B044-92D68AAEF81F}" type="slidenum">
              <a:rPr lang="en-IN" smtClean="0"/>
              <a:t>344</a:t>
            </a:fld>
            <a:endParaRPr lang="en-IN"/>
          </a:p>
        </p:txBody>
      </p:sp>
    </p:spTree>
    <p:extLst>
      <p:ext uri="{BB962C8B-B14F-4D97-AF65-F5344CB8AC3E}">
        <p14:creationId xmlns:p14="http://schemas.microsoft.com/office/powerpoint/2010/main" val="2787607369"/>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9249D-4DDD-4AE7-B5E6-773C974B5DF5}"/>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16D64816-7931-46BC-858E-FBF5028AA123}"/>
              </a:ext>
            </a:extLst>
          </p:cNvPr>
          <p:cNvSpPr>
            <a:spLocks noGrp="1"/>
          </p:cNvSpPr>
          <p:nvPr>
            <p:ph idx="1"/>
          </p:nvPr>
        </p:nvSpPr>
        <p:spPr/>
        <p:txBody>
          <a:bodyPr>
            <a:normAutofit fontScale="85000" lnSpcReduction="10000"/>
          </a:bodyPr>
          <a:lstStyle/>
          <a:p>
            <a:r>
              <a:rPr lang="en-US" b="1" dirty="0"/>
              <a:t>TestNG</a:t>
            </a:r>
            <a:r>
              <a:rPr lang="en-US" dirty="0"/>
              <a:t>: A testing framework for Java that supports various testing types, including unit, functional, and integration testing.</a:t>
            </a:r>
          </a:p>
          <a:p>
            <a:r>
              <a:rPr lang="en-US" b="1" dirty="0"/>
              <a:t>Codeless Automation: </a:t>
            </a:r>
            <a:r>
              <a:rPr lang="en-US" dirty="0"/>
              <a:t>A method of test automation that allows tests to be created and executed without writing code.</a:t>
            </a:r>
          </a:p>
          <a:p>
            <a:r>
              <a:rPr lang="en-US" b="1" dirty="0"/>
              <a:t>Test Case Management: </a:t>
            </a:r>
            <a:r>
              <a:rPr lang="en-US" dirty="0"/>
              <a:t>Managing individual test cases, including creation, execution, and tracking of results.</a:t>
            </a:r>
          </a:p>
          <a:p>
            <a:r>
              <a:rPr lang="en-US" b="1" dirty="0"/>
              <a:t>Test Environment Provisioning: </a:t>
            </a:r>
            <a:r>
              <a:rPr lang="en-US" dirty="0"/>
              <a:t>Setting up and configuring test environments, including hardware, software, and network resources.</a:t>
            </a:r>
          </a:p>
          <a:p>
            <a:r>
              <a:rPr lang="en-US" b="1" dirty="0"/>
              <a:t>Docker</a:t>
            </a:r>
            <a:r>
              <a:rPr lang="en-US" dirty="0"/>
              <a:t>: A platform for developing, shipping, and running applications in containers, often used for creating consistent test environments.</a:t>
            </a:r>
          </a:p>
          <a:p>
            <a:endParaRPr lang="en-IN" dirty="0"/>
          </a:p>
        </p:txBody>
      </p:sp>
      <p:sp>
        <p:nvSpPr>
          <p:cNvPr id="4" name="Date Placeholder 3">
            <a:extLst>
              <a:ext uri="{FF2B5EF4-FFF2-40B4-BE49-F238E27FC236}">
                <a16:creationId xmlns:a16="http://schemas.microsoft.com/office/drawing/2014/main" id="{3BEC2C4C-3F97-4E9B-95DC-08B9383F83B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8D9A18F-9799-420F-A367-BC26593C9FF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D17D267-270B-4BB7-A5B4-8E6DE2BCB93C}"/>
              </a:ext>
            </a:extLst>
          </p:cNvPr>
          <p:cNvSpPr>
            <a:spLocks noGrp="1"/>
          </p:cNvSpPr>
          <p:nvPr>
            <p:ph type="sldNum" sz="quarter" idx="12"/>
          </p:nvPr>
        </p:nvSpPr>
        <p:spPr/>
        <p:txBody>
          <a:bodyPr/>
          <a:lstStyle/>
          <a:p>
            <a:fld id="{A193C64B-2574-4D3D-B044-92D68AAEF81F}" type="slidenum">
              <a:rPr lang="en-IN" smtClean="0"/>
              <a:t>345</a:t>
            </a:fld>
            <a:endParaRPr lang="en-IN"/>
          </a:p>
        </p:txBody>
      </p:sp>
    </p:spTree>
    <p:extLst>
      <p:ext uri="{BB962C8B-B14F-4D97-AF65-F5344CB8AC3E}">
        <p14:creationId xmlns:p14="http://schemas.microsoft.com/office/powerpoint/2010/main" val="1351487075"/>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94973-E238-43C2-B943-FDC4D96DC794}"/>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51E15EA0-391A-456A-A29E-DC403DE2C644}"/>
              </a:ext>
            </a:extLst>
          </p:cNvPr>
          <p:cNvSpPr>
            <a:spLocks noGrp="1"/>
          </p:cNvSpPr>
          <p:nvPr>
            <p:ph idx="1"/>
          </p:nvPr>
        </p:nvSpPr>
        <p:spPr/>
        <p:txBody>
          <a:bodyPr>
            <a:normAutofit fontScale="85000" lnSpcReduction="10000"/>
          </a:bodyPr>
          <a:lstStyle/>
          <a:p>
            <a:r>
              <a:rPr lang="en-US" b="1" dirty="0"/>
              <a:t>Kubernetes</a:t>
            </a:r>
            <a:r>
              <a:rPr lang="en-US" dirty="0"/>
              <a:t>: An open-source platform for automating deployment, scaling, and management of containerized applications.</a:t>
            </a:r>
          </a:p>
          <a:p>
            <a:r>
              <a:rPr lang="en-US" b="1" dirty="0"/>
              <a:t>Continuous Deployment (CD): </a:t>
            </a:r>
            <a:r>
              <a:rPr lang="en-US" dirty="0"/>
              <a:t>A software development practice where changes are automatically deployed to production environments after passing automated tests.</a:t>
            </a:r>
          </a:p>
          <a:p>
            <a:r>
              <a:rPr lang="en-US" b="1" dirty="0"/>
              <a:t>Test Fixture: </a:t>
            </a:r>
            <a:r>
              <a:rPr lang="en-US" dirty="0"/>
              <a:t>A set of preconditions or initial states that must be established before executing a test case.</a:t>
            </a:r>
          </a:p>
          <a:p>
            <a:r>
              <a:rPr lang="en-US" b="1" dirty="0"/>
              <a:t>Snapshot Testing: </a:t>
            </a:r>
            <a:r>
              <a:rPr lang="en-US" dirty="0"/>
              <a:t>A testing technique that captures the current state of an application and compares it to a reference state to detect changes.</a:t>
            </a:r>
          </a:p>
          <a:p>
            <a:r>
              <a:rPr lang="en-US" b="1" dirty="0"/>
              <a:t>Test Automation Framework: </a:t>
            </a:r>
            <a:r>
              <a:rPr lang="en-US" dirty="0"/>
              <a:t>A set of guidelines, standards, and tools used for creating and executing automated tests in a structured manner.</a:t>
            </a:r>
          </a:p>
          <a:p>
            <a:endParaRPr lang="en-IN" dirty="0"/>
          </a:p>
        </p:txBody>
      </p:sp>
      <p:sp>
        <p:nvSpPr>
          <p:cNvPr id="4" name="Date Placeholder 3">
            <a:extLst>
              <a:ext uri="{FF2B5EF4-FFF2-40B4-BE49-F238E27FC236}">
                <a16:creationId xmlns:a16="http://schemas.microsoft.com/office/drawing/2014/main" id="{B7F685B0-7C08-4CE0-9C11-78884645BDC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AC016A0-AC24-4225-9029-8D0712077C3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64628B5-6E91-4329-BAE2-0BBAB98AC879}"/>
              </a:ext>
            </a:extLst>
          </p:cNvPr>
          <p:cNvSpPr>
            <a:spLocks noGrp="1"/>
          </p:cNvSpPr>
          <p:nvPr>
            <p:ph type="sldNum" sz="quarter" idx="12"/>
          </p:nvPr>
        </p:nvSpPr>
        <p:spPr/>
        <p:txBody>
          <a:bodyPr/>
          <a:lstStyle/>
          <a:p>
            <a:fld id="{A193C64B-2574-4D3D-B044-92D68AAEF81F}" type="slidenum">
              <a:rPr lang="en-IN" smtClean="0"/>
              <a:t>346</a:t>
            </a:fld>
            <a:endParaRPr lang="en-IN"/>
          </a:p>
        </p:txBody>
      </p:sp>
    </p:spTree>
    <p:extLst>
      <p:ext uri="{BB962C8B-B14F-4D97-AF65-F5344CB8AC3E}">
        <p14:creationId xmlns:p14="http://schemas.microsoft.com/office/powerpoint/2010/main" val="3659261832"/>
      </p:ext>
    </p:extLst>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C2DF0-7B3E-4D8B-BA44-C129F73051B2}"/>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007D5AE2-99F7-4967-ABB1-B47A047B6E05}"/>
              </a:ext>
            </a:extLst>
          </p:cNvPr>
          <p:cNvSpPr>
            <a:spLocks noGrp="1"/>
          </p:cNvSpPr>
          <p:nvPr>
            <p:ph idx="1"/>
          </p:nvPr>
        </p:nvSpPr>
        <p:spPr/>
        <p:txBody>
          <a:bodyPr>
            <a:normAutofit fontScale="85000" lnSpcReduction="20000"/>
          </a:bodyPr>
          <a:lstStyle/>
          <a:p>
            <a:r>
              <a:rPr lang="en-US" b="1" dirty="0"/>
              <a:t>Test Plan: </a:t>
            </a:r>
            <a:r>
              <a:rPr lang="en-US" dirty="0"/>
              <a:t>A document outlining the objectives, scope, approach, and resources for testing a software application.</a:t>
            </a:r>
          </a:p>
          <a:p>
            <a:r>
              <a:rPr lang="en-US" b="1" dirty="0"/>
              <a:t>Visual Testing: </a:t>
            </a:r>
            <a:r>
              <a:rPr lang="en-US" dirty="0"/>
              <a:t>A testing technique that verifies the appearance and layout of web pages to ensure consistency across different browsers and devices.</a:t>
            </a:r>
          </a:p>
          <a:p>
            <a:r>
              <a:rPr lang="en-US" b="1" dirty="0"/>
              <a:t>Dependency Injection: </a:t>
            </a:r>
            <a:r>
              <a:rPr lang="en-US" dirty="0"/>
              <a:t>A design pattern where dependencies are passed into a class or function from external sources, often used in testing to inject mock objects.</a:t>
            </a:r>
          </a:p>
          <a:p>
            <a:r>
              <a:rPr lang="en-US" b="1" dirty="0"/>
              <a:t>Test Driven Development (TDD): </a:t>
            </a:r>
            <a:r>
              <a:rPr lang="en-US" dirty="0"/>
              <a:t>A development approach where tests are written before implementing code, guiding the design and implementation process.</a:t>
            </a:r>
          </a:p>
          <a:p>
            <a:r>
              <a:rPr lang="en-US" b="1" dirty="0"/>
              <a:t>Behavior Driven Development (BDD): </a:t>
            </a:r>
            <a:r>
              <a:rPr lang="en-US" dirty="0"/>
              <a:t>A development approach where tests are expressed in natural language that describes the behavior of the application, often used in conjunction with automation tools like Playwright.</a:t>
            </a:r>
          </a:p>
          <a:p>
            <a:endParaRPr lang="en-IN" dirty="0"/>
          </a:p>
        </p:txBody>
      </p:sp>
      <p:sp>
        <p:nvSpPr>
          <p:cNvPr id="4" name="Date Placeholder 3">
            <a:extLst>
              <a:ext uri="{FF2B5EF4-FFF2-40B4-BE49-F238E27FC236}">
                <a16:creationId xmlns:a16="http://schemas.microsoft.com/office/drawing/2014/main" id="{EE312F49-4F2C-4F52-9300-3D1631E8C51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7551370-C3CC-4C1D-A03A-F065BE02007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89D2C75-D7CF-4A2D-9F11-6551256D6588}"/>
              </a:ext>
            </a:extLst>
          </p:cNvPr>
          <p:cNvSpPr>
            <a:spLocks noGrp="1"/>
          </p:cNvSpPr>
          <p:nvPr>
            <p:ph type="sldNum" sz="quarter" idx="12"/>
          </p:nvPr>
        </p:nvSpPr>
        <p:spPr/>
        <p:txBody>
          <a:bodyPr/>
          <a:lstStyle/>
          <a:p>
            <a:fld id="{A193C64B-2574-4D3D-B044-92D68AAEF81F}" type="slidenum">
              <a:rPr lang="en-IN" smtClean="0"/>
              <a:t>347</a:t>
            </a:fld>
            <a:endParaRPr lang="en-IN"/>
          </a:p>
        </p:txBody>
      </p:sp>
    </p:spTree>
    <p:extLst>
      <p:ext uri="{BB962C8B-B14F-4D97-AF65-F5344CB8AC3E}">
        <p14:creationId xmlns:p14="http://schemas.microsoft.com/office/powerpoint/2010/main" val="3595946252"/>
      </p:ext>
    </p:extLst>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27CAB-1497-4333-902D-62F6288B6F6C}"/>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3EE13FE0-826C-49F3-9CD6-2BC155DEC122}"/>
              </a:ext>
            </a:extLst>
          </p:cNvPr>
          <p:cNvSpPr>
            <a:spLocks noGrp="1"/>
          </p:cNvSpPr>
          <p:nvPr>
            <p:ph idx="1"/>
          </p:nvPr>
        </p:nvSpPr>
        <p:spPr/>
        <p:txBody>
          <a:bodyPr>
            <a:normAutofit fontScale="85000" lnSpcReduction="10000"/>
          </a:bodyPr>
          <a:lstStyle/>
          <a:p>
            <a:r>
              <a:rPr lang="en-US" b="1" dirty="0"/>
              <a:t>Test Prioritization: </a:t>
            </a:r>
            <a:r>
              <a:rPr lang="en-US" dirty="0"/>
              <a:t>Ranking and ordering automated tests based on factors such as criticality, risk, and frequency of failure.</a:t>
            </a:r>
          </a:p>
          <a:p>
            <a:r>
              <a:rPr lang="en-US" b="1" dirty="0"/>
              <a:t>Test Execution: </a:t>
            </a:r>
            <a:r>
              <a:rPr lang="en-US" dirty="0"/>
              <a:t>The process of running automated tests against a software application to verify its behavior and functionality.</a:t>
            </a:r>
          </a:p>
          <a:p>
            <a:r>
              <a:rPr lang="en-US" b="1" dirty="0"/>
              <a:t>Test Harness: </a:t>
            </a:r>
            <a:r>
              <a:rPr lang="en-US" dirty="0"/>
              <a:t>A set of tools, libraries, and utilities used to automate the execution of tests and collect test results.</a:t>
            </a:r>
          </a:p>
          <a:p>
            <a:r>
              <a:rPr lang="en-US" b="1" dirty="0"/>
              <a:t>Test Maintenance: </a:t>
            </a:r>
            <a:r>
              <a:rPr lang="en-US" dirty="0"/>
              <a:t>Updating and adapting automated tests to keep pace with changes in the software application or its environment.</a:t>
            </a:r>
          </a:p>
          <a:p>
            <a:r>
              <a:rPr lang="en-US" b="1" dirty="0"/>
              <a:t>Test Data Generation: </a:t>
            </a:r>
            <a:r>
              <a:rPr lang="en-US" dirty="0"/>
              <a:t>Automatically creating data sets for testing purposes, including input values and expected outcomes.</a:t>
            </a:r>
          </a:p>
          <a:p>
            <a:endParaRPr lang="en-IN" dirty="0"/>
          </a:p>
        </p:txBody>
      </p:sp>
      <p:sp>
        <p:nvSpPr>
          <p:cNvPr id="4" name="Date Placeholder 3">
            <a:extLst>
              <a:ext uri="{FF2B5EF4-FFF2-40B4-BE49-F238E27FC236}">
                <a16:creationId xmlns:a16="http://schemas.microsoft.com/office/drawing/2014/main" id="{C6DDA2FE-66A1-4607-A8D2-33FC1446876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2B5891E-DFAC-438F-9672-2A963DBA4E6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47C5174-1C04-4456-A5AF-3EC055F5E3FA}"/>
              </a:ext>
            </a:extLst>
          </p:cNvPr>
          <p:cNvSpPr>
            <a:spLocks noGrp="1"/>
          </p:cNvSpPr>
          <p:nvPr>
            <p:ph type="sldNum" sz="quarter" idx="12"/>
          </p:nvPr>
        </p:nvSpPr>
        <p:spPr/>
        <p:txBody>
          <a:bodyPr/>
          <a:lstStyle/>
          <a:p>
            <a:fld id="{A193C64B-2574-4D3D-B044-92D68AAEF81F}" type="slidenum">
              <a:rPr lang="en-IN" smtClean="0"/>
              <a:t>348</a:t>
            </a:fld>
            <a:endParaRPr lang="en-IN"/>
          </a:p>
        </p:txBody>
      </p:sp>
    </p:spTree>
    <p:extLst>
      <p:ext uri="{BB962C8B-B14F-4D97-AF65-F5344CB8AC3E}">
        <p14:creationId xmlns:p14="http://schemas.microsoft.com/office/powerpoint/2010/main" val="3317345567"/>
      </p:ext>
    </p:extLst>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57881-C6CE-4564-9F6C-68C61A9316CD}"/>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24D43169-6784-4385-A9C6-76C2B469B99D}"/>
              </a:ext>
            </a:extLst>
          </p:cNvPr>
          <p:cNvSpPr>
            <a:spLocks noGrp="1"/>
          </p:cNvSpPr>
          <p:nvPr>
            <p:ph idx="1"/>
          </p:nvPr>
        </p:nvSpPr>
        <p:spPr/>
        <p:txBody>
          <a:bodyPr>
            <a:normAutofit fontScale="85000" lnSpcReduction="10000"/>
          </a:bodyPr>
          <a:lstStyle/>
          <a:p>
            <a:r>
              <a:rPr lang="en-US" b="1" dirty="0"/>
              <a:t>Test Orchestration: </a:t>
            </a:r>
            <a:r>
              <a:rPr lang="en-US" dirty="0"/>
              <a:t>Coordinating and managing the execution of automated tests across multiple environments and configurations.</a:t>
            </a:r>
          </a:p>
          <a:p>
            <a:r>
              <a:rPr lang="en-US" b="1" dirty="0"/>
              <a:t>Test Automation Engineer: </a:t>
            </a:r>
            <a:r>
              <a:rPr lang="en-US" dirty="0"/>
              <a:t>A professional responsible for designing, implementing, and maintaining automated tests and testing frameworks.</a:t>
            </a:r>
          </a:p>
          <a:p>
            <a:r>
              <a:rPr lang="en-US" b="1" dirty="0"/>
              <a:t>Test Repository</a:t>
            </a:r>
            <a:r>
              <a:rPr lang="en-US" dirty="0"/>
              <a:t>: A centralized storage location for storing and managing automated tests, including version control and access control.</a:t>
            </a:r>
          </a:p>
          <a:p>
            <a:r>
              <a:rPr lang="en-US" b="1" dirty="0"/>
              <a:t>Test Strategy: </a:t>
            </a:r>
            <a:r>
              <a:rPr lang="en-US" dirty="0"/>
              <a:t>A high-level plan outlining the approach, objectives, scope, and resources for testing a software application.</a:t>
            </a:r>
          </a:p>
          <a:p>
            <a:r>
              <a:rPr lang="en-US" b="1" dirty="0"/>
              <a:t>Test Coverage Analysis: </a:t>
            </a:r>
            <a:r>
              <a:rPr lang="en-US" dirty="0"/>
              <a:t>Evaluating the extent to which automated tests exercise different parts of the software application, such as code lines, branches, and paths.</a:t>
            </a:r>
          </a:p>
          <a:p>
            <a:endParaRPr lang="en-IN" dirty="0"/>
          </a:p>
        </p:txBody>
      </p:sp>
      <p:sp>
        <p:nvSpPr>
          <p:cNvPr id="4" name="Date Placeholder 3">
            <a:extLst>
              <a:ext uri="{FF2B5EF4-FFF2-40B4-BE49-F238E27FC236}">
                <a16:creationId xmlns:a16="http://schemas.microsoft.com/office/drawing/2014/main" id="{70140D4C-BCB5-4F86-BD83-BEF05B1952A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80473AD-32B0-4238-990E-50521EA16D3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C2616207-75AA-4255-AB73-845354AC2A1F}"/>
              </a:ext>
            </a:extLst>
          </p:cNvPr>
          <p:cNvSpPr>
            <a:spLocks noGrp="1"/>
          </p:cNvSpPr>
          <p:nvPr>
            <p:ph type="sldNum" sz="quarter" idx="12"/>
          </p:nvPr>
        </p:nvSpPr>
        <p:spPr/>
        <p:txBody>
          <a:bodyPr/>
          <a:lstStyle/>
          <a:p>
            <a:fld id="{A193C64B-2574-4D3D-B044-92D68AAEF81F}" type="slidenum">
              <a:rPr lang="en-IN" smtClean="0"/>
              <a:t>349</a:t>
            </a:fld>
            <a:endParaRPr lang="en-IN"/>
          </a:p>
        </p:txBody>
      </p:sp>
    </p:spTree>
    <p:extLst>
      <p:ext uri="{BB962C8B-B14F-4D97-AF65-F5344CB8AC3E}">
        <p14:creationId xmlns:p14="http://schemas.microsoft.com/office/powerpoint/2010/main" val="5945412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0ED2F-D3BF-4E07-B6FC-D3E1D65E0167}"/>
              </a:ext>
            </a:extLst>
          </p:cNvPr>
          <p:cNvSpPr>
            <a:spLocks noGrp="1"/>
          </p:cNvSpPr>
          <p:nvPr>
            <p:ph type="title"/>
          </p:nvPr>
        </p:nvSpPr>
        <p:spPr/>
        <p:txBody>
          <a:bodyPr/>
          <a:lstStyle/>
          <a:p>
            <a:r>
              <a:rPr lang="en-US" dirty="0"/>
              <a:t>Objects &amp; Utilities</a:t>
            </a:r>
            <a:endParaRPr lang="en-IN" dirty="0"/>
          </a:p>
        </p:txBody>
      </p:sp>
      <p:sp>
        <p:nvSpPr>
          <p:cNvPr id="3" name="Content Placeholder 2">
            <a:extLst>
              <a:ext uri="{FF2B5EF4-FFF2-40B4-BE49-F238E27FC236}">
                <a16:creationId xmlns:a16="http://schemas.microsoft.com/office/drawing/2014/main" id="{8D1492FB-FDC1-4BBF-BD21-49FF1FF5B57C}"/>
              </a:ext>
            </a:extLst>
          </p:cNvPr>
          <p:cNvSpPr>
            <a:spLocks noGrp="1"/>
          </p:cNvSpPr>
          <p:nvPr>
            <p:ph idx="1"/>
          </p:nvPr>
        </p:nvSpPr>
        <p:spPr/>
        <p:txBody>
          <a:bodyPr>
            <a:normAutofit fontScale="92500" lnSpcReduction="10000"/>
          </a:bodyPr>
          <a:lstStyle/>
          <a:p>
            <a:r>
              <a:rPr lang="en-US" b="1" dirty="0" err="1">
                <a:highlight>
                  <a:srgbClr val="FFFF00"/>
                </a:highlight>
              </a:rPr>
              <a:t>beforeEach</a:t>
            </a:r>
            <a:r>
              <a:rPr lang="en-US" dirty="0"/>
              <a:t>: The </a:t>
            </a:r>
            <a:r>
              <a:rPr lang="en-US" dirty="0" err="1"/>
              <a:t>beforeEach</a:t>
            </a:r>
            <a:r>
              <a:rPr lang="en-US" dirty="0"/>
              <a:t> hook is used to run setup code before each test case. It's often used to set up the test environment, such as launching the browser or navigating to a certain page.</a:t>
            </a:r>
          </a:p>
          <a:p>
            <a:r>
              <a:rPr lang="en-US" b="1" dirty="0" err="1">
                <a:highlight>
                  <a:srgbClr val="FFFF00"/>
                </a:highlight>
              </a:rPr>
              <a:t>afterEach</a:t>
            </a:r>
            <a:r>
              <a:rPr lang="en-US" dirty="0"/>
              <a:t>: The </a:t>
            </a:r>
            <a:r>
              <a:rPr lang="en-US" dirty="0" err="1"/>
              <a:t>afterEach</a:t>
            </a:r>
            <a:r>
              <a:rPr lang="en-US" dirty="0"/>
              <a:t> hook is used to run teardown code after each test case. It's often used to clean up the test environment, such as closing the browser or resetting state.</a:t>
            </a:r>
          </a:p>
          <a:p>
            <a:r>
              <a:rPr lang="en-US" b="1" dirty="0">
                <a:highlight>
                  <a:srgbClr val="FFFF00"/>
                </a:highlight>
              </a:rPr>
              <a:t>describe</a:t>
            </a:r>
            <a:r>
              <a:rPr lang="en-US" dirty="0"/>
              <a:t>: The describe function is used to group related test cases together. It allows you to organize your tests into logical groups, making them easier to manage.</a:t>
            </a:r>
          </a:p>
          <a:p>
            <a:r>
              <a:rPr lang="en-US" b="1" dirty="0">
                <a:highlight>
                  <a:srgbClr val="FFFF00"/>
                </a:highlight>
              </a:rPr>
              <a:t>context</a:t>
            </a:r>
            <a:r>
              <a:rPr lang="en-US" dirty="0"/>
              <a:t>: The context object provides information about the current test context, including the browser instance and the current page.</a:t>
            </a:r>
            <a:endParaRPr lang="en-IN" dirty="0"/>
          </a:p>
        </p:txBody>
      </p:sp>
      <p:sp>
        <p:nvSpPr>
          <p:cNvPr id="4" name="Date Placeholder 3">
            <a:extLst>
              <a:ext uri="{FF2B5EF4-FFF2-40B4-BE49-F238E27FC236}">
                <a16:creationId xmlns:a16="http://schemas.microsoft.com/office/drawing/2014/main" id="{DAE0FA84-A983-4ACA-9383-E52B5DC894A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65DDAB62-8B4F-4B22-B771-95A63C4C6C7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B651555-E02D-4E9E-81AC-588F0EDAF077}"/>
              </a:ext>
            </a:extLst>
          </p:cNvPr>
          <p:cNvSpPr>
            <a:spLocks noGrp="1"/>
          </p:cNvSpPr>
          <p:nvPr>
            <p:ph type="sldNum" sz="quarter" idx="12"/>
          </p:nvPr>
        </p:nvSpPr>
        <p:spPr/>
        <p:txBody>
          <a:bodyPr/>
          <a:lstStyle/>
          <a:p>
            <a:fld id="{A193C64B-2574-4D3D-B044-92D68AAEF81F}" type="slidenum">
              <a:rPr lang="en-IN" smtClean="0"/>
              <a:t>35</a:t>
            </a:fld>
            <a:endParaRPr lang="en-IN"/>
          </a:p>
        </p:txBody>
      </p:sp>
    </p:spTree>
    <p:extLst>
      <p:ext uri="{BB962C8B-B14F-4D97-AF65-F5344CB8AC3E}">
        <p14:creationId xmlns:p14="http://schemas.microsoft.com/office/powerpoint/2010/main" val="3523866484"/>
      </p:ext>
    </p:extLst>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00D0E-1AEB-40B4-9F4C-807C1A4099DB}"/>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80CEF7F0-08FB-4A13-BC3F-86D1F703F2B0}"/>
              </a:ext>
            </a:extLst>
          </p:cNvPr>
          <p:cNvSpPr>
            <a:spLocks noGrp="1"/>
          </p:cNvSpPr>
          <p:nvPr>
            <p:ph idx="1"/>
          </p:nvPr>
        </p:nvSpPr>
        <p:spPr/>
        <p:txBody>
          <a:bodyPr>
            <a:normAutofit fontScale="85000" lnSpcReduction="10000"/>
          </a:bodyPr>
          <a:lstStyle/>
          <a:p>
            <a:r>
              <a:rPr lang="en-US" b="1" dirty="0"/>
              <a:t>Test Suite Execution</a:t>
            </a:r>
            <a:r>
              <a:rPr lang="en-US" dirty="0"/>
              <a:t>: Running a collection of automated tests together as a group to verify the behavior and functionality of a software application.</a:t>
            </a:r>
          </a:p>
          <a:p>
            <a:r>
              <a:rPr lang="en-US" b="1" dirty="0"/>
              <a:t>Test Result Analysis: </a:t>
            </a:r>
            <a:r>
              <a:rPr lang="en-US" dirty="0"/>
              <a:t>Analyzing the output and outcomes of automated tests to identify defects, trends, and areas for improvement.</a:t>
            </a:r>
          </a:p>
          <a:p>
            <a:r>
              <a:rPr lang="en-US" b="1" dirty="0"/>
              <a:t>Test Refactoring: </a:t>
            </a:r>
            <a:r>
              <a:rPr lang="en-US" dirty="0"/>
              <a:t>Restructuring and optimizing automated tests to improve readability, maintainability, and efficiency.</a:t>
            </a:r>
          </a:p>
          <a:p>
            <a:r>
              <a:rPr lang="en-US" b="1" dirty="0"/>
              <a:t>Test Deployment Pipeline: </a:t>
            </a:r>
            <a:r>
              <a:rPr lang="en-US" dirty="0"/>
              <a:t>A series of automated steps that code changes go through, from development to deployment, including building, testing, and deployment stages.</a:t>
            </a:r>
          </a:p>
          <a:p>
            <a:r>
              <a:rPr lang="en-US" b="1" dirty="0"/>
              <a:t>Test Design Pattern: </a:t>
            </a:r>
            <a:r>
              <a:rPr lang="en-US" dirty="0"/>
              <a:t>A reusable solution or template for organizing and structuring automated tests to address common testing challenges and scenarios.</a:t>
            </a:r>
          </a:p>
          <a:p>
            <a:endParaRPr lang="en-IN" dirty="0"/>
          </a:p>
        </p:txBody>
      </p:sp>
      <p:sp>
        <p:nvSpPr>
          <p:cNvPr id="4" name="Date Placeholder 3">
            <a:extLst>
              <a:ext uri="{FF2B5EF4-FFF2-40B4-BE49-F238E27FC236}">
                <a16:creationId xmlns:a16="http://schemas.microsoft.com/office/drawing/2014/main" id="{D1F052A7-939E-4198-8A13-1911EC2A0AF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8D91289-2977-4A33-AD64-E9C83582BCD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A8BBE6D-4B61-4118-94EE-6D98B8DF1B04}"/>
              </a:ext>
            </a:extLst>
          </p:cNvPr>
          <p:cNvSpPr>
            <a:spLocks noGrp="1"/>
          </p:cNvSpPr>
          <p:nvPr>
            <p:ph type="sldNum" sz="quarter" idx="12"/>
          </p:nvPr>
        </p:nvSpPr>
        <p:spPr/>
        <p:txBody>
          <a:bodyPr/>
          <a:lstStyle/>
          <a:p>
            <a:fld id="{A193C64B-2574-4D3D-B044-92D68AAEF81F}" type="slidenum">
              <a:rPr lang="en-IN" smtClean="0"/>
              <a:t>350</a:t>
            </a:fld>
            <a:endParaRPr lang="en-IN"/>
          </a:p>
        </p:txBody>
      </p:sp>
    </p:spTree>
    <p:extLst>
      <p:ext uri="{BB962C8B-B14F-4D97-AF65-F5344CB8AC3E}">
        <p14:creationId xmlns:p14="http://schemas.microsoft.com/office/powerpoint/2010/main" val="2688924753"/>
      </p:ext>
    </p:extLst>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2BFD1-F12B-449D-8D41-E4DE42CD5F32}"/>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7A5A5A80-2937-4D9C-BFE7-A6AC1F752D34}"/>
              </a:ext>
            </a:extLst>
          </p:cNvPr>
          <p:cNvSpPr>
            <a:spLocks noGrp="1"/>
          </p:cNvSpPr>
          <p:nvPr>
            <p:ph idx="1"/>
          </p:nvPr>
        </p:nvSpPr>
        <p:spPr/>
        <p:txBody>
          <a:bodyPr>
            <a:normAutofit fontScale="85000" lnSpcReduction="20000"/>
          </a:bodyPr>
          <a:lstStyle/>
          <a:p>
            <a:r>
              <a:rPr lang="en-US" b="1" dirty="0"/>
              <a:t>Test Case Prioritization: </a:t>
            </a:r>
            <a:r>
              <a:rPr lang="en-US" dirty="0"/>
              <a:t>Ranking and ordering individual test cases within a test suite based on factors such as criticality, risk, and likelihood of failure.</a:t>
            </a:r>
          </a:p>
          <a:p>
            <a:r>
              <a:rPr lang="en-US" b="1" dirty="0"/>
              <a:t>Test Environment Configuration: </a:t>
            </a:r>
            <a:r>
              <a:rPr lang="en-US" dirty="0"/>
              <a:t>Setting up and configuring test environments, including hardware, software, and network settings, to ensure consistency and reproducibility of test results.</a:t>
            </a:r>
          </a:p>
          <a:p>
            <a:r>
              <a:rPr lang="en-US" b="1" dirty="0"/>
              <a:t>Test Discovery: </a:t>
            </a:r>
            <a:r>
              <a:rPr lang="en-US" dirty="0"/>
              <a:t>Identifying and locating automated tests within a codebase or test repository, including categorization and classification based on attributes such as functionality, complexity, and ownership.</a:t>
            </a:r>
          </a:p>
          <a:p>
            <a:r>
              <a:rPr lang="en-US" b="1" dirty="0"/>
              <a:t>Test Harness Development: </a:t>
            </a:r>
            <a:r>
              <a:rPr lang="en-US" dirty="0"/>
              <a:t>Designing, implementing, and maintaining a set of tools, libraries, and utilities used to automate the execution of tests and collect test results.</a:t>
            </a:r>
          </a:p>
          <a:p>
            <a:r>
              <a:rPr lang="en-US" b="1" dirty="0"/>
              <a:t>Test Dependency Management: </a:t>
            </a:r>
            <a:r>
              <a:rPr lang="en-US" dirty="0"/>
              <a:t>Managing dependencies and interdependencies between automated tests, including establishing and maintaining test execution order, data dependencies, and environment dependencies.</a:t>
            </a:r>
          </a:p>
          <a:p>
            <a:endParaRPr lang="en-IN" dirty="0"/>
          </a:p>
        </p:txBody>
      </p:sp>
      <p:sp>
        <p:nvSpPr>
          <p:cNvPr id="4" name="Date Placeholder 3">
            <a:extLst>
              <a:ext uri="{FF2B5EF4-FFF2-40B4-BE49-F238E27FC236}">
                <a16:creationId xmlns:a16="http://schemas.microsoft.com/office/drawing/2014/main" id="{7592CF54-30BF-48EF-AEAE-1B41D13DA5D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7D855BD-05B4-4A5B-B12D-6B7FB280F7F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E0FBA5E-10A1-4FFF-865E-1F7F42B51696}"/>
              </a:ext>
            </a:extLst>
          </p:cNvPr>
          <p:cNvSpPr>
            <a:spLocks noGrp="1"/>
          </p:cNvSpPr>
          <p:nvPr>
            <p:ph type="sldNum" sz="quarter" idx="12"/>
          </p:nvPr>
        </p:nvSpPr>
        <p:spPr/>
        <p:txBody>
          <a:bodyPr/>
          <a:lstStyle/>
          <a:p>
            <a:fld id="{A193C64B-2574-4D3D-B044-92D68AAEF81F}" type="slidenum">
              <a:rPr lang="en-IN" smtClean="0"/>
              <a:t>351</a:t>
            </a:fld>
            <a:endParaRPr lang="en-IN"/>
          </a:p>
        </p:txBody>
      </p:sp>
    </p:spTree>
    <p:extLst>
      <p:ext uri="{BB962C8B-B14F-4D97-AF65-F5344CB8AC3E}">
        <p14:creationId xmlns:p14="http://schemas.microsoft.com/office/powerpoint/2010/main" val="3564471912"/>
      </p:ext>
    </p:extLst>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1A8D9-2D6F-4EBD-A17D-077B339E5C83}"/>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C8190CE0-D19B-4C4D-B457-98729E151D33}"/>
              </a:ext>
            </a:extLst>
          </p:cNvPr>
          <p:cNvSpPr>
            <a:spLocks noGrp="1"/>
          </p:cNvSpPr>
          <p:nvPr>
            <p:ph idx="1"/>
          </p:nvPr>
        </p:nvSpPr>
        <p:spPr/>
        <p:txBody>
          <a:bodyPr>
            <a:normAutofit fontScale="85000" lnSpcReduction="10000"/>
          </a:bodyPr>
          <a:lstStyle/>
          <a:p>
            <a:r>
              <a:rPr lang="en-US" b="1" dirty="0"/>
              <a:t>Test Result Visualization: </a:t>
            </a:r>
            <a:r>
              <a:rPr lang="en-US" dirty="0"/>
              <a:t>Visualizing and presenting the output and outcomes of automated tests in a clear and comprehensible manner, including dashboards, reports, and charts.</a:t>
            </a:r>
          </a:p>
          <a:p>
            <a:r>
              <a:rPr lang="en-US" b="1" dirty="0"/>
              <a:t>Test Coverage Reporting: </a:t>
            </a:r>
            <a:r>
              <a:rPr lang="en-US" dirty="0"/>
              <a:t>Reporting on the extent to which automated tests exercise different parts of the software application, such as code lines, branches, and paths, including metrics, trends, and analysis.</a:t>
            </a:r>
          </a:p>
          <a:p>
            <a:r>
              <a:rPr lang="en-US" b="1" dirty="0"/>
              <a:t>Test Execution Monitoring: </a:t>
            </a:r>
            <a:r>
              <a:rPr lang="en-US" dirty="0"/>
              <a:t>Monitoring the progress and status of automated test execution in real-time, including tracking test progress, detecting failures, and managing test queues and priorities.</a:t>
            </a:r>
          </a:p>
          <a:p>
            <a:r>
              <a:rPr lang="en-US" b="1" dirty="0"/>
              <a:t>Test Failure Analysis: </a:t>
            </a:r>
            <a:r>
              <a:rPr lang="en-US" dirty="0"/>
              <a:t>Analyzing and diagnosing failures and defects identified during automated test execution, including root cause analysis, impact assessment, and defect triage.</a:t>
            </a:r>
          </a:p>
          <a:p>
            <a:r>
              <a:rPr lang="en-US" b="1" dirty="0"/>
              <a:t>Test Maintenance Automation: </a:t>
            </a:r>
            <a:r>
              <a:rPr lang="en-US" dirty="0"/>
              <a:t>Automating tasks and activities related to maintaining and updating automated tests, including refactoring, regression testing, and test environment provisioning.</a:t>
            </a:r>
          </a:p>
          <a:p>
            <a:endParaRPr lang="en-IN" dirty="0"/>
          </a:p>
        </p:txBody>
      </p:sp>
      <p:sp>
        <p:nvSpPr>
          <p:cNvPr id="4" name="Date Placeholder 3">
            <a:extLst>
              <a:ext uri="{FF2B5EF4-FFF2-40B4-BE49-F238E27FC236}">
                <a16:creationId xmlns:a16="http://schemas.microsoft.com/office/drawing/2014/main" id="{448FCDDD-3843-4CC0-A4C4-C6016B9613C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B10BD2E-A315-4DD2-854A-0557D35D768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C194F4A-B2EE-4450-A468-0E062E53B09A}"/>
              </a:ext>
            </a:extLst>
          </p:cNvPr>
          <p:cNvSpPr>
            <a:spLocks noGrp="1"/>
          </p:cNvSpPr>
          <p:nvPr>
            <p:ph type="sldNum" sz="quarter" idx="12"/>
          </p:nvPr>
        </p:nvSpPr>
        <p:spPr/>
        <p:txBody>
          <a:bodyPr/>
          <a:lstStyle/>
          <a:p>
            <a:fld id="{A193C64B-2574-4D3D-B044-92D68AAEF81F}" type="slidenum">
              <a:rPr lang="en-IN" smtClean="0"/>
              <a:t>352</a:t>
            </a:fld>
            <a:endParaRPr lang="en-IN"/>
          </a:p>
        </p:txBody>
      </p:sp>
    </p:spTree>
    <p:extLst>
      <p:ext uri="{BB962C8B-B14F-4D97-AF65-F5344CB8AC3E}">
        <p14:creationId xmlns:p14="http://schemas.microsoft.com/office/powerpoint/2010/main" val="2604101453"/>
      </p:ext>
    </p:extLst>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9C81E-892E-4FE3-826B-A555CA531FAF}"/>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AA3F55CA-FDC2-47C8-B1DE-B27F98DF493E}"/>
              </a:ext>
            </a:extLst>
          </p:cNvPr>
          <p:cNvSpPr>
            <a:spLocks noGrp="1"/>
          </p:cNvSpPr>
          <p:nvPr>
            <p:ph idx="1"/>
          </p:nvPr>
        </p:nvSpPr>
        <p:spPr/>
        <p:txBody>
          <a:bodyPr>
            <a:normAutofit fontScale="70000" lnSpcReduction="20000"/>
          </a:bodyPr>
          <a:lstStyle/>
          <a:p>
            <a:r>
              <a:rPr lang="en-US" b="1" dirty="0"/>
              <a:t>Test Data Management Automation: </a:t>
            </a:r>
            <a:r>
              <a:rPr lang="en-US" dirty="0"/>
              <a:t>Automating tasks and activities related to managing and generating test data, including data extraction, transformation, and loading (ETL), as well as synthetic data generation and masking.</a:t>
            </a:r>
          </a:p>
          <a:p>
            <a:r>
              <a:rPr lang="en-US" b="1" dirty="0"/>
              <a:t>Test Orchestration Automation: </a:t>
            </a:r>
            <a:r>
              <a:rPr lang="en-US" dirty="0"/>
              <a:t>Automating tasks and activities related to coordinating and managing the execution of automated tests across multiple environments and configurations, including scheduling, parallelization, and distribution.</a:t>
            </a:r>
          </a:p>
          <a:p>
            <a:r>
              <a:rPr lang="en-US" b="1" dirty="0"/>
              <a:t>Test Result Analysis Automation: </a:t>
            </a:r>
            <a:r>
              <a:rPr lang="en-US" dirty="0"/>
              <a:t>Automating tasks and activities related to analyzing and interpreting the output and outcomes of automated tests, including test result aggregation, normalization, and visualization.</a:t>
            </a:r>
          </a:p>
          <a:p>
            <a:r>
              <a:rPr lang="en-US" b="1" dirty="0"/>
              <a:t>Test Reporting Automation: </a:t>
            </a:r>
            <a:r>
              <a:rPr lang="en-US" dirty="0"/>
              <a:t>Automating tasks and activities related to generating, formatting, and distributing reports and artifacts produced by automated tests, including report generation, customization, and delivery.</a:t>
            </a:r>
          </a:p>
          <a:p>
            <a:r>
              <a:rPr lang="en-US" b="1" dirty="0"/>
              <a:t>Test Deployment Automation: </a:t>
            </a:r>
            <a:r>
              <a:rPr lang="en-US" dirty="0"/>
              <a:t>Automating tasks and activities related to deploying and releasing changes to the software application, including continuous integration (CI), continuous delivery (CD), and deployment pipeline automation.</a:t>
            </a:r>
            <a:endParaRPr lang="en-IN" dirty="0"/>
          </a:p>
        </p:txBody>
      </p:sp>
      <p:sp>
        <p:nvSpPr>
          <p:cNvPr id="4" name="Date Placeholder 3">
            <a:extLst>
              <a:ext uri="{FF2B5EF4-FFF2-40B4-BE49-F238E27FC236}">
                <a16:creationId xmlns:a16="http://schemas.microsoft.com/office/drawing/2014/main" id="{87A723C1-C8E4-40ED-879F-718E2865885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C2DA725-D30B-438A-B710-38599C41F6A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745D09E-AD1A-4999-8911-CC0190C2DB00}"/>
              </a:ext>
            </a:extLst>
          </p:cNvPr>
          <p:cNvSpPr>
            <a:spLocks noGrp="1"/>
          </p:cNvSpPr>
          <p:nvPr>
            <p:ph type="sldNum" sz="quarter" idx="12"/>
          </p:nvPr>
        </p:nvSpPr>
        <p:spPr/>
        <p:txBody>
          <a:bodyPr/>
          <a:lstStyle/>
          <a:p>
            <a:fld id="{A193C64B-2574-4D3D-B044-92D68AAEF81F}" type="slidenum">
              <a:rPr lang="en-IN" smtClean="0"/>
              <a:t>353</a:t>
            </a:fld>
            <a:endParaRPr lang="en-IN"/>
          </a:p>
        </p:txBody>
      </p:sp>
    </p:spTree>
    <p:extLst>
      <p:ext uri="{BB962C8B-B14F-4D97-AF65-F5344CB8AC3E}">
        <p14:creationId xmlns:p14="http://schemas.microsoft.com/office/powerpoint/2010/main" val="2475640037"/>
      </p:ext>
    </p:extLst>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A1F2F-5A6C-4297-991A-79419A339DB3}"/>
              </a:ext>
            </a:extLst>
          </p:cNvPr>
          <p:cNvSpPr>
            <a:spLocks noGrp="1"/>
          </p:cNvSpPr>
          <p:nvPr>
            <p:ph type="title"/>
          </p:nvPr>
        </p:nvSpPr>
        <p:spPr/>
        <p:txBody>
          <a:bodyPr/>
          <a:lstStyle/>
          <a:p>
            <a:r>
              <a:rPr lang="en-US" dirty="0"/>
              <a:t>100 Terminologies</a:t>
            </a:r>
            <a:endParaRPr lang="en-IN" dirty="0"/>
          </a:p>
        </p:txBody>
      </p:sp>
      <p:sp>
        <p:nvSpPr>
          <p:cNvPr id="3" name="Content Placeholder 2">
            <a:extLst>
              <a:ext uri="{FF2B5EF4-FFF2-40B4-BE49-F238E27FC236}">
                <a16:creationId xmlns:a16="http://schemas.microsoft.com/office/drawing/2014/main" id="{6602C6C0-1546-4550-A13D-EAC5E00B4154}"/>
              </a:ext>
            </a:extLst>
          </p:cNvPr>
          <p:cNvSpPr>
            <a:spLocks noGrp="1"/>
          </p:cNvSpPr>
          <p:nvPr>
            <p:ph idx="1"/>
          </p:nvPr>
        </p:nvSpPr>
        <p:spPr/>
        <p:txBody>
          <a:bodyPr>
            <a:normAutofit fontScale="70000" lnSpcReduction="20000"/>
          </a:bodyPr>
          <a:lstStyle/>
          <a:p>
            <a:r>
              <a:rPr lang="en-US" b="1" dirty="0"/>
              <a:t>Test Environment Provisioning Automation: </a:t>
            </a:r>
            <a:r>
              <a:rPr lang="en-US" dirty="0"/>
              <a:t>Automating tasks and activities related to setting up and configuring test environments, including infrastructure as code (</a:t>
            </a:r>
            <a:r>
              <a:rPr lang="en-US" dirty="0" err="1"/>
              <a:t>IaC</a:t>
            </a:r>
            <a:r>
              <a:rPr lang="en-US" dirty="0"/>
              <a:t>), configuration management, and containerization.</a:t>
            </a:r>
          </a:p>
          <a:p>
            <a:r>
              <a:rPr lang="en-US" b="1" dirty="0"/>
              <a:t>Test Workflow Automation: </a:t>
            </a:r>
            <a:r>
              <a:rPr lang="en-US" dirty="0"/>
              <a:t>Automating tasks and activities related to managing and executing the end-to-end testing process, including test planning, execution, monitoring, and reporting, as well as integration with other development and operations processes.</a:t>
            </a:r>
          </a:p>
          <a:p>
            <a:r>
              <a:rPr lang="en-US" b="1" dirty="0"/>
              <a:t>Test Lifecycle Management Automation: </a:t>
            </a:r>
            <a:r>
              <a:rPr lang="en-US" dirty="0"/>
              <a:t>Automating tasks and activities related to managing and governing the entire lifecycle of automated tests, including version control, traceability, auditability, and compliance.</a:t>
            </a:r>
          </a:p>
          <a:p>
            <a:r>
              <a:rPr lang="en-US" b="1" dirty="0"/>
              <a:t>Test Integration Automation: </a:t>
            </a:r>
            <a:r>
              <a:rPr lang="en-US" dirty="0"/>
              <a:t>Automating tasks and activities related to integrating automated tests with other development and operations tools, systems, and processes, including collaboration, notification, and workflow automation.</a:t>
            </a:r>
          </a:p>
          <a:p>
            <a:r>
              <a:rPr lang="en-US" b="1" dirty="0"/>
              <a:t>Test Optimization Automation: </a:t>
            </a:r>
            <a:r>
              <a:rPr lang="en-US" dirty="0"/>
              <a:t>Automating tasks and activities related to optimizing and improving the effectiveness, efficiency, and reliability of automated tests, including performance tuning, resource allocation, and feedback loop </a:t>
            </a:r>
            <a:r>
              <a:rPr lang="en-US" dirty="0" err="1"/>
              <a:t>optimizatio</a:t>
            </a:r>
            <a:endParaRPr lang="en-US" dirty="0"/>
          </a:p>
        </p:txBody>
      </p:sp>
      <p:sp>
        <p:nvSpPr>
          <p:cNvPr id="4" name="Date Placeholder 3">
            <a:extLst>
              <a:ext uri="{FF2B5EF4-FFF2-40B4-BE49-F238E27FC236}">
                <a16:creationId xmlns:a16="http://schemas.microsoft.com/office/drawing/2014/main" id="{9F3DAFCB-960F-4787-9632-E4799185C2B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932273D-688E-4470-A59C-107D5B8AE2E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F75A131-5B24-421F-9D14-4DC1CFD66B84}"/>
              </a:ext>
            </a:extLst>
          </p:cNvPr>
          <p:cNvSpPr>
            <a:spLocks noGrp="1"/>
          </p:cNvSpPr>
          <p:nvPr>
            <p:ph type="sldNum" sz="quarter" idx="12"/>
          </p:nvPr>
        </p:nvSpPr>
        <p:spPr/>
        <p:txBody>
          <a:bodyPr/>
          <a:lstStyle/>
          <a:p>
            <a:fld id="{A193C64B-2574-4D3D-B044-92D68AAEF81F}" type="slidenum">
              <a:rPr lang="en-IN" smtClean="0"/>
              <a:t>354</a:t>
            </a:fld>
            <a:endParaRPr lang="en-IN"/>
          </a:p>
        </p:txBody>
      </p:sp>
    </p:spTree>
    <p:extLst>
      <p:ext uri="{BB962C8B-B14F-4D97-AF65-F5344CB8AC3E}">
        <p14:creationId xmlns:p14="http://schemas.microsoft.com/office/powerpoint/2010/main" val="1895213554"/>
      </p:ext>
    </p:extLst>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F57F67-6DEC-407C-A098-C0BDFE8E176F}"/>
              </a:ext>
            </a:extLst>
          </p:cNvPr>
          <p:cNvSpPr>
            <a:spLocks noGrp="1"/>
          </p:cNvSpPr>
          <p:nvPr>
            <p:ph type="ctrTitle"/>
          </p:nvPr>
        </p:nvSpPr>
        <p:spPr/>
        <p:txBody>
          <a:bodyPr/>
          <a:lstStyle/>
          <a:p>
            <a:r>
              <a:rPr lang="en-US" dirty="0"/>
              <a:t>Thank you </a:t>
            </a:r>
            <a:endParaRPr lang="en-IN" dirty="0"/>
          </a:p>
        </p:txBody>
      </p:sp>
      <p:sp>
        <p:nvSpPr>
          <p:cNvPr id="5" name="Subtitle 4">
            <a:extLst>
              <a:ext uri="{FF2B5EF4-FFF2-40B4-BE49-F238E27FC236}">
                <a16:creationId xmlns:a16="http://schemas.microsoft.com/office/drawing/2014/main" id="{6590A273-91DE-4D71-8C99-A56411362A6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9184483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138A2-3731-4E26-B72D-A252AFC85E32}"/>
              </a:ext>
            </a:extLst>
          </p:cNvPr>
          <p:cNvSpPr>
            <a:spLocks noGrp="1"/>
          </p:cNvSpPr>
          <p:nvPr>
            <p:ph type="title"/>
          </p:nvPr>
        </p:nvSpPr>
        <p:spPr/>
        <p:txBody>
          <a:bodyPr/>
          <a:lstStyle/>
          <a:p>
            <a:r>
              <a:rPr lang="en-US" dirty="0"/>
              <a:t>Objects &amp; Utilities</a:t>
            </a:r>
            <a:endParaRPr lang="en-IN" dirty="0"/>
          </a:p>
        </p:txBody>
      </p:sp>
      <p:sp>
        <p:nvSpPr>
          <p:cNvPr id="3" name="Content Placeholder 2">
            <a:extLst>
              <a:ext uri="{FF2B5EF4-FFF2-40B4-BE49-F238E27FC236}">
                <a16:creationId xmlns:a16="http://schemas.microsoft.com/office/drawing/2014/main" id="{BF50FA65-3FDA-4186-A98E-4CCB7BB41108}"/>
              </a:ext>
            </a:extLst>
          </p:cNvPr>
          <p:cNvSpPr>
            <a:spLocks noGrp="1"/>
          </p:cNvSpPr>
          <p:nvPr>
            <p:ph idx="1"/>
          </p:nvPr>
        </p:nvSpPr>
        <p:spPr/>
        <p:txBody>
          <a:bodyPr/>
          <a:lstStyle/>
          <a:p>
            <a:r>
              <a:rPr lang="en-US" b="1" dirty="0" err="1">
                <a:highlight>
                  <a:srgbClr val="FFFF00"/>
                </a:highlight>
              </a:rPr>
              <a:t>beforeAll</a:t>
            </a:r>
            <a:r>
              <a:rPr lang="en-US" dirty="0"/>
              <a:t>: The </a:t>
            </a:r>
            <a:r>
              <a:rPr lang="en-US" dirty="0" err="1"/>
              <a:t>beforeAll</a:t>
            </a:r>
            <a:r>
              <a:rPr lang="en-US" dirty="0"/>
              <a:t> hook is used to run setup code once before all test cases. It's often used for expensive operations that only need to be performed once, such as launching the browser or setting up test data.</a:t>
            </a:r>
          </a:p>
          <a:p>
            <a:endParaRPr lang="en-US" dirty="0"/>
          </a:p>
          <a:p>
            <a:r>
              <a:rPr lang="en-US" b="1" dirty="0" err="1">
                <a:highlight>
                  <a:srgbClr val="FFFF00"/>
                </a:highlight>
              </a:rPr>
              <a:t>afterAll</a:t>
            </a:r>
            <a:r>
              <a:rPr lang="en-US" dirty="0"/>
              <a:t>: The </a:t>
            </a:r>
            <a:r>
              <a:rPr lang="en-US" dirty="0" err="1"/>
              <a:t>afterAll</a:t>
            </a:r>
            <a:r>
              <a:rPr lang="en-US" dirty="0"/>
              <a:t> hook is used to run teardown code once after all test cases. It's often used to clean up resources that were set up in the </a:t>
            </a:r>
            <a:r>
              <a:rPr lang="en-US" dirty="0" err="1"/>
              <a:t>beforeAll</a:t>
            </a:r>
            <a:r>
              <a:rPr lang="en-US" dirty="0"/>
              <a:t> hook.</a:t>
            </a:r>
            <a:endParaRPr lang="en-IN" dirty="0"/>
          </a:p>
        </p:txBody>
      </p:sp>
      <p:sp>
        <p:nvSpPr>
          <p:cNvPr id="4" name="Date Placeholder 3">
            <a:extLst>
              <a:ext uri="{FF2B5EF4-FFF2-40B4-BE49-F238E27FC236}">
                <a16:creationId xmlns:a16="http://schemas.microsoft.com/office/drawing/2014/main" id="{74CD4050-C789-45A2-AD6D-B0E347739CB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5BCA3CD-F799-40F4-8946-E84B22305D9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848070E-F606-4314-AF50-A6B455B523A3}"/>
              </a:ext>
            </a:extLst>
          </p:cNvPr>
          <p:cNvSpPr>
            <a:spLocks noGrp="1"/>
          </p:cNvSpPr>
          <p:nvPr>
            <p:ph type="sldNum" sz="quarter" idx="12"/>
          </p:nvPr>
        </p:nvSpPr>
        <p:spPr/>
        <p:txBody>
          <a:bodyPr/>
          <a:lstStyle/>
          <a:p>
            <a:fld id="{A193C64B-2574-4D3D-B044-92D68AAEF81F}" type="slidenum">
              <a:rPr lang="en-IN" smtClean="0"/>
              <a:t>36</a:t>
            </a:fld>
            <a:endParaRPr lang="en-IN"/>
          </a:p>
        </p:txBody>
      </p:sp>
    </p:spTree>
    <p:extLst>
      <p:ext uri="{BB962C8B-B14F-4D97-AF65-F5344CB8AC3E}">
        <p14:creationId xmlns:p14="http://schemas.microsoft.com/office/powerpoint/2010/main" val="41003118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772BFB-3110-4E98-843A-6C1BE1742098}"/>
              </a:ext>
            </a:extLst>
          </p:cNvPr>
          <p:cNvSpPr>
            <a:spLocks noGrp="1"/>
          </p:cNvSpPr>
          <p:nvPr>
            <p:ph type="ctrTitle"/>
          </p:nvPr>
        </p:nvSpPr>
        <p:spPr/>
        <p:txBody>
          <a:bodyPr/>
          <a:lstStyle/>
          <a:p>
            <a:r>
              <a:rPr lang="en-US" dirty="0"/>
              <a:t>locator</a:t>
            </a:r>
            <a:endParaRPr lang="en-IN" dirty="0"/>
          </a:p>
        </p:txBody>
      </p:sp>
      <p:sp>
        <p:nvSpPr>
          <p:cNvPr id="5" name="Subtitle 4">
            <a:extLst>
              <a:ext uri="{FF2B5EF4-FFF2-40B4-BE49-F238E27FC236}">
                <a16:creationId xmlns:a16="http://schemas.microsoft.com/office/drawing/2014/main" id="{41FE7668-DBC8-43A1-A35A-CEC564BAF5D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3551196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22DF3-CFC4-4B11-9F1A-8F8FD14CC53D}"/>
              </a:ext>
            </a:extLst>
          </p:cNvPr>
          <p:cNvSpPr>
            <a:spLocks noGrp="1"/>
          </p:cNvSpPr>
          <p:nvPr>
            <p:ph type="title"/>
          </p:nvPr>
        </p:nvSpPr>
        <p:spPr/>
        <p:txBody>
          <a:bodyPr/>
          <a:lstStyle/>
          <a:p>
            <a:r>
              <a:rPr lang="en-US" dirty="0"/>
              <a:t>What is Locator</a:t>
            </a:r>
            <a:endParaRPr lang="en-IN" dirty="0"/>
          </a:p>
        </p:txBody>
      </p:sp>
      <p:sp>
        <p:nvSpPr>
          <p:cNvPr id="3" name="Content Placeholder 2">
            <a:extLst>
              <a:ext uri="{FF2B5EF4-FFF2-40B4-BE49-F238E27FC236}">
                <a16:creationId xmlns:a16="http://schemas.microsoft.com/office/drawing/2014/main" id="{D6583397-5F90-49DF-B17B-990EC62E4DEB}"/>
              </a:ext>
            </a:extLst>
          </p:cNvPr>
          <p:cNvSpPr>
            <a:spLocks noGrp="1"/>
          </p:cNvSpPr>
          <p:nvPr>
            <p:ph idx="1"/>
          </p:nvPr>
        </p:nvSpPr>
        <p:spPr/>
        <p:txBody>
          <a:bodyPr>
            <a:normAutofit/>
          </a:bodyPr>
          <a:lstStyle/>
          <a:p>
            <a:r>
              <a:rPr lang="en-US" dirty="0"/>
              <a:t>A locator in Playwright is a mechanism used to find and interact with elements on a web page. </a:t>
            </a:r>
          </a:p>
          <a:p>
            <a:r>
              <a:rPr lang="en-US" dirty="0"/>
              <a:t>It helps identify elements based on different attributes like CSS selectors, XPath expressions, text content, or other properties. </a:t>
            </a:r>
          </a:p>
          <a:p>
            <a:pPr lvl="1"/>
            <a:r>
              <a:rPr lang="en-US" dirty="0"/>
              <a:t>CSS Selector for &lt;</a:t>
            </a:r>
            <a:r>
              <a:rPr lang="en-US" dirty="0">
                <a:highlight>
                  <a:srgbClr val="FFFF00"/>
                </a:highlight>
              </a:rPr>
              <a:t>button</a:t>
            </a:r>
            <a:r>
              <a:rPr lang="en-US" dirty="0"/>
              <a:t> class="</a:t>
            </a:r>
            <a:r>
              <a:rPr lang="en-US" dirty="0" err="1">
                <a:highlight>
                  <a:srgbClr val="FFFF00"/>
                </a:highlight>
              </a:rPr>
              <a:t>submitClass</a:t>
            </a:r>
            <a:r>
              <a:rPr lang="en-US" dirty="0"/>
              <a:t>“ id=“</a:t>
            </a:r>
            <a:r>
              <a:rPr lang="en-US" dirty="0" err="1">
                <a:solidFill>
                  <a:schemeClr val="accent1"/>
                </a:solidFill>
              </a:rPr>
              <a:t>submitID</a:t>
            </a:r>
            <a:r>
              <a:rPr lang="en-US" dirty="0"/>
              <a:t>”&gt;Submit&lt;/button&gt;</a:t>
            </a:r>
          </a:p>
          <a:p>
            <a:pPr lvl="2"/>
            <a:r>
              <a:rPr lang="en-US" dirty="0"/>
              <a:t>Syntax: </a:t>
            </a:r>
            <a:r>
              <a:rPr lang="en-US" dirty="0" err="1">
                <a:highlight>
                  <a:srgbClr val="FFFF00"/>
                </a:highlight>
              </a:rPr>
              <a:t>page.locator</a:t>
            </a:r>
            <a:r>
              <a:rPr lang="en-US" dirty="0">
                <a:highlight>
                  <a:srgbClr val="FFFF00"/>
                </a:highlight>
              </a:rPr>
              <a:t>(selector)</a:t>
            </a:r>
          </a:p>
          <a:p>
            <a:pPr lvl="2"/>
            <a:r>
              <a:rPr lang="en-US" dirty="0"/>
              <a:t>Example: </a:t>
            </a:r>
            <a:r>
              <a:rPr lang="en-US" dirty="0" err="1">
                <a:highlight>
                  <a:srgbClr val="FFFF00"/>
                </a:highlight>
              </a:rPr>
              <a:t>page.locator</a:t>
            </a:r>
            <a:r>
              <a:rPr lang="en-US" dirty="0">
                <a:highlight>
                  <a:srgbClr val="FFFF00"/>
                </a:highlight>
              </a:rPr>
              <a:t>('button. </a:t>
            </a:r>
            <a:r>
              <a:rPr lang="en-US" dirty="0" err="1">
                <a:solidFill>
                  <a:srgbClr val="FF0000"/>
                </a:solidFill>
                <a:highlight>
                  <a:srgbClr val="FFFF00"/>
                </a:highlight>
              </a:rPr>
              <a:t>submitClass</a:t>
            </a:r>
            <a:r>
              <a:rPr lang="en-US" dirty="0">
                <a:highlight>
                  <a:srgbClr val="FFFF00"/>
                </a:highlight>
              </a:rPr>
              <a:t>’) OR </a:t>
            </a:r>
            <a:r>
              <a:rPr lang="en-US" dirty="0" err="1">
                <a:highlight>
                  <a:srgbClr val="FFFF00"/>
                </a:highlight>
              </a:rPr>
              <a:t>page.locator</a:t>
            </a:r>
            <a:r>
              <a:rPr lang="en-US" dirty="0">
                <a:highlight>
                  <a:srgbClr val="FFFF00"/>
                </a:highlight>
              </a:rPr>
              <a:t>('</a:t>
            </a:r>
            <a:r>
              <a:rPr lang="en-US" dirty="0" err="1">
                <a:highlight>
                  <a:srgbClr val="FFFF00"/>
                </a:highlight>
              </a:rPr>
              <a:t>button#</a:t>
            </a:r>
            <a:r>
              <a:rPr lang="en-US" dirty="0" err="1">
                <a:solidFill>
                  <a:schemeClr val="accent1"/>
                </a:solidFill>
                <a:highlight>
                  <a:srgbClr val="FFFF00"/>
                </a:highlight>
              </a:rPr>
              <a:t>submitID</a:t>
            </a:r>
            <a:r>
              <a:rPr lang="en-US" dirty="0">
                <a:highlight>
                  <a:srgbClr val="FFFF00"/>
                </a:highlight>
              </a:rPr>
              <a:t> ‘) OR </a:t>
            </a:r>
          </a:p>
          <a:p>
            <a:pPr lvl="3"/>
            <a:r>
              <a:rPr lang="en-US" dirty="0" err="1">
                <a:highlight>
                  <a:srgbClr val="FFFF00"/>
                </a:highlight>
              </a:rPr>
              <a:t>Page.locator</a:t>
            </a:r>
            <a:r>
              <a:rPr lang="en-US" dirty="0">
                <a:highlight>
                  <a:srgbClr val="FFFF00"/>
                </a:highlight>
              </a:rPr>
              <a:t>(“#</a:t>
            </a:r>
            <a:r>
              <a:rPr lang="en-US" dirty="0" err="1">
                <a:highlight>
                  <a:srgbClr val="FFFF00"/>
                </a:highlight>
              </a:rPr>
              <a:t>submitID</a:t>
            </a:r>
            <a:r>
              <a:rPr lang="en-US" dirty="0">
                <a:highlight>
                  <a:srgbClr val="FFFF00"/>
                </a:highlight>
              </a:rPr>
              <a:t>”)</a:t>
            </a:r>
          </a:p>
        </p:txBody>
      </p:sp>
      <p:sp>
        <p:nvSpPr>
          <p:cNvPr id="4" name="Date Placeholder 3">
            <a:extLst>
              <a:ext uri="{FF2B5EF4-FFF2-40B4-BE49-F238E27FC236}">
                <a16:creationId xmlns:a16="http://schemas.microsoft.com/office/drawing/2014/main" id="{B5686B1A-DBEC-4AAE-9DAA-E6DB833C54D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C92C9BF-8D5B-4972-A259-05E90CE1449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A9F73A3-9182-481A-B2E6-EAD9B263EA7C}"/>
              </a:ext>
            </a:extLst>
          </p:cNvPr>
          <p:cNvSpPr>
            <a:spLocks noGrp="1"/>
          </p:cNvSpPr>
          <p:nvPr>
            <p:ph type="sldNum" sz="quarter" idx="12"/>
          </p:nvPr>
        </p:nvSpPr>
        <p:spPr/>
        <p:txBody>
          <a:bodyPr/>
          <a:lstStyle/>
          <a:p>
            <a:fld id="{A193C64B-2574-4D3D-B044-92D68AAEF81F}" type="slidenum">
              <a:rPr lang="en-IN" smtClean="0"/>
              <a:t>38</a:t>
            </a:fld>
            <a:endParaRPr lang="en-IN"/>
          </a:p>
        </p:txBody>
      </p:sp>
    </p:spTree>
    <p:extLst>
      <p:ext uri="{BB962C8B-B14F-4D97-AF65-F5344CB8AC3E}">
        <p14:creationId xmlns:p14="http://schemas.microsoft.com/office/powerpoint/2010/main" val="37306812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5AB4E-F886-4D9E-B074-6A2A99B35C6C}"/>
              </a:ext>
            </a:extLst>
          </p:cNvPr>
          <p:cNvSpPr>
            <a:spLocks noGrp="1"/>
          </p:cNvSpPr>
          <p:nvPr>
            <p:ph type="title"/>
          </p:nvPr>
        </p:nvSpPr>
        <p:spPr/>
        <p:txBody>
          <a:bodyPr/>
          <a:lstStyle/>
          <a:p>
            <a:r>
              <a:rPr lang="en-IN" dirty="0"/>
              <a:t>XPath Expression:</a:t>
            </a:r>
            <a:br>
              <a:rPr lang="en-IN" dirty="0"/>
            </a:br>
            <a:endParaRPr lang="en-IN" dirty="0"/>
          </a:p>
        </p:txBody>
      </p:sp>
      <p:sp>
        <p:nvSpPr>
          <p:cNvPr id="3" name="Content Placeholder 2">
            <a:extLst>
              <a:ext uri="{FF2B5EF4-FFF2-40B4-BE49-F238E27FC236}">
                <a16:creationId xmlns:a16="http://schemas.microsoft.com/office/drawing/2014/main" id="{D753086B-5186-4EC9-9BC2-8D0FDC391ACD}"/>
              </a:ext>
            </a:extLst>
          </p:cNvPr>
          <p:cNvSpPr>
            <a:spLocks noGrp="1"/>
          </p:cNvSpPr>
          <p:nvPr>
            <p:ph idx="1"/>
          </p:nvPr>
        </p:nvSpPr>
        <p:spPr/>
        <p:txBody>
          <a:bodyPr>
            <a:normAutofit fontScale="92500" lnSpcReduction="10000"/>
          </a:bodyPr>
          <a:lstStyle/>
          <a:p>
            <a:r>
              <a:rPr lang="en-US" dirty="0"/>
              <a:t>&lt;</a:t>
            </a:r>
            <a:r>
              <a:rPr lang="en-US" dirty="0">
                <a:solidFill>
                  <a:srgbClr val="FF0000"/>
                </a:solidFill>
                <a:highlight>
                  <a:srgbClr val="FFFF00"/>
                </a:highlight>
              </a:rPr>
              <a:t>input</a:t>
            </a:r>
            <a:r>
              <a:rPr lang="en-US" dirty="0"/>
              <a:t> type="text"</a:t>
            </a:r>
            <a:r>
              <a:rPr lang="en-US" dirty="0">
                <a:solidFill>
                  <a:srgbClr val="FF0000"/>
                </a:solidFill>
              </a:rPr>
              <a:t> </a:t>
            </a:r>
            <a:r>
              <a:rPr lang="en-US" dirty="0">
                <a:solidFill>
                  <a:srgbClr val="FF0000"/>
                </a:solidFill>
                <a:highlight>
                  <a:srgbClr val="FFFF00"/>
                </a:highlight>
              </a:rPr>
              <a:t>id="username" </a:t>
            </a:r>
            <a:r>
              <a:rPr lang="en-US" dirty="0"/>
              <a:t>name=“</a:t>
            </a:r>
            <a:r>
              <a:rPr lang="en-US" dirty="0" err="1">
                <a:solidFill>
                  <a:srgbClr val="FF0000"/>
                </a:solidFill>
                <a:highlight>
                  <a:srgbClr val="FFFF00"/>
                </a:highlight>
              </a:rPr>
              <a:t>nameUser</a:t>
            </a:r>
            <a:r>
              <a:rPr lang="en-US" dirty="0"/>
              <a:t>" placeholder="Enter your username"&gt;</a:t>
            </a:r>
            <a:endParaRPr lang="en-IN" sz="3400" dirty="0"/>
          </a:p>
          <a:p>
            <a:r>
              <a:rPr lang="en-IN" sz="3400" dirty="0"/>
              <a:t>Syntax: </a:t>
            </a:r>
          </a:p>
          <a:p>
            <a:pPr lvl="1"/>
            <a:r>
              <a:rPr lang="en-IN" sz="3200" dirty="0" err="1">
                <a:highlight>
                  <a:srgbClr val="FFFF00"/>
                </a:highlight>
              </a:rPr>
              <a:t>page.locator</a:t>
            </a:r>
            <a:r>
              <a:rPr lang="en-IN" sz="3200" dirty="0">
                <a:highlight>
                  <a:srgbClr val="FFFF00"/>
                </a:highlight>
              </a:rPr>
              <a:t>('</a:t>
            </a:r>
            <a:r>
              <a:rPr lang="en-IN" sz="3200" dirty="0" err="1">
                <a:highlight>
                  <a:srgbClr val="FFFF00"/>
                </a:highlight>
              </a:rPr>
              <a:t>your_xpath_expression</a:t>
            </a:r>
            <a:r>
              <a:rPr lang="en-IN" sz="3200" dirty="0">
                <a:highlight>
                  <a:srgbClr val="FFFF00"/>
                </a:highlight>
              </a:rPr>
              <a:t>' )</a:t>
            </a:r>
          </a:p>
          <a:p>
            <a:r>
              <a:rPr lang="en-IN" sz="3400" dirty="0"/>
              <a:t>Example: </a:t>
            </a:r>
          </a:p>
          <a:p>
            <a:pPr lvl="1"/>
            <a:r>
              <a:rPr lang="en-IN" sz="3200" dirty="0" err="1">
                <a:highlight>
                  <a:srgbClr val="FFFF00"/>
                </a:highlight>
              </a:rPr>
              <a:t>page.locator</a:t>
            </a:r>
            <a:r>
              <a:rPr lang="en-IN" sz="3200" dirty="0">
                <a:solidFill>
                  <a:srgbClr val="FF0000"/>
                </a:solidFill>
                <a:highlight>
                  <a:srgbClr val="FFFF00"/>
                </a:highlight>
              </a:rPr>
              <a:t>('//input[@id="username"]’ </a:t>
            </a:r>
            <a:r>
              <a:rPr lang="en-IN" sz="3200" dirty="0">
                <a:highlight>
                  <a:srgbClr val="FFFF00"/>
                </a:highlight>
              </a:rPr>
              <a:t>)</a:t>
            </a:r>
          </a:p>
          <a:p>
            <a:pPr lvl="1"/>
            <a:r>
              <a:rPr lang="en-IN" sz="3200" dirty="0" err="1">
                <a:highlight>
                  <a:srgbClr val="FFFF00"/>
                </a:highlight>
              </a:rPr>
              <a:t>Page.locator</a:t>
            </a:r>
            <a:r>
              <a:rPr lang="en-IN" sz="3200" dirty="0">
                <a:highlight>
                  <a:srgbClr val="FFFF00"/>
                </a:highlight>
              </a:rPr>
              <a:t>(“</a:t>
            </a:r>
            <a:r>
              <a:rPr lang="en-IN" sz="3200" dirty="0">
                <a:solidFill>
                  <a:srgbClr val="FF0000"/>
                </a:solidFill>
                <a:highlight>
                  <a:srgbClr val="FFFF00"/>
                </a:highlight>
              </a:rPr>
              <a:t>//input[@name=</a:t>
            </a:r>
            <a:r>
              <a:rPr lang="en-US" sz="3200" dirty="0">
                <a:solidFill>
                  <a:srgbClr val="FF0000"/>
                </a:solidFill>
                <a:highlight>
                  <a:srgbClr val="FFFF00"/>
                </a:highlight>
              </a:rPr>
              <a:t> </a:t>
            </a:r>
            <a:r>
              <a:rPr lang="en-US" sz="3200" dirty="0" err="1">
                <a:solidFill>
                  <a:srgbClr val="FF0000"/>
                </a:solidFill>
                <a:highlight>
                  <a:srgbClr val="FFFF00"/>
                </a:highlight>
              </a:rPr>
              <a:t>nameUser</a:t>
            </a:r>
            <a:r>
              <a:rPr lang="en-IN" sz="3200" dirty="0">
                <a:solidFill>
                  <a:srgbClr val="FF0000"/>
                </a:solidFill>
                <a:highlight>
                  <a:srgbClr val="FFFF00"/>
                </a:highlight>
              </a:rPr>
              <a:t>’]</a:t>
            </a:r>
            <a:r>
              <a:rPr lang="en-IN" sz="3200" dirty="0">
                <a:highlight>
                  <a:srgbClr val="FFFF00"/>
                </a:highlight>
              </a:rPr>
              <a:t>”);</a:t>
            </a:r>
          </a:p>
        </p:txBody>
      </p:sp>
      <p:sp>
        <p:nvSpPr>
          <p:cNvPr id="4" name="Date Placeholder 3">
            <a:extLst>
              <a:ext uri="{FF2B5EF4-FFF2-40B4-BE49-F238E27FC236}">
                <a16:creationId xmlns:a16="http://schemas.microsoft.com/office/drawing/2014/main" id="{B1371C22-E46D-474F-94A9-6BC79A4F61E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6F64FFE-9CD2-4C7A-83EB-D3BEE6AE86F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17CB49C-9E78-47E9-B976-F09E2B6FAA65}"/>
              </a:ext>
            </a:extLst>
          </p:cNvPr>
          <p:cNvSpPr>
            <a:spLocks noGrp="1"/>
          </p:cNvSpPr>
          <p:nvPr>
            <p:ph type="sldNum" sz="quarter" idx="12"/>
          </p:nvPr>
        </p:nvSpPr>
        <p:spPr/>
        <p:txBody>
          <a:bodyPr/>
          <a:lstStyle/>
          <a:p>
            <a:fld id="{A193C64B-2574-4D3D-B044-92D68AAEF81F}" type="slidenum">
              <a:rPr lang="en-IN" smtClean="0"/>
              <a:t>39</a:t>
            </a:fld>
            <a:endParaRPr lang="en-IN"/>
          </a:p>
        </p:txBody>
      </p:sp>
    </p:spTree>
    <p:extLst>
      <p:ext uri="{BB962C8B-B14F-4D97-AF65-F5344CB8AC3E}">
        <p14:creationId xmlns:p14="http://schemas.microsoft.com/office/powerpoint/2010/main" val="2283341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568C51-82F1-469C-970D-DA940E1AC296}"/>
              </a:ext>
            </a:extLst>
          </p:cNvPr>
          <p:cNvSpPr>
            <a:spLocks noGrp="1"/>
          </p:cNvSpPr>
          <p:nvPr>
            <p:ph type="ctrTitle"/>
          </p:nvPr>
        </p:nvSpPr>
        <p:spPr/>
        <p:txBody>
          <a:bodyPr/>
          <a:lstStyle/>
          <a:p>
            <a:r>
              <a:rPr lang="en-US" dirty="0"/>
              <a:t>Know your trainer</a:t>
            </a:r>
            <a:endParaRPr lang="en-IN" dirty="0"/>
          </a:p>
        </p:txBody>
      </p:sp>
      <p:sp>
        <p:nvSpPr>
          <p:cNvPr id="5" name="Subtitle 4">
            <a:extLst>
              <a:ext uri="{FF2B5EF4-FFF2-40B4-BE49-F238E27FC236}">
                <a16:creationId xmlns:a16="http://schemas.microsoft.com/office/drawing/2014/main" id="{FAEA7082-633D-409A-A7D1-2AA5CCEBBDC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9473056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B9B79-81D4-4EDB-A901-C2444EE0D827}"/>
              </a:ext>
            </a:extLst>
          </p:cNvPr>
          <p:cNvSpPr>
            <a:spLocks noGrp="1"/>
          </p:cNvSpPr>
          <p:nvPr>
            <p:ph type="title"/>
          </p:nvPr>
        </p:nvSpPr>
        <p:spPr/>
        <p:txBody>
          <a:bodyPr/>
          <a:lstStyle/>
          <a:p>
            <a:r>
              <a:rPr lang="en-US" dirty="0"/>
              <a:t>CSs Selectors</a:t>
            </a:r>
            <a:endParaRPr lang="en-IN" dirty="0"/>
          </a:p>
        </p:txBody>
      </p:sp>
      <p:sp>
        <p:nvSpPr>
          <p:cNvPr id="3" name="Content Placeholder 2">
            <a:extLst>
              <a:ext uri="{FF2B5EF4-FFF2-40B4-BE49-F238E27FC236}">
                <a16:creationId xmlns:a16="http://schemas.microsoft.com/office/drawing/2014/main" id="{097D8854-277F-43F6-B423-12FEE48283ED}"/>
              </a:ext>
            </a:extLst>
          </p:cNvPr>
          <p:cNvSpPr>
            <a:spLocks noGrp="1"/>
          </p:cNvSpPr>
          <p:nvPr>
            <p:ph idx="1"/>
          </p:nvPr>
        </p:nvSpPr>
        <p:spPr/>
        <p:txBody>
          <a:bodyPr>
            <a:normAutofit/>
          </a:bodyPr>
          <a:lstStyle/>
          <a:p>
            <a:r>
              <a:rPr lang="en-US" b="1" dirty="0"/>
              <a:t>CSS Selectors</a:t>
            </a:r>
            <a:r>
              <a:rPr lang="en-US" dirty="0"/>
              <a:t>: CSS selectors are patterns used to select the elements you want to style on a web page. They can target elements based on their </a:t>
            </a:r>
            <a:r>
              <a:rPr lang="en-US" dirty="0">
                <a:highlight>
                  <a:srgbClr val="FFFF00"/>
                </a:highlight>
              </a:rPr>
              <a:t>type</a:t>
            </a:r>
            <a:r>
              <a:rPr lang="en-US" dirty="0"/>
              <a:t>, </a:t>
            </a:r>
            <a:r>
              <a:rPr lang="en-US" dirty="0">
                <a:highlight>
                  <a:srgbClr val="FFFF00"/>
                </a:highlight>
              </a:rPr>
              <a:t>class, ID, or relationship</a:t>
            </a:r>
            <a:r>
              <a:rPr lang="en-US" dirty="0"/>
              <a:t> with other elements.</a:t>
            </a:r>
          </a:p>
          <a:p>
            <a:pPr lvl="1"/>
            <a:r>
              <a:rPr lang="en-US" dirty="0">
                <a:highlight>
                  <a:srgbClr val="FFFF00"/>
                </a:highlight>
              </a:rPr>
              <a:t>div</a:t>
            </a:r>
            <a:r>
              <a:rPr lang="en-US" dirty="0"/>
              <a:t>: Selects all &lt;div&gt; elements.</a:t>
            </a:r>
          </a:p>
          <a:p>
            <a:pPr lvl="1"/>
            <a:r>
              <a:rPr lang="en-US" dirty="0">
                <a:highlight>
                  <a:srgbClr val="FFFF00"/>
                </a:highlight>
              </a:rPr>
              <a:t>.</a:t>
            </a:r>
            <a:r>
              <a:rPr lang="en-US" dirty="0" err="1">
                <a:highlight>
                  <a:srgbClr val="FFFF00"/>
                </a:highlight>
              </a:rPr>
              <a:t>classname</a:t>
            </a:r>
            <a:r>
              <a:rPr lang="en-US" dirty="0"/>
              <a:t>: Selects all elements with the specified class.</a:t>
            </a:r>
          </a:p>
          <a:p>
            <a:pPr lvl="1"/>
            <a:r>
              <a:rPr lang="en-US" dirty="0">
                <a:highlight>
                  <a:srgbClr val="FFFF00"/>
                </a:highlight>
              </a:rPr>
              <a:t>#id</a:t>
            </a:r>
            <a:r>
              <a:rPr lang="en-US" dirty="0"/>
              <a:t>: Selects the element with the specified ID.</a:t>
            </a:r>
          </a:p>
          <a:p>
            <a:pPr lvl="1"/>
            <a:r>
              <a:rPr lang="en-US" dirty="0">
                <a:highlight>
                  <a:srgbClr val="FFFF00"/>
                </a:highlight>
              </a:rPr>
              <a:t>element1 element2</a:t>
            </a:r>
            <a:r>
              <a:rPr lang="en-US" dirty="0"/>
              <a:t>: Selects all element2 elements inside element1.</a:t>
            </a:r>
            <a:endParaRPr lang="en-IN" dirty="0"/>
          </a:p>
        </p:txBody>
      </p:sp>
      <p:sp>
        <p:nvSpPr>
          <p:cNvPr id="4" name="Date Placeholder 3">
            <a:extLst>
              <a:ext uri="{FF2B5EF4-FFF2-40B4-BE49-F238E27FC236}">
                <a16:creationId xmlns:a16="http://schemas.microsoft.com/office/drawing/2014/main" id="{8EF2FB9C-F3A8-441E-814A-FDED5867787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E8CBB04-E42D-400D-94B5-9C1F6D5DEAB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C72F55B-5F5F-4B25-B366-11AB0825E2AE}"/>
              </a:ext>
            </a:extLst>
          </p:cNvPr>
          <p:cNvSpPr>
            <a:spLocks noGrp="1"/>
          </p:cNvSpPr>
          <p:nvPr>
            <p:ph type="sldNum" sz="quarter" idx="12"/>
          </p:nvPr>
        </p:nvSpPr>
        <p:spPr/>
        <p:txBody>
          <a:bodyPr/>
          <a:lstStyle/>
          <a:p>
            <a:fld id="{A193C64B-2574-4D3D-B044-92D68AAEF81F}" type="slidenum">
              <a:rPr lang="en-IN" smtClean="0"/>
              <a:t>40</a:t>
            </a:fld>
            <a:endParaRPr lang="en-IN"/>
          </a:p>
        </p:txBody>
      </p:sp>
    </p:spTree>
    <p:extLst>
      <p:ext uri="{BB962C8B-B14F-4D97-AF65-F5344CB8AC3E}">
        <p14:creationId xmlns:p14="http://schemas.microsoft.com/office/powerpoint/2010/main" val="35670369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FCDA4-C469-4D69-B057-245D348E8D80}"/>
              </a:ext>
            </a:extLst>
          </p:cNvPr>
          <p:cNvSpPr>
            <a:spLocks noGrp="1"/>
          </p:cNvSpPr>
          <p:nvPr>
            <p:ph type="title"/>
          </p:nvPr>
        </p:nvSpPr>
        <p:spPr/>
        <p:txBody>
          <a:bodyPr/>
          <a:lstStyle/>
          <a:p>
            <a:r>
              <a:rPr lang="en-US" dirty="0"/>
              <a:t>Text Content:</a:t>
            </a:r>
            <a:br>
              <a:rPr lang="en-US" dirty="0"/>
            </a:br>
            <a:endParaRPr lang="en-IN" dirty="0"/>
          </a:p>
        </p:txBody>
      </p:sp>
      <p:sp>
        <p:nvSpPr>
          <p:cNvPr id="3" name="Content Placeholder 2">
            <a:extLst>
              <a:ext uri="{FF2B5EF4-FFF2-40B4-BE49-F238E27FC236}">
                <a16:creationId xmlns:a16="http://schemas.microsoft.com/office/drawing/2014/main" id="{5CA24E6B-0082-4ADC-A262-F764CB154F4B}"/>
              </a:ext>
            </a:extLst>
          </p:cNvPr>
          <p:cNvSpPr>
            <a:spLocks noGrp="1"/>
          </p:cNvSpPr>
          <p:nvPr>
            <p:ph idx="1"/>
          </p:nvPr>
        </p:nvSpPr>
        <p:spPr/>
        <p:txBody>
          <a:bodyPr/>
          <a:lstStyle/>
          <a:p>
            <a:r>
              <a:rPr lang="en-IN" dirty="0"/>
              <a:t>&lt;button&gt;</a:t>
            </a:r>
            <a:r>
              <a:rPr lang="en-IN" dirty="0">
                <a:highlight>
                  <a:srgbClr val="FFFF00"/>
                </a:highlight>
              </a:rPr>
              <a:t>Submit</a:t>
            </a:r>
            <a:r>
              <a:rPr lang="en-IN" dirty="0"/>
              <a:t>&lt;/button&gt;</a:t>
            </a:r>
          </a:p>
          <a:p>
            <a:endParaRPr lang="en-US" dirty="0"/>
          </a:p>
          <a:p>
            <a:pPr lvl="1"/>
            <a:r>
              <a:rPr lang="en-US" sz="3200" dirty="0"/>
              <a:t>Syntax: </a:t>
            </a:r>
            <a:r>
              <a:rPr lang="en-US" sz="3200" dirty="0" err="1">
                <a:highlight>
                  <a:srgbClr val="FFFF00"/>
                </a:highlight>
              </a:rPr>
              <a:t>page.locator</a:t>
            </a:r>
            <a:r>
              <a:rPr lang="en-US" sz="3200" dirty="0">
                <a:highlight>
                  <a:srgbClr val="FFFF00"/>
                </a:highlight>
              </a:rPr>
              <a:t>('text=Your Text')</a:t>
            </a:r>
          </a:p>
          <a:p>
            <a:pPr lvl="1"/>
            <a:r>
              <a:rPr lang="en-US" sz="3200" dirty="0"/>
              <a:t>Example: </a:t>
            </a:r>
            <a:r>
              <a:rPr lang="en-US" sz="3200" dirty="0" err="1">
                <a:highlight>
                  <a:srgbClr val="FFFF00"/>
                </a:highlight>
              </a:rPr>
              <a:t>page.locator</a:t>
            </a:r>
            <a:r>
              <a:rPr lang="en-US" sz="3200" dirty="0">
                <a:highlight>
                  <a:srgbClr val="FFFF00"/>
                </a:highlight>
              </a:rPr>
              <a:t>('text=Submit')</a:t>
            </a:r>
            <a:endParaRPr lang="en-IN" sz="3200" dirty="0">
              <a:highlight>
                <a:srgbClr val="FFFF00"/>
              </a:highlight>
            </a:endParaRPr>
          </a:p>
        </p:txBody>
      </p:sp>
      <p:sp>
        <p:nvSpPr>
          <p:cNvPr id="4" name="Date Placeholder 3">
            <a:extLst>
              <a:ext uri="{FF2B5EF4-FFF2-40B4-BE49-F238E27FC236}">
                <a16:creationId xmlns:a16="http://schemas.microsoft.com/office/drawing/2014/main" id="{15C9B027-A937-4A16-A5E1-148B51BC97E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05F774D-D255-48C4-9863-FD687878E22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AF946AB-FB3B-46E1-84A0-0CCF787F6A55}"/>
              </a:ext>
            </a:extLst>
          </p:cNvPr>
          <p:cNvSpPr>
            <a:spLocks noGrp="1"/>
          </p:cNvSpPr>
          <p:nvPr>
            <p:ph type="sldNum" sz="quarter" idx="12"/>
          </p:nvPr>
        </p:nvSpPr>
        <p:spPr/>
        <p:txBody>
          <a:bodyPr/>
          <a:lstStyle/>
          <a:p>
            <a:fld id="{A193C64B-2574-4D3D-B044-92D68AAEF81F}" type="slidenum">
              <a:rPr lang="en-IN" smtClean="0"/>
              <a:t>41</a:t>
            </a:fld>
            <a:endParaRPr lang="en-IN"/>
          </a:p>
        </p:txBody>
      </p:sp>
    </p:spTree>
    <p:extLst>
      <p:ext uri="{BB962C8B-B14F-4D97-AF65-F5344CB8AC3E}">
        <p14:creationId xmlns:p14="http://schemas.microsoft.com/office/powerpoint/2010/main" val="36625050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1DF16-8C05-4382-90BC-85F81EB692ED}"/>
              </a:ext>
            </a:extLst>
          </p:cNvPr>
          <p:cNvSpPr>
            <a:spLocks noGrp="1"/>
          </p:cNvSpPr>
          <p:nvPr>
            <p:ph type="title"/>
          </p:nvPr>
        </p:nvSpPr>
        <p:spPr/>
        <p:txBody>
          <a:bodyPr/>
          <a:lstStyle/>
          <a:p>
            <a:r>
              <a:rPr lang="en-IN" dirty="0"/>
              <a:t>Attribute Value:</a:t>
            </a:r>
            <a:br>
              <a:rPr lang="en-IN" dirty="0"/>
            </a:br>
            <a:endParaRPr lang="en-IN" dirty="0"/>
          </a:p>
        </p:txBody>
      </p:sp>
      <p:sp>
        <p:nvSpPr>
          <p:cNvPr id="3" name="Content Placeholder 2">
            <a:extLst>
              <a:ext uri="{FF2B5EF4-FFF2-40B4-BE49-F238E27FC236}">
                <a16:creationId xmlns:a16="http://schemas.microsoft.com/office/drawing/2014/main" id="{ED2F61B6-EFCE-4E9C-A93E-58DC9A48209D}"/>
              </a:ext>
            </a:extLst>
          </p:cNvPr>
          <p:cNvSpPr>
            <a:spLocks noGrp="1"/>
          </p:cNvSpPr>
          <p:nvPr>
            <p:ph idx="1"/>
          </p:nvPr>
        </p:nvSpPr>
        <p:spPr/>
        <p:txBody>
          <a:bodyPr>
            <a:normAutofit/>
          </a:bodyPr>
          <a:lstStyle/>
          <a:p>
            <a:r>
              <a:rPr lang="en-US" b="1" dirty="0"/>
              <a:t>Attribute Selectors</a:t>
            </a:r>
            <a:r>
              <a:rPr lang="en-US" dirty="0"/>
              <a:t>: Attribute selectors allow you to select elements based on the presence or value of their attributes.</a:t>
            </a:r>
          </a:p>
          <a:p>
            <a:endParaRPr lang="en-US" dirty="0"/>
          </a:p>
          <a:p>
            <a:pPr lvl="1"/>
            <a:r>
              <a:rPr lang="en-US" dirty="0"/>
              <a:t>&lt;input type="text" </a:t>
            </a:r>
            <a:r>
              <a:rPr lang="en-US" dirty="0">
                <a:highlight>
                  <a:srgbClr val="FFFF00"/>
                </a:highlight>
              </a:rPr>
              <a:t>name="username" </a:t>
            </a:r>
            <a:r>
              <a:rPr lang="en-US" dirty="0"/>
              <a:t>placeholder="Enter your username"&gt;</a:t>
            </a:r>
          </a:p>
          <a:p>
            <a:pPr lvl="1"/>
            <a:endParaRPr lang="en-IN" dirty="0"/>
          </a:p>
          <a:p>
            <a:pPr lvl="2"/>
            <a:r>
              <a:rPr lang="en-IN" sz="2200" dirty="0"/>
              <a:t>Syntax: </a:t>
            </a:r>
            <a:r>
              <a:rPr lang="en-IN" sz="2200" dirty="0" err="1">
                <a:highlight>
                  <a:srgbClr val="FFFF00"/>
                </a:highlight>
              </a:rPr>
              <a:t>page.locator</a:t>
            </a:r>
            <a:r>
              <a:rPr lang="en-IN" sz="2200" dirty="0">
                <a:highlight>
                  <a:srgbClr val="FFFF00"/>
                </a:highlight>
              </a:rPr>
              <a:t>('[attribute="value"]')</a:t>
            </a:r>
          </a:p>
          <a:p>
            <a:pPr lvl="2"/>
            <a:r>
              <a:rPr lang="en-IN" sz="2200" dirty="0"/>
              <a:t>Example: </a:t>
            </a:r>
            <a:r>
              <a:rPr lang="en-IN" sz="2200" dirty="0" err="1">
                <a:highlight>
                  <a:srgbClr val="FFFF00"/>
                </a:highlight>
              </a:rPr>
              <a:t>page.locator</a:t>
            </a:r>
            <a:r>
              <a:rPr lang="en-IN" sz="2200" dirty="0">
                <a:highlight>
                  <a:srgbClr val="FFFF00"/>
                </a:highlight>
              </a:rPr>
              <a:t>('[name="username"]')</a:t>
            </a:r>
          </a:p>
          <a:p>
            <a:pPr lvl="1"/>
            <a:endParaRPr lang="en-IN" sz="2200" dirty="0"/>
          </a:p>
        </p:txBody>
      </p:sp>
      <p:sp>
        <p:nvSpPr>
          <p:cNvPr id="4" name="Date Placeholder 3">
            <a:extLst>
              <a:ext uri="{FF2B5EF4-FFF2-40B4-BE49-F238E27FC236}">
                <a16:creationId xmlns:a16="http://schemas.microsoft.com/office/drawing/2014/main" id="{12D2E0CA-B508-47E6-9CDF-188EF24465F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9616087-9864-46E0-939D-5628438E0D5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AF394D6-9190-4F2A-BF33-8F3FB5F5EDD6}"/>
              </a:ext>
            </a:extLst>
          </p:cNvPr>
          <p:cNvSpPr>
            <a:spLocks noGrp="1"/>
          </p:cNvSpPr>
          <p:nvPr>
            <p:ph type="sldNum" sz="quarter" idx="12"/>
          </p:nvPr>
        </p:nvSpPr>
        <p:spPr/>
        <p:txBody>
          <a:bodyPr/>
          <a:lstStyle/>
          <a:p>
            <a:fld id="{A193C64B-2574-4D3D-B044-92D68AAEF81F}" type="slidenum">
              <a:rPr lang="en-IN" smtClean="0"/>
              <a:t>42</a:t>
            </a:fld>
            <a:endParaRPr lang="en-IN"/>
          </a:p>
        </p:txBody>
      </p:sp>
    </p:spTree>
    <p:extLst>
      <p:ext uri="{BB962C8B-B14F-4D97-AF65-F5344CB8AC3E}">
        <p14:creationId xmlns:p14="http://schemas.microsoft.com/office/powerpoint/2010/main" val="35320155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98CAC-C0D3-4B7C-97E2-573325BEDC23}"/>
              </a:ext>
            </a:extLst>
          </p:cNvPr>
          <p:cNvSpPr>
            <a:spLocks noGrp="1"/>
          </p:cNvSpPr>
          <p:nvPr>
            <p:ph type="title"/>
          </p:nvPr>
        </p:nvSpPr>
        <p:spPr/>
        <p:txBody>
          <a:bodyPr/>
          <a:lstStyle/>
          <a:p>
            <a:r>
              <a:rPr lang="en-US" dirty="0"/>
              <a:t>Attribute selection</a:t>
            </a:r>
            <a:endParaRPr lang="en-IN" dirty="0"/>
          </a:p>
        </p:txBody>
      </p:sp>
      <p:sp>
        <p:nvSpPr>
          <p:cNvPr id="3" name="Content Placeholder 2">
            <a:extLst>
              <a:ext uri="{FF2B5EF4-FFF2-40B4-BE49-F238E27FC236}">
                <a16:creationId xmlns:a16="http://schemas.microsoft.com/office/drawing/2014/main" id="{FF10AEA4-3906-416C-B148-BEA473CF0C55}"/>
              </a:ext>
            </a:extLst>
          </p:cNvPr>
          <p:cNvSpPr>
            <a:spLocks noGrp="1"/>
          </p:cNvSpPr>
          <p:nvPr>
            <p:ph idx="1"/>
          </p:nvPr>
        </p:nvSpPr>
        <p:spPr/>
        <p:txBody>
          <a:bodyPr/>
          <a:lstStyle/>
          <a:p>
            <a:r>
              <a:rPr lang="en-US" dirty="0">
                <a:highlight>
                  <a:srgbClr val="FFFF00"/>
                </a:highlight>
              </a:rPr>
              <a:t>[name]: </a:t>
            </a:r>
            <a:r>
              <a:rPr lang="en-US" dirty="0"/>
              <a:t>Selects all elements with a name attribute.</a:t>
            </a:r>
          </a:p>
          <a:p>
            <a:r>
              <a:rPr lang="en-US" dirty="0">
                <a:highlight>
                  <a:srgbClr val="FFFF00"/>
                </a:highlight>
              </a:rPr>
              <a:t>[name="value"]: </a:t>
            </a:r>
            <a:r>
              <a:rPr lang="en-US" dirty="0"/>
              <a:t>Selects all elements with a name attribute </a:t>
            </a:r>
            <a:r>
              <a:rPr lang="en-US" dirty="0">
                <a:solidFill>
                  <a:srgbClr val="FF0000"/>
                </a:solidFill>
              </a:rPr>
              <a:t>equal</a:t>
            </a:r>
            <a:r>
              <a:rPr lang="en-US" dirty="0"/>
              <a:t> to 'value'.</a:t>
            </a:r>
          </a:p>
          <a:p>
            <a:r>
              <a:rPr lang="en-US" dirty="0">
                <a:highlight>
                  <a:srgbClr val="FFFF00"/>
                </a:highlight>
              </a:rPr>
              <a:t>[name^="value"]: </a:t>
            </a:r>
            <a:r>
              <a:rPr lang="en-US" dirty="0"/>
              <a:t>Selects all elements with a name attribute </a:t>
            </a:r>
            <a:r>
              <a:rPr lang="en-US" dirty="0">
                <a:solidFill>
                  <a:srgbClr val="FF0000"/>
                </a:solidFill>
              </a:rPr>
              <a:t>starting</a:t>
            </a:r>
            <a:r>
              <a:rPr lang="en-US" dirty="0"/>
              <a:t> with 'value'.</a:t>
            </a:r>
          </a:p>
          <a:p>
            <a:r>
              <a:rPr lang="en-US" dirty="0">
                <a:highlight>
                  <a:srgbClr val="FFFF00"/>
                </a:highlight>
              </a:rPr>
              <a:t>[name$="value"]: </a:t>
            </a:r>
            <a:r>
              <a:rPr lang="en-US" dirty="0"/>
              <a:t>Selects all elements with a name attribute </a:t>
            </a:r>
            <a:r>
              <a:rPr lang="en-US" dirty="0">
                <a:solidFill>
                  <a:srgbClr val="FF0000"/>
                </a:solidFill>
              </a:rPr>
              <a:t>ending</a:t>
            </a:r>
            <a:r>
              <a:rPr lang="en-US" dirty="0"/>
              <a:t> with 'value'.</a:t>
            </a:r>
          </a:p>
          <a:p>
            <a:r>
              <a:rPr lang="en-US" dirty="0">
                <a:highlight>
                  <a:srgbClr val="FFFF00"/>
                </a:highlight>
              </a:rPr>
              <a:t>[name*="value"]: </a:t>
            </a:r>
            <a:r>
              <a:rPr lang="en-US" dirty="0"/>
              <a:t>Selects all elements with a name attribute </a:t>
            </a:r>
            <a:r>
              <a:rPr lang="en-US" dirty="0">
                <a:solidFill>
                  <a:srgbClr val="FF0000"/>
                </a:solidFill>
              </a:rPr>
              <a:t>containing</a:t>
            </a:r>
            <a:r>
              <a:rPr lang="en-US" dirty="0"/>
              <a:t> 'value' anywhere within the attribute value.</a:t>
            </a:r>
            <a:endParaRPr lang="en-IN" dirty="0"/>
          </a:p>
        </p:txBody>
      </p:sp>
      <p:sp>
        <p:nvSpPr>
          <p:cNvPr id="4" name="Date Placeholder 3">
            <a:extLst>
              <a:ext uri="{FF2B5EF4-FFF2-40B4-BE49-F238E27FC236}">
                <a16:creationId xmlns:a16="http://schemas.microsoft.com/office/drawing/2014/main" id="{F4FE6A87-220C-4C02-8B3E-C6D7E98C948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EC69416-9920-4BE5-AF25-85FFDB3E26C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CAA85AD4-C3FC-4FBA-80AC-71C599730658}"/>
              </a:ext>
            </a:extLst>
          </p:cNvPr>
          <p:cNvSpPr>
            <a:spLocks noGrp="1"/>
          </p:cNvSpPr>
          <p:nvPr>
            <p:ph type="sldNum" sz="quarter" idx="12"/>
          </p:nvPr>
        </p:nvSpPr>
        <p:spPr/>
        <p:txBody>
          <a:bodyPr/>
          <a:lstStyle/>
          <a:p>
            <a:fld id="{A193C64B-2574-4D3D-B044-92D68AAEF81F}" type="slidenum">
              <a:rPr lang="en-IN" smtClean="0"/>
              <a:t>43</a:t>
            </a:fld>
            <a:endParaRPr lang="en-IN"/>
          </a:p>
        </p:txBody>
      </p:sp>
    </p:spTree>
    <p:extLst>
      <p:ext uri="{BB962C8B-B14F-4D97-AF65-F5344CB8AC3E}">
        <p14:creationId xmlns:p14="http://schemas.microsoft.com/office/powerpoint/2010/main" val="22402504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8F6F8-D1B2-4EEE-B30F-9607E75E165A}"/>
              </a:ext>
            </a:extLst>
          </p:cNvPr>
          <p:cNvSpPr>
            <a:spLocks noGrp="1"/>
          </p:cNvSpPr>
          <p:nvPr>
            <p:ph type="title"/>
          </p:nvPr>
        </p:nvSpPr>
        <p:spPr/>
        <p:txBody>
          <a:bodyPr/>
          <a:lstStyle/>
          <a:p>
            <a:r>
              <a:rPr lang="en-US" dirty="0"/>
              <a:t>Page.$ and page.$$	</a:t>
            </a:r>
            <a:endParaRPr lang="en-IN" dirty="0"/>
          </a:p>
        </p:txBody>
      </p:sp>
      <p:sp>
        <p:nvSpPr>
          <p:cNvPr id="3" name="Content Placeholder 2">
            <a:extLst>
              <a:ext uri="{FF2B5EF4-FFF2-40B4-BE49-F238E27FC236}">
                <a16:creationId xmlns:a16="http://schemas.microsoft.com/office/drawing/2014/main" id="{2201332F-56E1-4024-9EB0-405DFBF00635}"/>
              </a:ext>
            </a:extLst>
          </p:cNvPr>
          <p:cNvSpPr>
            <a:spLocks noGrp="1"/>
          </p:cNvSpPr>
          <p:nvPr>
            <p:ph idx="1"/>
          </p:nvPr>
        </p:nvSpPr>
        <p:spPr/>
        <p:txBody>
          <a:bodyPr>
            <a:normAutofit/>
          </a:bodyPr>
          <a:lstStyle/>
          <a:p>
            <a:r>
              <a:rPr lang="en-US" dirty="0"/>
              <a:t>page.$() and page.$$() are functions used to find elements within the current page context. </a:t>
            </a:r>
          </a:p>
          <a:p>
            <a:r>
              <a:rPr lang="en-US" dirty="0"/>
              <a:t>They are similar to </a:t>
            </a:r>
            <a:r>
              <a:rPr lang="en-US" dirty="0" err="1">
                <a:highlight>
                  <a:srgbClr val="FFFF00"/>
                </a:highlight>
              </a:rPr>
              <a:t>document.querySelector</a:t>
            </a:r>
            <a:r>
              <a:rPr lang="en-US" dirty="0">
                <a:highlight>
                  <a:srgbClr val="FFFF00"/>
                </a:highlight>
              </a:rPr>
              <a:t>() </a:t>
            </a:r>
            <a:r>
              <a:rPr lang="en-US" dirty="0"/>
              <a:t>and </a:t>
            </a:r>
            <a:r>
              <a:rPr lang="en-US" dirty="0" err="1">
                <a:highlight>
                  <a:srgbClr val="FFFF00"/>
                </a:highlight>
              </a:rPr>
              <a:t>document.querySelectorAll</a:t>
            </a:r>
            <a:r>
              <a:rPr lang="en-US" dirty="0">
                <a:highlight>
                  <a:srgbClr val="FFFF00"/>
                </a:highlight>
              </a:rPr>
              <a:t>()</a:t>
            </a:r>
            <a:r>
              <a:rPr lang="en-US" dirty="0"/>
              <a:t> in the browser's JavaScript environment.</a:t>
            </a:r>
          </a:p>
          <a:p>
            <a:pPr lvl="1"/>
            <a:r>
              <a:rPr lang="en-US" dirty="0"/>
              <a:t>Page.$ and page.$$ is same as </a:t>
            </a:r>
            <a:r>
              <a:rPr lang="en-US" dirty="0" err="1"/>
              <a:t>page.locator</a:t>
            </a:r>
            <a:endParaRPr lang="en-US" dirty="0"/>
          </a:p>
          <a:p>
            <a:pPr lvl="1"/>
            <a:r>
              <a:rPr lang="en-US" dirty="0"/>
              <a:t>page.$(“#</a:t>
            </a:r>
            <a:r>
              <a:rPr lang="en-US" dirty="0" err="1"/>
              <a:t>userid</a:t>
            </a:r>
            <a:r>
              <a:rPr lang="en-US" dirty="0"/>
              <a:t>”) =&gt; returns one element or null if not found (in case of multiple elements, then returns only first element)</a:t>
            </a:r>
          </a:p>
          <a:p>
            <a:pPr lvl="1"/>
            <a:r>
              <a:rPr lang="en-US" dirty="0"/>
              <a:t>page.$$(“.</a:t>
            </a:r>
            <a:r>
              <a:rPr lang="en-US" dirty="0" err="1"/>
              <a:t>userClass</a:t>
            </a:r>
            <a:r>
              <a:rPr lang="en-US" dirty="0"/>
              <a:t>”) =&gt; returns all elements in array format Or empty array if not found</a:t>
            </a:r>
            <a:endParaRPr lang="en-IN" dirty="0"/>
          </a:p>
          <a:p>
            <a:endParaRPr lang="en-IN" dirty="0"/>
          </a:p>
        </p:txBody>
      </p:sp>
      <p:sp>
        <p:nvSpPr>
          <p:cNvPr id="4" name="Date Placeholder 3">
            <a:extLst>
              <a:ext uri="{FF2B5EF4-FFF2-40B4-BE49-F238E27FC236}">
                <a16:creationId xmlns:a16="http://schemas.microsoft.com/office/drawing/2014/main" id="{8B49A2D0-48CF-4AA6-BA44-534763F91C2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95EC3C6-EF0E-425A-A418-1DA8ECC43EA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D3702FD-9041-433F-92FF-64395FCD060D}"/>
              </a:ext>
            </a:extLst>
          </p:cNvPr>
          <p:cNvSpPr>
            <a:spLocks noGrp="1"/>
          </p:cNvSpPr>
          <p:nvPr>
            <p:ph type="sldNum" sz="quarter" idx="12"/>
          </p:nvPr>
        </p:nvSpPr>
        <p:spPr/>
        <p:txBody>
          <a:bodyPr/>
          <a:lstStyle/>
          <a:p>
            <a:fld id="{A193C64B-2574-4D3D-B044-92D68AAEF81F}" type="slidenum">
              <a:rPr lang="en-IN" smtClean="0"/>
              <a:t>44</a:t>
            </a:fld>
            <a:endParaRPr lang="en-IN"/>
          </a:p>
        </p:txBody>
      </p:sp>
    </p:spTree>
    <p:extLst>
      <p:ext uri="{BB962C8B-B14F-4D97-AF65-F5344CB8AC3E}">
        <p14:creationId xmlns:p14="http://schemas.microsoft.com/office/powerpoint/2010/main" val="11873931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9652B-3F32-49BA-A8C1-45E94CBC4696}"/>
              </a:ext>
            </a:extLst>
          </p:cNvPr>
          <p:cNvSpPr>
            <a:spLocks noGrp="1"/>
          </p:cNvSpPr>
          <p:nvPr>
            <p:ph type="title"/>
          </p:nvPr>
        </p:nvSpPr>
        <p:spPr/>
        <p:txBody>
          <a:bodyPr/>
          <a:lstStyle/>
          <a:p>
            <a:r>
              <a:rPr lang="en-US" dirty="0"/>
              <a:t>Code Examples</a:t>
            </a:r>
            <a:endParaRPr lang="en-IN" dirty="0"/>
          </a:p>
        </p:txBody>
      </p:sp>
      <p:sp>
        <p:nvSpPr>
          <p:cNvPr id="3" name="Content Placeholder 2">
            <a:extLst>
              <a:ext uri="{FF2B5EF4-FFF2-40B4-BE49-F238E27FC236}">
                <a16:creationId xmlns:a16="http://schemas.microsoft.com/office/drawing/2014/main" id="{345A981F-D182-4D8C-8346-B71167E679BE}"/>
              </a:ext>
            </a:extLst>
          </p:cNvPr>
          <p:cNvSpPr>
            <a:spLocks noGrp="1"/>
          </p:cNvSpPr>
          <p:nvPr>
            <p:ph idx="1"/>
          </p:nvPr>
        </p:nvSpPr>
        <p:spPr/>
        <p:txBody>
          <a:bodyPr>
            <a:normAutofit/>
          </a:bodyPr>
          <a:lstStyle/>
          <a:p>
            <a:r>
              <a:rPr lang="en-US" dirty="0"/>
              <a:t>Page.$ example</a:t>
            </a:r>
          </a:p>
          <a:p>
            <a:pPr lvl="1"/>
            <a:r>
              <a:rPr lang="en-US" dirty="0" err="1"/>
              <a:t>npx</a:t>
            </a:r>
            <a:r>
              <a:rPr lang="en-US" dirty="0"/>
              <a:t> playwright test --project=chromium -g "@</a:t>
            </a:r>
            <a:r>
              <a:rPr lang="en-US" dirty="0" err="1"/>
              <a:t>page.singledollar</a:t>
            </a:r>
            <a:r>
              <a:rPr lang="en-US" dirty="0"/>
              <a:t>" --headed</a:t>
            </a:r>
          </a:p>
          <a:p>
            <a:endParaRPr lang="en-US" dirty="0"/>
          </a:p>
          <a:p>
            <a:r>
              <a:rPr lang="en-US" dirty="0"/>
              <a:t>Page.$$ example</a:t>
            </a:r>
          </a:p>
          <a:p>
            <a:pPr lvl="1"/>
            <a:r>
              <a:rPr lang="en-US" dirty="0" err="1"/>
              <a:t>npx</a:t>
            </a:r>
            <a:r>
              <a:rPr lang="en-US" dirty="0"/>
              <a:t> playwright test --project=chromium -g "@page.doubledollar1" --headed</a:t>
            </a:r>
          </a:p>
          <a:p>
            <a:pPr lvl="1"/>
            <a:r>
              <a:rPr lang="en-US" dirty="0" err="1"/>
              <a:t>npx</a:t>
            </a:r>
            <a:r>
              <a:rPr lang="en-US" dirty="0"/>
              <a:t> playwright test --project=chromium -g "@page.doubledollar2" --headed</a:t>
            </a:r>
          </a:p>
          <a:p>
            <a:endParaRPr lang="en-US" dirty="0"/>
          </a:p>
          <a:p>
            <a:endParaRPr lang="en-IN" dirty="0"/>
          </a:p>
        </p:txBody>
      </p:sp>
      <p:sp>
        <p:nvSpPr>
          <p:cNvPr id="4" name="Date Placeholder 3">
            <a:extLst>
              <a:ext uri="{FF2B5EF4-FFF2-40B4-BE49-F238E27FC236}">
                <a16:creationId xmlns:a16="http://schemas.microsoft.com/office/drawing/2014/main" id="{3D8E3717-179C-4F22-B65C-C6AE31A3ECE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D556141-285F-4E10-92E7-F2401BF46E0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4FA1508-E5D3-4A31-A32C-F880EE265B43}"/>
              </a:ext>
            </a:extLst>
          </p:cNvPr>
          <p:cNvSpPr>
            <a:spLocks noGrp="1"/>
          </p:cNvSpPr>
          <p:nvPr>
            <p:ph type="sldNum" sz="quarter" idx="12"/>
          </p:nvPr>
        </p:nvSpPr>
        <p:spPr/>
        <p:txBody>
          <a:bodyPr/>
          <a:lstStyle/>
          <a:p>
            <a:fld id="{A193C64B-2574-4D3D-B044-92D68AAEF81F}" type="slidenum">
              <a:rPr lang="en-IN" smtClean="0"/>
              <a:t>45</a:t>
            </a:fld>
            <a:endParaRPr lang="en-IN"/>
          </a:p>
        </p:txBody>
      </p:sp>
    </p:spTree>
    <p:extLst>
      <p:ext uri="{BB962C8B-B14F-4D97-AF65-F5344CB8AC3E}">
        <p14:creationId xmlns:p14="http://schemas.microsoft.com/office/powerpoint/2010/main" val="16732323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755C0E-FAE8-45FF-AAB5-5CED06E3F5F2}"/>
              </a:ext>
            </a:extLst>
          </p:cNvPr>
          <p:cNvSpPr>
            <a:spLocks noGrp="1"/>
          </p:cNvSpPr>
          <p:nvPr>
            <p:ph type="ctrTitle"/>
          </p:nvPr>
        </p:nvSpPr>
        <p:spPr/>
        <p:txBody>
          <a:bodyPr/>
          <a:lstStyle/>
          <a:p>
            <a:r>
              <a:rPr lang="en-US" dirty="0"/>
              <a:t>Chaining – first, last, nth</a:t>
            </a:r>
            <a:endParaRPr lang="en-IN" dirty="0"/>
          </a:p>
        </p:txBody>
      </p:sp>
      <p:sp>
        <p:nvSpPr>
          <p:cNvPr id="5" name="Subtitle 4">
            <a:extLst>
              <a:ext uri="{FF2B5EF4-FFF2-40B4-BE49-F238E27FC236}">
                <a16:creationId xmlns:a16="http://schemas.microsoft.com/office/drawing/2014/main" id="{22065AD1-01C6-490C-B662-6BAD0356663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38258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3CF12-3D18-4BE4-A39B-6896A8865EDB}"/>
              </a:ext>
            </a:extLst>
          </p:cNvPr>
          <p:cNvSpPr>
            <a:spLocks noGrp="1"/>
          </p:cNvSpPr>
          <p:nvPr>
            <p:ph type="title"/>
          </p:nvPr>
        </p:nvSpPr>
        <p:spPr/>
        <p:txBody>
          <a:bodyPr/>
          <a:lstStyle/>
          <a:p>
            <a:r>
              <a:rPr lang="en-US" dirty="0"/>
              <a:t>Chaining – first, last, nth</a:t>
            </a:r>
            <a:endParaRPr lang="en-IN" dirty="0"/>
          </a:p>
        </p:txBody>
      </p:sp>
      <p:sp>
        <p:nvSpPr>
          <p:cNvPr id="3" name="Content Placeholder 2">
            <a:extLst>
              <a:ext uri="{FF2B5EF4-FFF2-40B4-BE49-F238E27FC236}">
                <a16:creationId xmlns:a16="http://schemas.microsoft.com/office/drawing/2014/main" id="{4BA5823C-5210-4E70-AF64-BB24693066F7}"/>
              </a:ext>
            </a:extLst>
          </p:cNvPr>
          <p:cNvSpPr>
            <a:spLocks noGrp="1"/>
          </p:cNvSpPr>
          <p:nvPr>
            <p:ph idx="1"/>
          </p:nvPr>
        </p:nvSpPr>
        <p:spPr/>
        <p:txBody>
          <a:bodyPr>
            <a:normAutofit lnSpcReduction="10000"/>
          </a:bodyPr>
          <a:lstStyle/>
          <a:p>
            <a:pPr marL="457200" indent="-457200">
              <a:buFont typeface="+mj-lt"/>
              <a:buAutoNum type="arabicPeriod"/>
            </a:pPr>
            <a:r>
              <a:rPr lang="en-IN" dirty="0"/>
              <a:t>&lt;input type="text" name="username" placeholder="Enter your username"&gt; </a:t>
            </a:r>
          </a:p>
          <a:p>
            <a:pPr marL="457200" indent="-457200">
              <a:buFont typeface="+mj-lt"/>
              <a:buAutoNum type="arabicPeriod"/>
            </a:pPr>
            <a:r>
              <a:rPr lang="en-IN" dirty="0"/>
              <a:t>&lt;input type="text" name="username" placeholder="Enter your username"&gt; </a:t>
            </a:r>
          </a:p>
          <a:p>
            <a:pPr marL="457200" indent="-457200">
              <a:buFont typeface="+mj-lt"/>
              <a:buAutoNum type="arabicPeriod"/>
            </a:pPr>
            <a:r>
              <a:rPr lang="en-IN" dirty="0"/>
              <a:t>&lt;input type="text" name="username" placeholder="Enter your username"&gt; </a:t>
            </a:r>
          </a:p>
          <a:p>
            <a:pPr marL="457200" indent="-457200">
              <a:buFont typeface="+mj-lt"/>
              <a:buAutoNum type="arabicPeriod"/>
            </a:pPr>
            <a:r>
              <a:rPr lang="en-IN" dirty="0"/>
              <a:t>&lt;input type="text" name="username" placeholder="Enter your username"&gt;</a:t>
            </a:r>
          </a:p>
          <a:p>
            <a:pPr lvl="1"/>
            <a:r>
              <a:rPr lang="en-IN" dirty="0" err="1"/>
              <a:t>const</a:t>
            </a:r>
            <a:r>
              <a:rPr lang="en-IN" dirty="0"/>
              <a:t> </a:t>
            </a:r>
            <a:r>
              <a:rPr lang="en-IN" dirty="0" err="1"/>
              <a:t>firstInput</a:t>
            </a:r>
            <a:r>
              <a:rPr lang="en-IN" dirty="0"/>
              <a:t> = </a:t>
            </a:r>
            <a:r>
              <a:rPr lang="en-IN" dirty="0" err="1"/>
              <a:t>page.locator</a:t>
            </a:r>
            <a:r>
              <a:rPr lang="en-IN" dirty="0"/>
              <a:t>('input[name="username"]').</a:t>
            </a:r>
            <a:r>
              <a:rPr lang="en-IN" dirty="0">
                <a:highlight>
                  <a:srgbClr val="FFFF00"/>
                </a:highlight>
              </a:rPr>
              <a:t>first</a:t>
            </a:r>
            <a:r>
              <a:rPr lang="en-IN" dirty="0"/>
              <a:t>(); </a:t>
            </a:r>
          </a:p>
          <a:p>
            <a:pPr lvl="1"/>
            <a:r>
              <a:rPr lang="en-IN" dirty="0" err="1"/>
              <a:t>const</a:t>
            </a:r>
            <a:r>
              <a:rPr lang="en-IN" dirty="0"/>
              <a:t> </a:t>
            </a:r>
            <a:r>
              <a:rPr lang="en-IN" dirty="0" err="1"/>
              <a:t>lastInput</a:t>
            </a:r>
            <a:r>
              <a:rPr lang="en-IN" dirty="0"/>
              <a:t> = </a:t>
            </a:r>
            <a:r>
              <a:rPr lang="en-IN" dirty="0" err="1"/>
              <a:t>page.locator</a:t>
            </a:r>
            <a:r>
              <a:rPr lang="en-IN" dirty="0"/>
              <a:t>('input[name="username"]').</a:t>
            </a:r>
            <a:r>
              <a:rPr lang="en-IN" dirty="0">
                <a:highlight>
                  <a:srgbClr val="FFFF00"/>
                </a:highlight>
              </a:rPr>
              <a:t>last</a:t>
            </a:r>
            <a:r>
              <a:rPr lang="en-IN" dirty="0"/>
              <a:t>(); </a:t>
            </a:r>
          </a:p>
          <a:p>
            <a:pPr lvl="1"/>
            <a:r>
              <a:rPr lang="en-IN" dirty="0" err="1"/>
              <a:t>const</a:t>
            </a:r>
            <a:r>
              <a:rPr lang="en-IN" dirty="0"/>
              <a:t> </a:t>
            </a:r>
            <a:r>
              <a:rPr lang="en-IN" dirty="0" err="1"/>
              <a:t>secondInput</a:t>
            </a:r>
            <a:r>
              <a:rPr lang="en-IN" dirty="0"/>
              <a:t> = </a:t>
            </a:r>
            <a:r>
              <a:rPr lang="en-IN" dirty="0" err="1"/>
              <a:t>page.locator</a:t>
            </a:r>
            <a:r>
              <a:rPr lang="en-IN" dirty="0"/>
              <a:t>('input[name="username"]').</a:t>
            </a:r>
            <a:r>
              <a:rPr lang="en-IN" dirty="0">
                <a:highlight>
                  <a:srgbClr val="FFFF00"/>
                </a:highlight>
              </a:rPr>
              <a:t>nth</a:t>
            </a:r>
            <a:r>
              <a:rPr lang="en-IN" dirty="0"/>
              <a:t>(2); //starts from 0 </a:t>
            </a:r>
          </a:p>
          <a:p>
            <a:r>
              <a:rPr lang="en-US" dirty="0" err="1">
                <a:highlight>
                  <a:srgbClr val="FFFF00"/>
                </a:highlight>
              </a:rPr>
              <a:t>npx</a:t>
            </a:r>
            <a:r>
              <a:rPr lang="en-US" dirty="0">
                <a:highlight>
                  <a:srgbClr val="FFFF00"/>
                </a:highlight>
              </a:rPr>
              <a:t> playwright test --project=chromium -g "@chaining" --headed</a:t>
            </a:r>
            <a:endParaRPr lang="en-IN" dirty="0">
              <a:highlight>
                <a:srgbClr val="FFFF00"/>
              </a:highlight>
            </a:endParaRPr>
          </a:p>
        </p:txBody>
      </p:sp>
      <p:sp>
        <p:nvSpPr>
          <p:cNvPr id="4" name="Date Placeholder 3">
            <a:extLst>
              <a:ext uri="{FF2B5EF4-FFF2-40B4-BE49-F238E27FC236}">
                <a16:creationId xmlns:a16="http://schemas.microsoft.com/office/drawing/2014/main" id="{C129DCA5-A8B1-4ED3-B9AE-81C026A27A9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601EF8F-0F86-46DD-A569-4BD4005E2BF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7204F60-3BAF-49B9-94FF-1CB1FD815F04}"/>
              </a:ext>
            </a:extLst>
          </p:cNvPr>
          <p:cNvSpPr>
            <a:spLocks noGrp="1"/>
          </p:cNvSpPr>
          <p:nvPr>
            <p:ph type="sldNum" sz="quarter" idx="12"/>
          </p:nvPr>
        </p:nvSpPr>
        <p:spPr/>
        <p:txBody>
          <a:bodyPr/>
          <a:lstStyle/>
          <a:p>
            <a:fld id="{A193C64B-2574-4D3D-B044-92D68AAEF81F}" type="slidenum">
              <a:rPr lang="en-IN" smtClean="0"/>
              <a:t>47</a:t>
            </a:fld>
            <a:endParaRPr lang="en-IN"/>
          </a:p>
        </p:txBody>
      </p:sp>
    </p:spTree>
    <p:extLst>
      <p:ext uri="{BB962C8B-B14F-4D97-AF65-F5344CB8AC3E}">
        <p14:creationId xmlns:p14="http://schemas.microsoft.com/office/powerpoint/2010/main" val="10281247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EF0225-16E7-4C75-A7EC-2B6D3248B6CC}"/>
              </a:ext>
            </a:extLst>
          </p:cNvPr>
          <p:cNvSpPr>
            <a:spLocks noGrp="1"/>
          </p:cNvSpPr>
          <p:nvPr>
            <p:ph type="ctrTitle"/>
          </p:nvPr>
        </p:nvSpPr>
        <p:spPr/>
        <p:txBody>
          <a:bodyPr/>
          <a:lstStyle/>
          <a:p>
            <a:r>
              <a:rPr lang="en-US" dirty="0"/>
              <a:t>Basic Commands</a:t>
            </a:r>
            <a:endParaRPr lang="en-IN" dirty="0"/>
          </a:p>
        </p:txBody>
      </p:sp>
      <p:sp>
        <p:nvSpPr>
          <p:cNvPr id="5" name="Subtitle 4">
            <a:extLst>
              <a:ext uri="{FF2B5EF4-FFF2-40B4-BE49-F238E27FC236}">
                <a16:creationId xmlns:a16="http://schemas.microsoft.com/office/drawing/2014/main" id="{85445C24-9937-4E2C-9EF5-7A46D4F3107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2855910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2AD0E-DD45-4AF1-861A-8A29AC8FC2C1}"/>
              </a:ext>
            </a:extLst>
          </p:cNvPr>
          <p:cNvSpPr>
            <a:spLocks noGrp="1"/>
          </p:cNvSpPr>
          <p:nvPr>
            <p:ph type="title"/>
          </p:nvPr>
        </p:nvSpPr>
        <p:spPr/>
        <p:txBody>
          <a:bodyPr/>
          <a:lstStyle/>
          <a:p>
            <a:r>
              <a:rPr lang="en-US" dirty="0"/>
              <a:t>Basic Commands </a:t>
            </a:r>
            <a:endParaRPr lang="en-IN" dirty="0"/>
          </a:p>
        </p:txBody>
      </p:sp>
      <p:sp>
        <p:nvSpPr>
          <p:cNvPr id="3" name="Content Placeholder 2">
            <a:extLst>
              <a:ext uri="{FF2B5EF4-FFF2-40B4-BE49-F238E27FC236}">
                <a16:creationId xmlns:a16="http://schemas.microsoft.com/office/drawing/2014/main" id="{61137EDD-5597-437D-A6EE-2532A5D5B103}"/>
              </a:ext>
            </a:extLst>
          </p:cNvPr>
          <p:cNvSpPr>
            <a:spLocks noGrp="1"/>
          </p:cNvSpPr>
          <p:nvPr>
            <p:ph idx="1"/>
          </p:nvPr>
        </p:nvSpPr>
        <p:spPr/>
        <p:txBody>
          <a:bodyPr/>
          <a:lstStyle/>
          <a:p>
            <a:pPr marL="0" lvl="0" indent="0" eaLnBrk="0" fontAlgn="base" hangingPunct="0">
              <a:lnSpc>
                <a:spcPct val="100000"/>
              </a:lnSpc>
              <a:spcBef>
                <a:spcPct val="0"/>
              </a:spcBef>
              <a:spcAft>
                <a:spcPct val="0"/>
              </a:spcAft>
              <a:buClrTx/>
              <a:buSzTx/>
              <a:buFontTx/>
              <a:buAutoNum type="arabicPeriod"/>
            </a:pPr>
            <a:r>
              <a:rPr lang="en-US" altLang="en-US" b="1" dirty="0" err="1">
                <a:solidFill>
                  <a:srgbClr val="0D0D0D"/>
                </a:solidFill>
                <a:latin typeface="Söhne Mono"/>
              </a:rPr>
              <a:t>npx</a:t>
            </a:r>
            <a:r>
              <a:rPr lang="en-US" altLang="en-US" b="1" dirty="0">
                <a:solidFill>
                  <a:srgbClr val="0D0D0D"/>
                </a:solidFill>
                <a:latin typeface="Söhne Mono"/>
              </a:rPr>
              <a:t> playwright </a:t>
            </a:r>
            <a:r>
              <a:rPr lang="en-US" altLang="en-US" b="1" dirty="0" err="1">
                <a:solidFill>
                  <a:srgbClr val="0D0D0D"/>
                </a:solidFill>
                <a:latin typeface="Söhne Mono"/>
              </a:rPr>
              <a:t>init</a:t>
            </a:r>
            <a:r>
              <a:rPr lang="en-US" altLang="en-US" dirty="0">
                <a:solidFill>
                  <a:srgbClr val="0D0D0D"/>
                </a:solidFill>
                <a:latin typeface="Söhne"/>
              </a:rPr>
              <a:t>: </a:t>
            </a:r>
          </a:p>
          <a:p>
            <a:pPr marL="457200" lvl="1" indent="0" eaLnBrk="0" fontAlgn="base" hangingPunct="0">
              <a:lnSpc>
                <a:spcPct val="100000"/>
              </a:lnSpc>
              <a:spcBef>
                <a:spcPct val="0"/>
              </a:spcBef>
              <a:spcAft>
                <a:spcPct val="0"/>
              </a:spcAft>
              <a:buClrTx/>
              <a:buSzTx/>
              <a:buFontTx/>
              <a:buAutoNum type="arabicPeriod"/>
            </a:pPr>
            <a:r>
              <a:rPr lang="en-US" altLang="en-US" sz="2000" dirty="0">
                <a:solidFill>
                  <a:srgbClr val="0D0D0D"/>
                </a:solidFill>
                <a:latin typeface="Söhne"/>
              </a:rPr>
              <a:t>Initializes a new Playwright project in the current directory.</a:t>
            </a:r>
          </a:p>
          <a:p>
            <a:pPr marL="457200" lvl="1" indent="0" eaLnBrk="0" fontAlgn="base" hangingPunct="0">
              <a:lnSpc>
                <a:spcPct val="100000"/>
              </a:lnSpc>
              <a:spcBef>
                <a:spcPct val="0"/>
              </a:spcBef>
              <a:spcAft>
                <a:spcPct val="0"/>
              </a:spcAft>
              <a:buClrTx/>
              <a:buSzTx/>
              <a:buNone/>
            </a:pPr>
            <a:endParaRPr lang="en-US" altLang="en-US" sz="2000" dirty="0">
              <a:solidFill>
                <a:srgbClr val="0D0D0D"/>
              </a:solidFill>
              <a:latin typeface="Söhne"/>
            </a:endParaRPr>
          </a:p>
          <a:p>
            <a:pPr marL="0" lvl="0" indent="0" eaLnBrk="0" fontAlgn="base" hangingPunct="0">
              <a:lnSpc>
                <a:spcPct val="100000"/>
              </a:lnSpc>
              <a:spcBef>
                <a:spcPct val="0"/>
              </a:spcBef>
              <a:spcAft>
                <a:spcPct val="0"/>
              </a:spcAft>
              <a:buClrTx/>
              <a:buSzTx/>
              <a:buFontTx/>
              <a:buAutoNum type="arabicPeriod" startAt="2"/>
            </a:pPr>
            <a:r>
              <a:rPr lang="en-US" altLang="en-US" b="1" dirty="0" err="1">
                <a:solidFill>
                  <a:srgbClr val="0D0D0D"/>
                </a:solidFill>
                <a:latin typeface="Söhne Mono"/>
              </a:rPr>
              <a:t>npx</a:t>
            </a:r>
            <a:r>
              <a:rPr lang="en-US" altLang="en-US" b="1" dirty="0">
                <a:solidFill>
                  <a:srgbClr val="0D0D0D"/>
                </a:solidFill>
                <a:latin typeface="Söhne Mono"/>
              </a:rPr>
              <a:t> playwright </a:t>
            </a:r>
            <a:r>
              <a:rPr lang="en-US" altLang="en-US" b="1" dirty="0" err="1">
                <a:solidFill>
                  <a:srgbClr val="0D0D0D"/>
                </a:solidFill>
                <a:latin typeface="Söhne Mono"/>
              </a:rPr>
              <a:t>codegen</a:t>
            </a:r>
            <a:r>
              <a:rPr lang="en-US" altLang="en-US" b="1" dirty="0">
                <a:solidFill>
                  <a:srgbClr val="0D0D0D"/>
                </a:solidFill>
                <a:latin typeface="Söhne Mono"/>
              </a:rPr>
              <a:t> &lt;URL&gt;</a:t>
            </a:r>
            <a:r>
              <a:rPr lang="en-US" altLang="en-US" dirty="0">
                <a:solidFill>
                  <a:srgbClr val="0D0D0D"/>
                </a:solidFill>
                <a:latin typeface="Söhne"/>
              </a:rPr>
              <a:t>: </a:t>
            </a:r>
          </a:p>
          <a:p>
            <a:pPr marL="457200" lvl="1" indent="0" eaLnBrk="0" fontAlgn="base" hangingPunct="0">
              <a:lnSpc>
                <a:spcPct val="100000"/>
              </a:lnSpc>
              <a:spcBef>
                <a:spcPct val="0"/>
              </a:spcBef>
              <a:spcAft>
                <a:spcPct val="0"/>
              </a:spcAft>
              <a:buClrTx/>
              <a:buSzTx/>
              <a:buFontTx/>
              <a:buAutoNum type="arabicPeriod" startAt="2"/>
            </a:pPr>
            <a:r>
              <a:rPr lang="en-US" altLang="en-US" sz="2000" dirty="0">
                <a:solidFill>
                  <a:srgbClr val="0D0D0D"/>
                </a:solidFill>
                <a:latin typeface="Söhne"/>
              </a:rPr>
              <a:t>Generates code snippets based on interactions with a web page.</a:t>
            </a:r>
          </a:p>
          <a:p>
            <a:pPr marL="457200" lvl="1" indent="0" eaLnBrk="0" fontAlgn="base" hangingPunct="0">
              <a:lnSpc>
                <a:spcPct val="100000"/>
              </a:lnSpc>
              <a:spcBef>
                <a:spcPct val="0"/>
              </a:spcBef>
              <a:spcAft>
                <a:spcPct val="0"/>
              </a:spcAft>
              <a:buClrTx/>
              <a:buSzTx/>
              <a:buFontTx/>
              <a:buAutoNum type="arabicPeriod" startAt="2"/>
            </a:pPr>
            <a:endParaRPr lang="en-US" altLang="en-US" sz="2000" dirty="0">
              <a:solidFill>
                <a:srgbClr val="0D0D0D"/>
              </a:solidFill>
              <a:latin typeface="Söhne"/>
            </a:endParaRPr>
          </a:p>
          <a:p>
            <a:pPr marL="0" lvl="0" indent="0" eaLnBrk="0" fontAlgn="base" hangingPunct="0">
              <a:lnSpc>
                <a:spcPct val="100000"/>
              </a:lnSpc>
              <a:spcBef>
                <a:spcPct val="0"/>
              </a:spcBef>
              <a:spcAft>
                <a:spcPct val="0"/>
              </a:spcAft>
              <a:buClrTx/>
              <a:buSzTx/>
              <a:buFontTx/>
              <a:buAutoNum type="arabicPeriod" startAt="3"/>
            </a:pPr>
            <a:r>
              <a:rPr lang="en-US" altLang="en-US" b="1" dirty="0" err="1">
                <a:solidFill>
                  <a:srgbClr val="0D0D0D"/>
                </a:solidFill>
                <a:latin typeface="Söhne Mono"/>
              </a:rPr>
              <a:t>npx</a:t>
            </a:r>
            <a:r>
              <a:rPr lang="en-US" altLang="en-US" b="1" dirty="0">
                <a:solidFill>
                  <a:srgbClr val="0D0D0D"/>
                </a:solidFill>
                <a:latin typeface="Söhne Mono"/>
              </a:rPr>
              <a:t> playwright install</a:t>
            </a:r>
            <a:r>
              <a:rPr lang="en-US" altLang="en-US" dirty="0">
                <a:solidFill>
                  <a:srgbClr val="0D0D0D"/>
                </a:solidFill>
                <a:latin typeface="Söhne"/>
              </a:rPr>
              <a:t>: </a:t>
            </a:r>
          </a:p>
          <a:p>
            <a:pPr marL="0" lvl="0" indent="0" eaLnBrk="0" fontAlgn="base" hangingPunct="0">
              <a:lnSpc>
                <a:spcPct val="100000"/>
              </a:lnSpc>
              <a:spcBef>
                <a:spcPct val="0"/>
              </a:spcBef>
              <a:spcAft>
                <a:spcPct val="0"/>
              </a:spcAft>
              <a:buClrTx/>
              <a:buSzTx/>
              <a:buFontTx/>
              <a:buAutoNum type="arabicPeriod" startAt="3"/>
            </a:pPr>
            <a:endParaRPr lang="en-US" altLang="en-US" dirty="0">
              <a:solidFill>
                <a:srgbClr val="0D0D0D"/>
              </a:solidFill>
              <a:latin typeface="Söhne"/>
            </a:endParaRPr>
          </a:p>
          <a:p>
            <a:pPr marL="457200" lvl="1" indent="0" eaLnBrk="0" fontAlgn="base" hangingPunct="0">
              <a:lnSpc>
                <a:spcPct val="100000"/>
              </a:lnSpc>
              <a:spcBef>
                <a:spcPct val="0"/>
              </a:spcBef>
              <a:spcAft>
                <a:spcPct val="0"/>
              </a:spcAft>
              <a:buClrTx/>
              <a:buSzTx/>
              <a:buFontTx/>
              <a:buAutoNum type="arabicPeriod" startAt="3"/>
            </a:pPr>
            <a:r>
              <a:rPr lang="en-US" altLang="en-US" sz="2000" dirty="0">
                <a:solidFill>
                  <a:srgbClr val="0D0D0D"/>
                </a:solidFill>
                <a:latin typeface="Söhne"/>
              </a:rPr>
              <a:t>Installs dependencies required for Playwright projects.</a:t>
            </a:r>
          </a:p>
          <a:p>
            <a:endParaRPr lang="en-IN" dirty="0"/>
          </a:p>
        </p:txBody>
      </p:sp>
      <p:sp>
        <p:nvSpPr>
          <p:cNvPr id="4" name="Date Placeholder 3">
            <a:extLst>
              <a:ext uri="{FF2B5EF4-FFF2-40B4-BE49-F238E27FC236}">
                <a16:creationId xmlns:a16="http://schemas.microsoft.com/office/drawing/2014/main" id="{04CB2FF7-52AF-47DE-BB99-2442E550F96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D0CF320-AAC7-4636-8D09-B5346C71588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61320D5-449F-4F22-B2BF-52A993108670}"/>
              </a:ext>
            </a:extLst>
          </p:cNvPr>
          <p:cNvSpPr>
            <a:spLocks noGrp="1"/>
          </p:cNvSpPr>
          <p:nvPr>
            <p:ph type="sldNum" sz="quarter" idx="12"/>
          </p:nvPr>
        </p:nvSpPr>
        <p:spPr/>
        <p:txBody>
          <a:bodyPr/>
          <a:lstStyle/>
          <a:p>
            <a:fld id="{A193C64B-2574-4D3D-B044-92D68AAEF81F}" type="slidenum">
              <a:rPr lang="en-IN" smtClean="0"/>
              <a:t>49</a:t>
            </a:fld>
            <a:endParaRPr lang="en-IN"/>
          </a:p>
        </p:txBody>
      </p:sp>
    </p:spTree>
    <p:extLst>
      <p:ext uri="{BB962C8B-B14F-4D97-AF65-F5344CB8AC3E}">
        <p14:creationId xmlns:p14="http://schemas.microsoft.com/office/powerpoint/2010/main" val="1465192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1D8A9-E81B-41F5-B953-9D5AD2BD6165}"/>
              </a:ext>
            </a:extLst>
          </p:cNvPr>
          <p:cNvSpPr>
            <a:spLocks noGrp="1"/>
          </p:cNvSpPr>
          <p:nvPr>
            <p:ph type="title"/>
          </p:nvPr>
        </p:nvSpPr>
        <p:spPr/>
        <p:txBody>
          <a:bodyPr/>
          <a:lstStyle/>
          <a:p>
            <a:r>
              <a:rPr lang="en-US" dirty="0"/>
              <a:t>About your instructor</a:t>
            </a:r>
            <a:endParaRPr lang="en-IN" dirty="0"/>
          </a:p>
        </p:txBody>
      </p:sp>
      <p:sp>
        <p:nvSpPr>
          <p:cNvPr id="3" name="Content Placeholder 2">
            <a:extLst>
              <a:ext uri="{FF2B5EF4-FFF2-40B4-BE49-F238E27FC236}">
                <a16:creationId xmlns:a16="http://schemas.microsoft.com/office/drawing/2014/main" id="{89DFB63A-2BF6-4EF6-ADAC-CAB281F87EF5}"/>
              </a:ext>
            </a:extLst>
          </p:cNvPr>
          <p:cNvSpPr>
            <a:spLocks noGrp="1"/>
          </p:cNvSpPr>
          <p:nvPr>
            <p:ph idx="1"/>
          </p:nvPr>
        </p:nvSpPr>
        <p:spPr>
          <a:xfrm>
            <a:off x="753533" y="2015732"/>
            <a:ext cx="10301321" cy="3450613"/>
          </a:xfrm>
        </p:spPr>
        <p:txBody>
          <a:bodyPr>
            <a:normAutofit fontScale="92500" lnSpcReduction="10000"/>
          </a:bodyPr>
          <a:lstStyle/>
          <a:p>
            <a:r>
              <a:rPr lang="en-US" b="1" u="sng" dirty="0"/>
              <a:t>Sampurna Atmaramani</a:t>
            </a:r>
          </a:p>
          <a:p>
            <a:endParaRPr lang="en-US" dirty="0"/>
          </a:p>
          <a:p>
            <a:r>
              <a:rPr lang="en-US" dirty="0" err="1"/>
              <a:t>Fullstack</a:t>
            </a:r>
            <a:r>
              <a:rPr lang="en-US" dirty="0"/>
              <a:t> Dev – </a:t>
            </a:r>
            <a:r>
              <a:rPr lang="en-US" dirty="0" err="1"/>
              <a:t>Javascript</a:t>
            </a:r>
            <a:r>
              <a:rPr lang="en-US" dirty="0"/>
              <a:t> / Typescript</a:t>
            </a:r>
          </a:p>
          <a:p>
            <a:r>
              <a:rPr lang="en-US" dirty="0"/>
              <a:t>Experience in Development, Management, IT Firm Mgt as well</a:t>
            </a:r>
          </a:p>
          <a:p>
            <a:r>
              <a:rPr lang="en-US" dirty="0"/>
              <a:t>Have been into automation since last few months</a:t>
            </a:r>
          </a:p>
          <a:p>
            <a:r>
              <a:rPr lang="en-US" dirty="0"/>
              <a:t>Udemy &amp; YouTube Instructor</a:t>
            </a:r>
          </a:p>
          <a:p>
            <a:r>
              <a:rPr lang="en-US" dirty="0"/>
              <a:t>Medium.com Tech Blogger – more than 90 Articles written till March 2024</a:t>
            </a:r>
          </a:p>
          <a:p>
            <a:pPr lvl="1"/>
            <a:r>
              <a:rPr lang="en-US" dirty="0"/>
              <a:t>https://medium.com/@s.atmaramani</a:t>
            </a:r>
          </a:p>
          <a:p>
            <a:endParaRPr lang="en-IN" dirty="0"/>
          </a:p>
        </p:txBody>
      </p:sp>
      <p:pic>
        <p:nvPicPr>
          <p:cNvPr id="4" name="Picture 3">
            <a:extLst>
              <a:ext uri="{FF2B5EF4-FFF2-40B4-BE49-F238E27FC236}">
                <a16:creationId xmlns:a16="http://schemas.microsoft.com/office/drawing/2014/main" id="{C6DDD171-8BA8-438A-95DB-84D7339C8307}"/>
              </a:ext>
            </a:extLst>
          </p:cNvPr>
          <p:cNvPicPr>
            <a:picLocks noChangeAspect="1"/>
          </p:cNvPicPr>
          <p:nvPr/>
        </p:nvPicPr>
        <p:blipFill>
          <a:blip r:embed="rId2"/>
          <a:stretch>
            <a:fillRect/>
          </a:stretch>
        </p:blipFill>
        <p:spPr>
          <a:xfrm>
            <a:off x="8387197" y="2015732"/>
            <a:ext cx="2746469" cy="3309494"/>
          </a:xfrm>
          <a:prstGeom prst="rect">
            <a:avLst/>
          </a:prstGeom>
        </p:spPr>
      </p:pic>
      <p:sp>
        <p:nvSpPr>
          <p:cNvPr id="5" name="Date Placeholder 4">
            <a:extLst>
              <a:ext uri="{FF2B5EF4-FFF2-40B4-BE49-F238E27FC236}">
                <a16:creationId xmlns:a16="http://schemas.microsoft.com/office/drawing/2014/main" id="{86ECA231-C46F-4651-A7B1-11480E9E10E4}"/>
              </a:ext>
            </a:extLst>
          </p:cNvPr>
          <p:cNvSpPr>
            <a:spLocks noGrp="1"/>
          </p:cNvSpPr>
          <p:nvPr>
            <p:ph type="dt" sz="half" idx="10"/>
          </p:nvPr>
        </p:nvSpPr>
        <p:spPr/>
        <p:txBody>
          <a:bodyPr/>
          <a:lstStyle/>
          <a:p>
            <a:r>
              <a:rPr lang="en-US"/>
              <a:t>Monday, 18 March 2024</a:t>
            </a:r>
            <a:endParaRPr lang="en-IN"/>
          </a:p>
        </p:txBody>
      </p:sp>
      <p:sp>
        <p:nvSpPr>
          <p:cNvPr id="6" name="Footer Placeholder 5">
            <a:extLst>
              <a:ext uri="{FF2B5EF4-FFF2-40B4-BE49-F238E27FC236}">
                <a16:creationId xmlns:a16="http://schemas.microsoft.com/office/drawing/2014/main" id="{9D88ACCB-4CFA-41FC-AA62-36171B03315F}"/>
              </a:ext>
            </a:extLst>
          </p:cNvPr>
          <p:cNvSpPr>
            <a:spLocks noGrp="1"/>
          </p:cNvSpPr>
          <p:nvPr>
            <p:ph type="ftr" sz="quarter" idx="11"/>
          </p:nvPr>
        </p:nvSpPr>
        <p:spPr/>
        <p:txBody>
          <a:bodyPr/>
          <a:lstStyle/>
          <a:p>
            <a:r>
              <a:rPr lang="en-US"/>
              <a:t>Created By Sampurna A. Playwright Automation tool using JS</a:t>
            </a:r>
            <a:endParaRPr lang="en-IN"/>
          </a:p>
        </p:txBody>
      </p:sp>
      <p:sp>
        <p:nvSpPr>
          <p:cNvPr id="7" name="Slide Number Placeholder 6">
            <a:extLst>
              <a:ext uri="{FF2B5EF4-FFF2-40B4-BE49-F238E27FC236}">
                <a16:creationId xmlns:a16="http://schemas.microsoft.com/office/drawing/2014/main" id="{BA1CA48D-474E-4FC7-9382-FA364F7A9260}"/>
              </a:ext>
            </a:extLst>
          </p:cNvPr>
          <p:cNvSpPr>
            <a:spLocks noGrp="1"/>
          </p:cNvSpPr>
          <p:nvPr>
            <p:ph type="sldNum" sz="quarter" idx="12"/>
          </p:nvPr>
        </p:nvSpPr>
        <p:spPr/>
        <p:txBody>
          <a:bodyPr/>
          <a:lstStyle/>
          <a:p>
            <a:fld id="{A193C64B-2574-4D3D-B044-92D68AAEF81F}" type="slidenum">
              <a:rPr lang="en-IN" smtClean="0"/>
              <a:t>5</a:t>
            </a:fld>
            <a:endParaRPr lang="en-IN"/>
          </a:p>
        </p:txBody>
      </p:sp>
    </p:spTree>
    <p:extLst>
      <p:ext uri="{BB962C8B-B14F-4D97-AF65-F5344CB8AC3E}">
        <p14:creationId xmlns:p14="http://schemas.microsoft.com/office/powerpoint/2010/main" val="3714060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9B056-BAFE-47E4-AB4E-02CE6CB10884}"/>
              </a:ext>
            </a:extLst>
          </p:cNvPr>
          <p:cNvSpPr>
            <a:spLocks noGrp="1"/>
          </p:cNvSpPr>
          <p:nvPr>
            <p:ph type="title"/>
          </p:nvPr>
        </p:nvSpPr>
        <p:spPr/>
        <p:txBody>
          <a:bodyPr/>
          <a:lstStyle/>
          <a:p>
            <a:r>
              <a:rPr lang="en-US" dirty="0"/>
              <a:t>Commands  </a:t>
            </a:r>
            <a:endParaRPr lang="en-IN" dirty="0"/>
          </a:p>
        </p:txBody>
      </p:sp>
      <p:sp>
        <p:nvSpPr>
          <p:cNvPr id="3" name="Content Placeholder 2">
            <a:extLst>
              <a:ext uri="{FF2B5EF4-FFF2-40B4-BE49-F238E27FC236}">
                <a16:creationId xmlns:a16="http://schemas.microsoft.com/office/drawing/2014/main" id="{0CB465AF-BB02-4BE4-8184-F41B1AE08A6C}"/>
              </a:ext>
            </a:extLst>
          </p:cNvPr>
          <p:cNvSpPr>
            <a:spLocks noGrp="1"/>
          </p:cNvSpPr>
          <p:nvPr>
            <p:ph idx="1"/>
          </p:nvPr>
        </p:nvSpPr>
        <p:spPr/>
        <p:txBody>
          <a:bodyPr/>
          <a:lstStyle/>
          <a:p>
            <a:pPr marL="0" lvl="0" indent="0" eaLnBrk="0" fontAlgn="base" hangingPunct="0">
              <a:lnSpc>
                <a:spcPct val="100000"/>
              </a:lnSpc>
              <a:spcBef>
                <a:spcPct val="0"/>
              </a:spcBef>
              <a:spcAft>
                <a:spcPct val="0"/>
              </a:spcAft>
              <a:buClrTx/>
              <a:buSzTx/>
              <a:buFontTx/>
              <a:buAutoNum type="arabicPeriod" startAt="4"/>
            </a:pPr>
            <a:r>
              <a:rPr lang="en-US" altLang="en-US" sz="2400" b="1" dirty="0" err="1">
                <a:solidFill>
                  <a:srgbClr val="0D0D0D"/>
                </a:solidFill>
                <a:latin typeface="Söhne Mono"/>
              </a:rPr>
              <a:t>npx</a:t>
            </a:r>
            <a:r>
              <a:rPr lang="en-US" altLang="en-US" sz="2400" b="1" dirty="0">
                <a:solidFill>
                  <a:srgbClr val="0D0D0D"/>
                </a:solidFill>
                <a:latin typeface="Söhne Mono"/>
              </a:rPr>
              <a:t> playwright test</a:t>
            </a:r>
            <a:r>
              <a:rPr lang="en-US" altLang="en-US" sz="2400" dirty="0">
                <a:solidFill>
                  <a:srgbClr val="0D0D0D"/>
                </a:solidFill>
                <a:latin typeface="Söhne"/>
              </a:rPr>
              <a:t>: </a:t>
            </a:r>
          </a:p>
          <a:p>
            <a:pPr marL="457200" lvl="1" indent="0" eaLnBrk="0" fontAlgn="base" hangingPunct="0">
              <a:lnSpc>
                <a:spcPct val="100000"/>
              </a:lnSpc>
              <a:spcBef>
                <a:spcPct val="0"/>
              </a:spcBef>
              <a:spcAft>
                <a:spcPct val="0"/>
              </a:spcAft>
              <a:buClrTx/>
              <a:buSzTx/>
              <a:buNone/>
            </a:pPr>
            <a:r>
              <a:rPr lang="en-US" altLang="en-US" sz="2400" dirty="0">
                <a:solidFill>
                  <a:srgbClr val="0D0D0D"/>
                </a:solidFill>
                <a:latin typeface="Söhne"/>
              </a:rPr>
              <a:t>Runs tests using Playwright.</a:t>
            </a:r>
          </a:p>
          <a:p>
            <a:pPr marL="457200" lvl="1" indent="0" eaLnBrk="0" fontAlgn="base" hangingPunct="0">
              <a:lnSpc>
                <a:spcPct val="100000"/>
              </a:lnSpc>
              <a:spcBef>
                <a:spcPct val="0"/>
              </a:spcBef>
              <a:spcAft>
                <a:spcPct val="0"/>
              </a:spcAft>
              <a:buClrTx/>
              <a:buSzTx/>
              <a:buNone/>
            </a:pPr>
            <a:endParaRPr lang="en-US" altLang="en-US" sz="2400" dirty="0">
              <a:solidFill>
                <a:srgbClr val="0D0D0D"/>
              </a:solidFill>
              <a:latin typeface="Söhne"/>
            </a:endParaRPr>
          </a:p>
          <a:p>
            <a:pPr marL="0" lvl="0" indent="0" eaLnBrk="0" fontAlgn="base" hangingPunct="0">
              <a:lnSpc>
                <a:spcPct val="100000"/>
              </a:lnSpc>
              <a:spcBef>
                <a:spcPct val="0"/>
              </a:spcBef>
              <a:spcAft>
                <a:spcPct val="0"/>
              </a:spcAft>
              <a:buClrTx/>
              <a:buSzTx/>
              <a:buFontTx/>
              <a:buAutoNum type="arabicPeriod" startAt="5"/>
            </a:pPr>
            <a:r>
              <a:rPr lang="en-US" altLang="en-US" sz="2400" b="1" dirty="0" err="1">
                <a:solidFill>
                  <a:srgbClr val="0D0D0D"/>
                </a:solidFill>
                <a:latin typeface="Söhne Mono"/>
              </a:rPr>
              <a:t>npx</a:t>
            </a:r>
            <a:r>
              <a:rPr lang="en-US" altLang="en-US" sz="2400" b="1" dirty="0">
                <a:solidFill>
                  <a:srgbClr val="0D0D0D"/>
                </a:solidFill>
                <a:latin typeface="Söhne Mono"/>
              </a:rPr>
              <a:t> playwright show-report</a:t>
            </a:r>
            <a:r>
              <a:rPr lang="en-US" altLang="en-US" sz="2400" dirty="0">
                <a:solidFill>
                  <a:srgbClr val="0D0D0D"/>
                </a:solidFill>
                <a:latin typeface="Söhne"/>
              </a:rPr>
              <a:t>: </a:t>
            </a:r>
          </a:p>
          <a:p>
            <a:pPr marL="457200" lvl="1" indent="0" eaLnBrk="0" fontAlgn="base" hangingPunct="0">
              <a:lnSpc>
                <a:spcPct val="100000"/>
              </a:lnSpc>
              <a:spcBef>
                <a:spcPct val="0"/>
              </a:spcBef>
              <a:spcAft>
                <a:spcPct val="0"/>
              </a:spcAft>
              <a:buClrTx/>
              <a:buSzTx/>
              <a:buNone/>
            </a:pPr>
            <a:r>
              <a:rPr lang="en-US" altLang="en-US" sz="2400" dirty="0">
                <a:solidFill>
                  <a:srgbClr val="0D0D0D"/>
                </a:solidFill>
                <a:latin typeface="Söhne"/>
              </a:rPr>
              <a:t>Opens the HTML report of test results in the default browser.</a:t>
            </a:r>
          </a:p>
          <a:p>
            <a:pPr marL="457200" lvl="1" indent="0" eaLnBrk="0" fontAlgn="base" hangingPunct="0">
              <a:lnSpc>
                <a:spcPct val="100000"/>
              </a:lnSpc>
              <a:spcBef>
                <a:spcPct val="0"/>
              </a:spcBef>
              <a:spcAft>
                <a:spcPct val="0"/>
              </a:spcAft>
              <a:buClrTx/>
              <a:buSzTx/>
              <a:buNone/>
            </a:pPr>
            <a:endParaRPr lang="en-US" altLang="en-US" sz="2400" dirty="0">
              <a:solidFill>
                <a:srgbClr val="0D0D0D"/>
              </a:solidFill>
              <a:latin typeface="Söhne"/>
            </a:endParaRPr>
          </a:p>
          <a:p>
            <a:pPr marL="0" lvl="0" indent="0" eaLnBrk="0" fontAlgn="base" hangingPunct="0">
              <a:lnSpc>
                <a:spcPct val="100000"/>
              </a:lnSpc>
              <a:spcBef>
                <a:spcPct val="0"/>
              </a:spcBef>
              <a:spcAft>
                <a:spcPct val="0"/>
              </a:spcAft>
              <a:buClrTx/>
              <a:buSzTx/>
              <a:buNone/>
            </a:pPr>
            <a:r>
              <a:rPr lang="en-US" altLang="en-US" sz="2400" dirty="0">
                <a:latin typeface="Arial" panose="020B0604020202020204" pitchFamily="34" charset="0"/>
              </a:rPr>
              <a:t>6. </a:t>
            </a:r>
            <a:r>
              <a:rPr lang="en-IN" sz="2400" b="1" dirty="0" err="1"/>
              <a:t>npx</a:t>
            </a:r>
            <a:r>
              <a:rPr lang="en-IN" sz="2400" b="1" dirty="0"/>
              <a:t> playwright test –</a:t>
            </a:r>
            <a:r>
              <a:rPr lang="en-IN" sz="2400" b="1" dirty="0" err="1"/>
              <a:t>ui</a:t>
            </a:r>
            <a:r>
              <a:rPr lang="en-IN" sz="2400" b="1" dirty="0"/>
              <a:t> </a:t>
            </a:r>
          </a:p>
          <a:p>
            <a:pPr marL="0" lvl="0" indent="0" eaLnBrk="0" fontAlgn="base" hangingPunct="0">
              <a:lnSpc>
                <a:spcPct val="100000"/>
              </a:lnSpc>
              <a:spcBef>
                <a:spcPct val="0"/>
              </a:spcBef>
              <a:spcAft>
                <a:spcPct val="0"/>
              </a:spcAft>
              <a:buClrTx/>
              <a:buSzTx/>
              <a:buNone/>
            </a:pPr>
            <a:r>
              <a:rPr lang="en-US" sz="2400" dirty="0"/>
              <a:t>	Run your tests with UI Mode for a better developer experience with time travel debugging, watch mode and more.</a:t>
            </a:r>
          </a:p>
          <a:p>
            <a:endParaRPr lang="en-IN" dirty="0"/>
          </a:p>
        </p:txBody>
      </p:sp>
      <p:sp>
        <p:nvSpPr>
          <p:cNvPr id="4" name="Date Placeholder 3">
            <a:extLst>
              <a:ext uri="{FF2B5EF4-FFF2-40B4-BE49-F238E27FC236}">
                <a16:creationId xmlns:a16="http://schemas.microsoft.com/office/drawing/2014/main" id="{C4D00059-978C-4156-9266-30E1709F975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5C2F41B-5EA1-42F4-BA12-3D2BC92286C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31D0094-1F5B-4B31-9630-7CE6D8E3ABFA}"/>
              </a:ext>
            </a:extLst>
          </p:cNvPr>
          <p:cNvSpPr>
            <a:spLocks noGrp="1"/>
          </p:cNvSpPr>
          <p:nvPr>
            <p:ph type="sldNum" sz="quarter" idx="12"/>
          </p:nvPr>
        </p:nvSpPr>
        <p:spPr/>
        <p:txBody>
          <a:bodyPr/>
          <a:lstStyle/>
          <a:p>
            <a:fld id="{A193C64B-2574-4D3D-B044-92D68AAEF81F}" type="slidenum">
              <a:rPr lang="en-IN" smtClean="0"/>
              <a:t>50</a:t>
            </a:fld>
            <a:endParaRPr lang="en-IN"/>
          </a:p>
        </p:txBody>
      </p:sp>
    </p:spTree>
    <p:extLst>
      <p:ext uri="{BB962C8B-B14F-4D97-AF65-F5344CB8AC3E}">
        <p14:creationId xmlns:p14="http://schemas.microsoft.com/office/powerpoint/2010/main" val="28873094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17CA3-701B-411A-BCBF-4AA8B2943BA3}"/>
              </a:ext>
            </a:extLst>
          </p:cNvPr>
          <p:cNvSpPr>
            <a:spLocks noGrp="1"/>
          </p:cNvSpPr>
          <p:nvPr>
            <p:ph type="title"/>
          </p:nvPr>
        </p:nvSpPr>
        <p:spPr/>
        <p:txBody>
          <a:bodyPr/>
          <a:lstStyle/>
          <a:p>
            <a:r>
              <a:rPr lang="en-US" dirty="0"/>
              <a:t>Basic Commands</a:t>
            </a:r>
            <a:endParaRPr lang="en-IN" dirty="0"/>
          </a:p>
        </p:txBody>
      </p:sp>
      <p:sp>
        <p:nvSpPr>
          <p:cNvPr id="3" name="Content Placeholder 2">
            <a:extLst>
              <a:ext uri="{FF2B5EF4-FFF2-40B4-BE49-F238E27FC236}">
                <a16:creationId xmlns:a16="http://schemas.microsoft.com/office/drawing/2014/main" id="{58A36D21-615E-43D5-B107-7AA2ED5A9795}"/>
              </a:ext>
            </a:extLst>
          </p:cNvPr>
          <p:cNvSpPr>
            <a:spLocks noGrp="1"/>
          </p:cNvSpPr>
          <p:nvPr>
            <p:ph idx="1"/>
          </p:nvPr>
        </p:nvSpPr>
        <p:spPr/>
        <p:txBody>
          <a:bodyPr>
            <a:normAutofit fontScale="92500"/>
          </a:bodyPr>
          <a:lstStyle/>
          <a:p>
            <a:r>
              <a:rPr lang="en-US" b="1" dirty="0" err="1"/>
              <a:t>npx</a:t>
            </a:r>
            <a:r>
              <a:rPr lang="en-US" b="1" dirty="0"/>
              <a:t> playwright test –debug</a:t>
            </a:r>
          </a:p>
          <a:p>
            <a:pPr lvl="1"/>
            <a:r>
              <a:rPr lang="en-US" dirty="0"/>
              <a:t>Opens </a:t>
            </a:r>
            <a:r>
              <a:rPr lang="en-US" dirty="0" err="1"/>
              <a:t>playewrights</a:t>
            </a:r>
            <a:r>
              <a:rPr lang="en-US" dirty="0"/>
              <a:t> tests in debug mode </a:t>
            </a:r>
          </a:p>
          <a:p>
            <a:pPr marL="457200" lvl="1" indent="0">
              <a:buNone/>
            </a:pPr>
            <a:endParaRPr lang="en-US" dirty="0"/>
          </a:p>
          <a:p>
            <a:r>
              <a:rPr lang="en-US" b="1" dirty="0" err="1"/>
              <a:t>npx</a:t>
            </a:r>
            <a:r>
              <a:rPr lang="en-US" b="1" dirty="0"/>
              <a:t> playwright test –project=chromium –workers=2</a:t>
            </a:r>
          </a:p>
          <a:p>
            <a:pPr marL="457200" lvl="1" indent="0">
              <a:buNone/>
            </a:pPr>
            <a:r>
              <a:rPr lang="en-US" dirty="0"/>
              <a:t>Opens playwright tests on chrome browser with 2 workers (parallel testing &amp; Fast Execution)</a:t>
            </a:r>
          </a:p>
          <a:p>
            <a:pPr marL="457200" lvl="1" indent="0">
              <a:buNone/>
            </a:pPr>
            <a:endParaRPr lang="en-US" dirty="0"/>
          </a:p>
          <a:p>
            <a:r>
              <a:rPr lang="en-US" b="1" dirty="0" err="1"/>
              <a:t>npx</a:t>
            </a:r>
            <a:r>
              <a:rPr lang="en-US" b="1" dirty="0"/>
              <a:t> playwright test --project=chromium -g "@</a:t>
            </a:r>
            <a:r>
              <a:rPr lang="en-US" b="1" dirty="0" err="1">
                <a:highlight>
                  <a:srgbClr val="FFFF00"/>
                </a:highlight>
              </a:rPr>
              <a:t>recordvideo</a:t>
            </a:r>
            <a:r>
              <a:rPr lang="en-US" b="1" dirty="0"/>
              <a:t>" --headed --workers=2</a:t>
            </a:r>
          </a:p>
          <a:p>
            <a:pPr marL="457200" lvl="1" indent="0">
              <a:buNone/>
            </a:pPr>
            <a:r>
              <a:rPr lang="en-US" dirty="0"/>
              <a:t>Start playwright tests with trace mode on , only run tests having tags as @</a:t>
            </a:r>
            <a:r>
              <a:rPr lang="en-US" dirty="0" err="1">
                <a:highlight>
                  <a:srgbClr val="FFFF00"/>
                </a:highlight>
              </a:rPr>
              <a:t>recordvideo</a:t>
            </a:r>
            <a:endParaRPr lang="en-IN" dirty="0">
              <a:highlight>
                <a:srgbClr val="FFFF00"/>
              </a:highlight>
            </a:endParaRPr>
          </a:p>
        </p:txBody>
      </p:sp>
      <p:sp>
        <p:nvSpPr>
          <p:cNvPr id="4" name="Date Placeholder 3">
            <a:extLst>
              <a:ext uri="{FF2B5EF4-FFF2-40B4-BE49-F238E27FC236}">
                <a16:creationId xmlns:a16="http://schemas.microsoft.com/office/drawing/2014/main" id="{48D0AD4C-5114-4B70-BF5C-77A9F763CCF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8FF00C6-8A57-4152-A51A-D372B372B74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A857116-8C49-419B-9A26-4A42AF1446C4}"/>
              </a:ext>
            </a:extLst>
          </p:cNvPr>
          <p:cNvSpPr>
            <a:spLocks noGrp="1"/>
          </p:cNvSpPr>
          <p:nvPr>
            <p:ph type="sldNum" sz="quarter" idx="12"/>
          </p:nvPr>
        </p:nvSpPr>
        <p:spPr/>
        <p:txBody>
          <a:bodyPr/>
          <a:lstStyle/>
          <a:p>
            <a:fld id="{A193C64B-2574-4D3D-B044-92D68AAEF81F}" type="slidenum">
              <a:rPr lang="en-IN" smtClean="0"/>
              <a:t>51</a:t>
            </a:fld>
            <a:endParaRPr lang="en-IN"/>
          </a:p>
        </p:txBody>
      </p:sp>
    </p:spTree>
    <p:extLst>
      <p:ext uri="{BB962C8B-B14F-4D97-AF65-F5344CB8AC3E}">
        <p14:creationId xmlns:p14="http://schemas.microsoft.com/office/powerpoint/2010/main" val="40923446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83D13-5FA3-40F9-9138-01D3E67A6B34}"/>
              </a:ext>
            </a:extLst>
          </p:cNvPr>
          <p:cNvSpPr>
            <a:spLocks noGrp="1"/>
          </p:cNvSpPr>
          <p:nvPr>
            <p:ph type="ctrTitle"/>
          </p:nvPr>
        </p:nvSpPr>
        <p:spPr/>
        <p:txBody>
          <a:bodyPr/>
          <a:lstStyle/>
          <a:p>
            <a:r>
              <a:rPr lang="en-US" dirty="0"/>
              <a:t>Files structure</a:t>
            </a:r>
            <a:endParaRPr lang="en-IN" dirty="0"/>
          </a:p>
        </p:txBody>
      </p:sp>
      <p:sp>
        <p:nvSpPr>
          <p:cNvPr id="4" name="Subtitle 3">
            <a:extLst>
              <a:ext uri="{FF2B5EF4-FFF2-40B4-BE49-F238E27FC236}">
                <a16:creationId xmlns:a16="http://schemas.microsoft.com/office/drawing/2014/main" id="{8FF34CCE-8F34-413E-92EA-9172CA2318E5}"/>
              </a:ext>
            </a:extLst>
          </p:cNvPr>
          <p:cNvSpPr>
            <a:spLocks noGrp="1"/>
          </p:cNvSpPr>
          <p:nvPr>
            <p:ph type="subTitle" idx="1"/>
          </p:nvPr>
        </p:nvSpPr>
        <p:spPr/>
        <p:txBody>
          <a:bodyPr/>
          <a:lstStyle/>
          <a:p>
            <a:r>
              <a:rPr lang="en-US" dirty="0"/>
              <a:t>After installation </a:t>
            </a:r>
            <a:endParaRPr lang="en-IN" dirty="0"/>
          </a:p>
        </p:txBody>
      </p:sp>
    </p:spTree>
    <p:extLst>
      <p:ext uri="{BB962C8B-B14F-4D97-AF65-F5344CB8AC3E}">
        <p14:creationId xmlns:p14="http://schemas.microsoft.com/office/powerpoint/2010/main" val="1987238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680BD-114F-4DE4-B476-ED351D436C86}"/>
              </a:ext>
            </a:extLst>
          </p:cNvPr>
          <p:cNvSpPr>
            <a:spLocks noGrp="1"/>
          </p:cNvSpPr>
          <p:nvPr>
            <p:ph type="ctrTitle"/>
          </p:nvPr>
        </p:nvSpPr>
        <p:spPr/>
        <p:txBody>
          <a:bodyPr/>
          <a:lstStyle/>
          <a:p>
            <a:r>
              <a:rPr lang="en-US" dirty="0"/>
              <a:t>Quiz Time</a:t>
            </a:r>
            <a:endParaRPr lang="en-IN" dirty="0"/>
          </a:p>
        </p:txBody>
      </p:sp>
      <p:sp>
        <p:nvSpPr>
          <p:cNvPr id="7" name="Subtitle 6">
            <a:extLst>
              <a:ext uri="{FF2B5EF4-FFF2-40B4-BE49-F238E27FC236}">
                <a16:creationId xmlns:a16="http://schemas.microsoft.com/office/drawing/2014/main" id="{AFB1FAD9-ECD1-4179-BF23-D175EA13AC7C}"/>
              </a:ext>
            </a:extLst>
          </p:cNvPr>
          <p:cNvSpPr>
            <a:spLocks noGrp="1"/>
          </p:cNvSpPr>
          <p:nvPr>
            <p:ph type="subTitle" idx="1"/>
          </p:nvPr>
        </p:nvSpPr>
        <p:spPr/>
        <p:txBody>
          <a:bodyPr/>
          <a:lstStyle/>
          <a:p>
            <a:endParaRPr lang="en-IN"/>
          </a:p>
        </p:txBody>
      </p:sp>
      <p:sp>
        <p:nvSpPr>
          <p:cNvPr id="4" name="Date Placeholder 3">
            <a:extLst>
              <a:ext uri="{FF2B5EF4-FFF2-40B4-BE49-F238E27FC236}">
                <a16:creationId xmlns:a16="http://schemas.microsoft.com/office/drawing/2014/main" id="{B3DF007C-4C28-416E-B497-79DE9B6BF34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5638ED5-992E-4565-B76E-CC0C9F75899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E275BC5-B7FB-40A5-AFDA-6B01D5744089}"/>
              </a:ext>
            </a:extLst>
          </p:cNvPr>
          <p:cNvSpPr>
            <a:spLocks noGrp="1"/>
          </p:cNvSpPr>
          <p:nvPr>
            <p:ph type="sldNum" sz="quarter" idx="12"/>
          </p:nvPr>
        </p:nvSpPr>
        <p:spPr/>
        <p:txBody>
          <a:bodyPr/>
          <a:lstStyle/>
          <a:p>
            <a:fld id="{A193C64B-2574-4D3D-B044-92D68AAEF81F}" type="slidenum">
              <a:rPr lang="en-IN" smtClean="0"/>
              <a:t>53</a:t>
            </a:fld>
            <a:endParaRPr lang="en-IN"/>
          </a:p>
        </p:txBody>
      </p:sp>
      <p:pic>
        <p:nvPicPr>
          <p:cNvPr id="8" name="Picture 7">
            <a:extLst>
              <a:ext uri="{FF2B5EF4-FFF2-40B4-BE49-F238E27FC236}">
                <a16:creationId xmlns:a16="http://schemas.microsoft.com/office/drawing/2014/main" id="{E75887AC-F468-4DE9-B60D-6B8E383DA48B}"/>
              </a:ext>
            </a:extLst>
          </p:cNvPr>
          <p:cNvPicPr>
            <a:picLocks noChangeAspect="1"/>
          </p:cNvPicPr>
          <p:nvPr/>
        </p:nvPicPr>
        <p:blipFill>
          <a:blip r:embed="rId2"/>
          <a:stretch>
            <a:fillRect/>
          </a:stretch>
        </p:blipFill>
        <p:spPr>
          <a:xfrm>
            <a:off x="6736315" y="1877845"/>
            <a:ext cx="3658111" cy="2391109"/>
          </a:xfrm>
          <a:prstGeom prst="rect">
            <a:avLst/>
          </a:prstGeom>
        </p:spPr>
      </p:pic>
    </p:spTree>
    <p:extLst>
      <p:ext uri="{BB962C8B-B14F-4D97-AF65-F5344CB8AC3E}">
        <p14:creationId xmlns:p14="http://schemas.microsoft.com/office/powerpoint/2010/main" val="40085746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543CC-4B73-4F54-8028-548E0AD60777}"/>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363428C6-FC00-497C-A7E3-A368E28B3499}"/>
              </a:ext>
            </a:extLst>
          </p:cNvPr>
          <p:cNvSpPr>
            <a:spLocks noGrp="1"/>
          </p:cNvSpPr>
          <p:nvPr>
            <p:ph idx="1"/>
          </p:nvPr>
        </p:nvSpPr>
        <p:spPr/>
        <p:txBody>
          <a:bodyPr>
            <a:normAutofit/>
          </a:bodyPr>
          <a:lstStyle/>
          <a:p>
            <a:r>
              <a:rPr lang="en-US" dirty="0">
                <a:solidFill>
                  <a:srgbClr val="FF0000"/>
                </a:solidFill>
              </a:rPr>
              <a:t>True OR false :- We can do tagging and run only selected test cases </a:t>
            </a:r>
          </a:p>
          <a:p>
            <a:pPr lvl="1"/>
            <a:r>
              <a:rPr lang="en-US" dirty="0"/>
              <a:t>True</a:t>
            </a:r>
          </a:p>
          <a:p>
            <a:pPr lvl="1"/>
            <a:endParaRPr lang="en-US" dirty="0"/>
          </a:p>
          <a:p>
            <a:r>
              <a:rPr lang="en-US" dirty="0">
                <a:solidFill>
                  <a:srgbClr val="FF0000"/>
                </a:solidFill>
              </a:rPr>
              <a:t>True or False :- chaining starts from 1 (one)</a:t>
            </a:r>
          </a:p>
          <a:p>
            <a:pPr lvl="1"/>
            <a:r>
              <a:rPr lang="en-US" dirty="0"/>
              <a:t>False</a:t>
            </a:r>
          </a:p>
          <a:p>
            <a:pPr lvl="1"/>
            <a:endParaRPr lang="en-US" dirty="0">
              <a:solidFill>
                <a:srgbClr val="FF0000"/>
              </a:solidFill>
            </a:endParaRPr>
          </a:p>
          <a:p>
            <a:r>
              <a:rPr lang="en-US" dirty="0">
                <a:solidFill>
                  <a:srgbClr val="FF0000"/>
                </a:solidFill>
              </a:rPr>
              <a:t>True of False :- We need to always run our code on all the available browsers</a:t>
            </a:r>
          </a:p>
          <a:p>
            <a:pPr lvl="1"/>
            <a:r>
              <a:rPr lang="en-US" dirty="0"/>
              <a:t>False</a:t>
            </a:r>
            <a:endParaRPr lang="en-IN" dirty="0"/>
          </a:p>
        </p:txBody>
      </p:sp>
      <p:sp>
        <p:nvSpPr>
          <p:cNvPr id="4" name="Date Placeholder 3">
            <a:extLst>
              <a:ext uri="{FF2B5EF4-FFF2-40B4-BE49-F238E27FC236}">
                <a16:creationId xmlns:a16="http://schemas.microsoft.com/office/drawing/2014/main" id="{E02C0901-DB7B-41A9-8BEA-7B048684C1F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3BB25EA-CF66-4901-A00B-BDC447CDABD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07345DF8-3201-45A9-B1CF-83E817891185}"/>
              </a:ext>
            </a:extLst>
          </p:cNvPr>
          <p:cNvSpPr>
            <a:spLocks noGrp="1"/>
          </p:cNvSpPr>
          <p:nvPr>
            <p:ph type="sldNum" sz="quarter" idx="12"/>
          </p:nvPr>
        </p:nvSpPr>
        <p:spPr/>
        <p:txBody>
          <a:bodyPr/>
          <a:lstStyle/>
          <a:p>
            <a:fld id="{A193C64B-2574-4D3D-B044-92D68AAEF81F}" type="slidenum">
              <a:rPr lang="en-IN" smtClean="0"/>
              <a:t>54</a:t>
            </a:fld>
            <a:endParaRPr lang="en-IN"/>
          </a:p>
        </p:txBody>
      </p:sp>
    </p:spTree>
    <p:extLst>
      <p:ext uri="{BB962C8B-B14F-4D97-AF65-F5344CB8AC3E}">
        <p14:creationId xmlns:p14="http://schemas.microsoft.com/office/powerpoint/2010/main" val="19936083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92688-40B7-46CB-9D48-414239C2A237}"/>
              </a:ext>
            </a:extLst>
          </p:cNvPr>
          <p:cNvSpPr>
            <a:spLocks noGrp="1"/>
          </p:cNvSpPr>
          <p:nvPr>
            <p:ph type="title"/>
          </p:nvPr>
        </p:nvSpPr>
        <p:spPr/>
        <p:txBody>
          <a:bodyPr/>
          <a:lstStyle/>
          <a:p>
            <a:r>
              <a:rPr lang="en-US" dirty="0"/>
              <a:t>Installed files &amp; Folders</a:t>
            </a:r>
            <a:endParaRPr lang="en-IN" dirty="0"/>
          </a:p>
        </p:txBody>
      </p:sp>
      <p:sp>
        <p:nvSpPr>
          <p:cNvPr id="3" name="Content Placeholder 2">
            <a:extLst>
              <a:ext uri="{FF2B5EF4-FFF2-40B4-BE49-F238E27FC236}">
                <a16:creationId xmlns:a16="http://schemas.microsoft.com/office/drawing/2014/main" id="{BF4AC474-C651-45E8-9586-C9F272929BAA}"/>
              </a:ext>
            </a:extLst>
          </p:cNvPr>
          <p:cNvSpPr>
            <a:spLocks noGrp="1"/>
          </p:cNvSpPr>
          <p:nvPr>
            <p:ph idx="1"/>
          </p:nvPr>
        </p:nvSpPr>
        <p:spPr/>
        <p:txBody>
          <a:bodyPr>
            <a:noAutofit/>
          </a:bodyPr>
          <a:lstStyle/>
          <a:p>
            <a:r>
              <a:rPr lang="en-IN" sz="2800" dirty="0"/>
              <a:t>playwright.config.js</a:t>
            </a:r>
            <a:br>
              <a:rPr lang="en-IN" sz="2800" dirty="0"/>
            </a:br>
            <a:r>
              <a:rPr lang="en-IN" sz="2800" dirty="0" err="1"/>
              <a:t>package.json</a:t>
            </a:r>
            <a:br>
              <a:rPr lang="en-IN" sz="2800" dirty="0"/>
            </a:br>
            <a:r>
              <a:rPr lang="en-IN" sz="2800" dirty="0"/>
              <a:t>package-</a:t>
            </a:r>
            <a:r>
              <a:rPr lang="en-IN" sz="2800" dirty="0" err="1"/>
              <a:t>lock.json</a:t>
            </a:r>
            <a:br>
              <a:rPr lang="en-IN" sz="2800" dirty="0"/>
            </a:br>
            <a:r>
              <a:rPr lang="en-IN" sz="2800" dirty="0"/>
              <a:t>tests/</a:t>
            </a:r>
            <a:br>
              <a:rPr lang="en-IN" sz="2800" dirty="0"/>
            </a:br>
            <a:r>
              <a:rPr lang="en-IN" sz="2800" dirty="0"/>
              <a:t>	example.spec.js</a:t>
            </a:r>
            <a:br>
              <a:rPr lang="en-IN" sz="2800" dirty="0"/>
            </a:br>
            <a:r>
              <a:rPr lang="en-IN" sz="2800" dirty="0"/>
              <a:t>tests-examples/</a:t>
            </a:r>
            <a:br>
              <a:rPr lang="en-IN" sz="2800" dirty="0"/>
            </a:br>
            <a:r>
              <a:rPr lang="en-IN" sz="2800" dirty="0"/>
              <a:t>	demo-todo-app.spec.js</a:t>
            </a:r>
          </a:p>
        </p:txBody>
      </p:sp>
      <p:sp>
        <p:nvSpPr>
          <p:cNvPr id="4" name="Date Placeholder 3">
            <a:extLst>
              <a:ext uri="{FF2B5EF4-FFF2-40B4-BE49-F238E27FC236}">
                <a16:creationId xmlns:a16="http://schemas.microsoft.com/office/drawing/2014/main" id="{F171D7B2-F342-4C15-8B90-05BE1E6AFFE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B64D820-B782-4C47-A372-BD05B1DBF49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8F48ED2-B85C-4863-A7FE-66FCF785ED61}"/>
              </a:ext>
            </a:extLst>
          </p:cNvPr>
          <p:cNvSpPr>
            <a:spLocks noGrp="1"/>
          </p:cNvSpPr>
          <p:nvPr>
            <p:ph type="sldNum" sz="quarter" idx="12"/>
          </p:nvPr>
        </p:nvSpPr>
        <p:spPr/>
        <p:txBody>
          <a:bodyPr/>
          <a:lstStyle/>
          <a:p>
            <a:fld id="{A193C64B-2574-4D3D-B044-92D68AAEF81F}" type="slidenum">
              <a:rPr lang="en-IN" smtClean="0"/>
              <a:t>55</a:t>
            </a:fld>
            <a:endParaRPr lang="en-IN"/>
          </a:p>
        </p:txBody>
      </p:sp>
    </p:spTree>
    <p:extLst>
      <p:ext uri="{BB962C8B-B14F-4D97-AF65-F5344CB8AC3E}">
        <p14:creationId xmlns:p14="http://schemas.microsoft.com/office/powerpoint/2010/main" val="9100317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8CC66-BF89-42DB-A6FE-74E18710DC80}"/>
              </a:ext>
            </a:extLst>
          </p:cNvPr>
          <p:cNvSpPr>
            <a:spLocks noGrp="1"/>
          </p:cNvSpPr>
          <p:nvPr>
            <p:ph type="title"/>
          </p:nvPr>
        </p:nvSpPr>
        <p:spPr/>
        <p:txBody>
          <a:bodyPr/>
          <a:lstStyle/>
          <a:p>
            <a:r>
              <a:rPr lang="en-US" dirty="0"/>
              <a:t>Hands On</a:t>
            </a:r>
            <a:endParaRPr lang="en-IN" dirty="0"/>
          </a:p>
        </p:txBody>
      </p:sp>
      <p:sp>
        <p:nvSpPr>
          <p:cNvPr id="3" name="Content Placeholder 2">
            <a:extLst>
              <a:ext uri="{FF2B5EF4-FFF2-40B4-BE49-F238E27FC236}">
                <a16:creationId xmlns:a16="http://schemas.microsoft.com/office/drawing/2014/main" id="{F2FBCF11-75A9-495D-9034-8BF9AA8F47F0}"/>
              </a:ext>
            </a:extLst>
          </p:cNvPr>
          <p:cNvSpPr>
            <a:spLocks noGrp="1"/>
          </p:cNvSpPr>
          <p:nvPr>
            <p:ph idx="1"/>
          </p:nvPr>
        </p:nvSpPr>
        <p:spPr/>
        <p:txBody>
          <a:bodyPr>
            <a:normAutofit fontScale="92500" lnSpcReduction="10000"/>
          </a:bodyPr>
          <a:lstStyle/>
          <a:p>
            <a:r>
              <a:rPr lang="en-US" sz="2400" b="1" dirty="0"/>
              <a:t>1. Create a Test File: </a:t>
            </a:r>
          </a:p>
          <a:p>
            <a:pPr lvl="1"/>
            <a:r>
              <a:rPr lang="en-US" sz="2400" dirty="0"/>
              <a:t>Create a new file for your test script. </a:t>
            </a:r>
          </a:p>
          <a:p>
            <a:pPr lvl="1"/>
            <a:r>
              <a:rPr lang="en-US" sz="2400" dirty="0"/>
              <a:t>For example, you can name it </a:t>
            </a:r>
            <a:r>
              <a:rPr lang="en-US" sz="2400" b="1" u="sng" dirty="0"/>
              <a:t>firstTest.spec.js</a:t>
            </a:r>
          </a:p>
          <a:p>
            <a:r>
              <a:rPr lang="en-US" sz="2400" b="1" dirty="0"/>
              <a:t>2. Write Your Test: </a:t>
            </a:r>
          </a:p>
          <a:p>
            <a:pPr lvl="1"/>
            <a:r>
              <a:rPr lang="en-US" sz="2400" dirty="0"/>
              <a:t>Inside the test file, import the necessary functions and objects from Playwright and write your test logic. </a:t>
            </a:r>
          </a:p>
          <a:p>
            <a:pPr lvl="1"/>
            <a:r>
              <a:rPr lang="en-US" sz="2400" dirty="0"/>
              <a:t>Here's an example of a simple test that navigates to a web page and verifies the page title:</a:t>
            </a:r>
          </a:p>
          <a:p>
            <a:endParaRPr lang="en-US" dirty="0"/>
          </a:p>
          <a:p>
            <a:endParaRPr lang="en-IN" dirty="0"/>
          </a:p>
        </p:txBody>
      </p:sp>
      <p:sp>
        <p:nvSpPr>
          <p:cNvPr id="4" name="Date Placeholder 3">
            <a:extLst>
              <a:ext uri="{FF2B5EF4-FFF2-40B4-BE49-F238E27FC236}">
                <a16:creationId xmlns:a16="http://schemas.microsoft.com/office/drawing/2014/main" id="{0E210519-DF59-4755-A528-A28B7E55F7A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184A7F9-AAA1-4BAE-8C15-BFF56561ABF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487948A-5F5B-4B75-8B6B-BF7E646D8B2C}"/>
              </a:ext>
            </a:extLst>
          </p:cNvPr>
          <p:cNvSpPr>
            <a:spLocks noGrp="1"/>
          </p:cNvSpPr>
          <p:nvPr>
            <p:ph type="sldNum" sz="quarter" idx="12"/>
          </p:nvPr>
        </p:nvSpPr>
        <p:spPr/>
        <p:txBody>
          <a:bodyPr/>
          <a:lstStyle/>
          <a:p>
            <a:fld id="{A193C64B-2574-4D3D-B044-92D68AAEF81F}" type="slidenum">
              <a:rPr lang="en-IN" smtClean="0"/>
              <a:t>56</a:t>
            </a:fld>
            <a:endParaRPr lang="en-IN"/>
          </a:p>
        </p:txBody>
      </p:sp>
    </p:spTree>
    <p:extLst>
      <p:ext uri="{BB962C8B-B14F-4D97-AF65-F5344CB8AC3E}">
        <p14:creationId xmlns:p14="http://schemas.microsoft.com/office/powerpoint/2010/main" val="26225497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C8537-13E5-46D5-865A-BF23C189CD4D}"/>
              </a:ext>
            </a:extLst>
          </p:cNvPr>
          <p:cNvSpPr>
            <a:spLocks noGrp="1"/>
          </p:cNvSpPr>
          <p:nvPr>
            <p:ph type="title"/>
          </p:nvPr>
        </p:nvSpPr>
        <p:spPr/>
        <p:txBody>
          <a:bodyPr/>
          <a:lstStyle/>
          <a:p>
            <a:r>
              <a:rPr lang="en-US" dirty="0"/>
              <a:t>Sample First test script</a:t>
            </a:r>
            <a:endParaRPr lang="en-IN" dirty="0"/>
          </a:p>
        </p:txBody>
      </p:sp>
      <p:sp>
        <p:nvSpPr>
          <p:cNvPr id="3" name="Content Placeholder 2">
            <a:extLst>
              <a:ext uri="{FF2B5EF4-FFF2-40B4-BE49-F238E27FC236}">
                <a16:creationId xmlns:a16="http://schemas.microsoft.com/office/drawing/2014/main" id="{1A72EFAF-2CC5-42B0-867B-10E11EB9050A}"/>
              </a:ext>
            </a:extLst>
          </p:cNvPr>
          <p:cNvSpPr>
            <a:spLocks noGrp="1"/>
          </p:cNvSpPr>
          <p:nvPr>
            <p:ph idx="1"/>
          </p:nvPr>
        </p:nvSpPr>
        <p:spPr/>
        <p:txBody>
          <a:bodyPr>
            <a:noAutofit/>
          </a:bodyPr>
          <a:lstStyle/>
          <a:p>
            <a:pPr marL="0" indent="0">
              <a:buNone/>
            </a:pPr>
            <a:r>
              <a:rPr lang="en-IN" sz="1800" dirty="0" err="1">
                <a:highlight>
                  <a:srgbClr val="FFFF00"/>
                </a:highlight>
              </a:rPr>
              <a:t>const</a:t>
            </a:r>
            <a:r>
              <a:rPr lang="en-IN" sz="1800" dirty="0">
                <a:highlight>
                  <a:srgbClr val="FFFF00"/>
                </a:highlight>
              </a:rPr>
              <a:t> { test, expect } = require('@playwright/test');</a:t>
            </a:r>
          </a:p>
          <a:p>
            <a:pPr marL="0" indent="0">
              <a:buNone/>
            </a:pPr>
            <a:r>
              <a:rPr lang="en-IN" sz="1800" dirty="0">
                <a:highlight>
                  <a:srgbClr val="FFFF00"/>
                </a:highlight>
              </a:rPr>
              <a:t>test('My First Test', async ({ page }) =&gt; {</a:t>
            </a:r>
          </a:p>
          <a:p>
            <a:pPr marL="457200" lvl="1" indent="0">
              <a:buNone/>
            </a:pPr>
            <a:r>
              <a:rPr lang="en-IN" dirty="0">
                <a:highlight>
                  <a:srgbClr val="FFFF00"/>
                </a:highlight>
              </a:rPr>
              <a:t>await </a:t>
            </a:r>
            <a:r>
              <a:rPr lang="en-IN" dirty="0" err="1">
                <a:highlight>
                  <a:srgbClr val="FFFF00"/>
                </a:highlight>
              </a:rPr>
              <a:t>page.goto</a:t>
            </a:r>
            <a:r>
              <a:rPr lang="en-IN" dirty="0">
                <a:highlight>
                  <a:srgbClr val="FFFF00"/>
                </a:highlight>
              </a:rPr>
              <a:t>('https://example.com');</a:t>
            </a:r>
          </a:p>
          <a:p>
            <a:pPr marL="457200" lvl="1" indent="0">
              <a:buNone/>
            </a:pPr>
            <a:r>
              <a:rPr lang="en-IN" dirty="0">
                <a:highlight>
                  <a:srgbClr val="FFFF00"/>
                </a:highlight>
              </a:rPr>
              <a:t>expect(await </a:t>
            </a:r>
            <a:r>
              <a:rPr lang="en-IN" dirty="0" err="1">
                <a:solidFill>
                  <a:srgbClr val="FF0000"/>
                </a:solidFill>
                <a:highlight>
                  <a:srgbClr val="FFFF00"/>
                </a:highlight>
              </a:rPr>
              <a:t>page.title</a:t>
            </a:r>
            <a:r>
              <a:rPr lang="en-IN" dirty="0">
                <a:solidFill>
                  <a:srgbClr val="FF0000"/>
                </a:solidFill>
                <a:highlight>
                  <a:srgbClr val="FFFF00"/>
                </a:highlight>
              </a:rPr>
              <a:t>()).</a:t>
            </a:r>
            <a:r>
              <a:rPr lang="en-IN" dirty="0" err="1">
                <a:highlight>
                  <a:srgbClr val="FFFF00"/>
                </a:highlight>
              </a:rPr>
              <a:t>toBe</a:t>
            </a:r>
            <a:r>
              <a:rPr lang="en-IN" dirty="0">
                <a:highlight>
                  <a:srgbClr val="FFFF00"/>
                </a:highlight>
              </a:rPr>
              <a:t>('Example Domain’);</a:t>
            </a:r>
          </a:p>
          <a:p>
            <a:pPr marL="457200" lvl="1" indent="0">
              <a:buNone/>
            </a:pPr>
            <a:r>
              <a:rPr lang="en-US" dirty="0">
                <a:solidFill>
                  <a:srgbClr val="FF0000"/>
                </a:solidFill>
                <a:highlight>
                  <a:srgbClr val="FFFF00"/>
                </a:highlight>
              </a:rPr>
              <a:t>O</a:t>
            </a:r>
            <a:r>
              <a:rPr lang="en-IN" dirty="0">
                <a:solidFill>
                  <a:srgbClr val="FF0000"/>
                </a:solidFill>
                <a:highlight>
                  <a:srgbClr val="FFFF00"/>
                </a:highlight>
              </a:rPr>
              <a:t>R </a:t>
            </a:r>
          </a:p>
          <a:p>
            <a:pPr marL="457200" lvl="1" indent="0">
              <a:buNone/>
            </a:pPr>
            <a:r>
              <a:rPr lang="en-US" dirty="0">
                <a:highlight>
                  <a:srgbClr val="FFFF00"/>
                </a:highlight>
              </a:rPr>
              <a:t>await expect(page).</a:t>
            </a:r>
            <a:r>
              <a:rPr lang="en-US" dirty="0" err="1">
                <a:solidFill>
                  <a:srgbClr val="FF0000"/>
                </a:solidFill>
                <a:highlight>
                  <a:srgbClr val="FFFF00"/>
                </a:highlight>
              </a:rPr>
              <a:t>toHaveTitle</a:t>
            </a:r>
            <a:r>
              <a:rPr lang="en-US" dirty="0">
                <a:highlight>
                  <a:srgbClr val="FFFF00"/>
                </a:highlight>
              </a:rPr>
              <a:t>(</a:t>
            </a:r>
            <a:r>
              <a:rPr lang="en-IN" dirty="0">
                <a:highlight>
                  <a:srgbClr val="FFFF00"/>
                </a:highlight>
              </a:rPr>
              <a:t>'Example Domain’</a:t>
            </a:r>
            <a:r>
              <a:rPr lang="en-US" dirty="0">
                <a:highlight>
                  <a:srgbClr val="FFFF00"/>
                </a:highlight>
              </a:rPr>
              <a:t>);</a:t>
            </a:r>
            <a:endParaRPr lang="en-IN" dirty="0">
              <a:highlight>
                <a:srgbClr val="FFFF00"/>
              </a:highlight>
            </a:endParaRPr>
          </a:p>
          <a:p>
            <a:pPr marL="0" indent="0">
              <a:buNone/>
            </a:pPr>
            <a:r>
              <a:rPr lang="en-IN" sz="1800" dirty="0">
                <a:highlight>
                  <a:srgbClr val="FFFF00"/>
                </a:highlight>
              </a:rPr>
              <a:t>});</a:t>
            </a:r>
          </a:p>
          <a:p>
            <a:pPr marL="0" indent="0">
              <a:buNone/>
            </a:pPr>
            <a:r>
              <a:rPr lang="en-US" sz="1800" dirty="0"/>
              <a:t>Run the above script</a:t>
            </a:r>
          </a:p>
          <a:p>
            <a:pPr marL="0" indent="0">
              <a:buNone/>
            </a:pPr>
            <a:r>
              <a:rPr lang="en-IN" sz="1800" dirty="0"/>
              <a:t>	</a:t>
            </a:r>
            <a:r>
              <a:rPr lang="en-US" sz="1800" dirty="0" err="1">
                <a:solidFill>
                  <a:srgbClr val="FF0000"/>
                </a:solidFill>
              </a:rPr>
              <a:t>npx</a:t>
            </a:r>
            <a:r>
              <a:rPr lang="en-US" sz="1800" dirty="0">
                <a:solidFill>
                  <a:srgbClr val="FF0000"/>
                </a:solidFill>
              </a:rPr>
              <a:t> playwright test tests/firstTest.spec.js</a:t>
            </a:r>
            <a:endParaRPr lang="en-IN" sz="1800" dirty="0">
              <a:solidFill>
                <a:srgbClr val="FF0000"/>
              </a:solidFill>
            </a:endParaRPr>
          </a:p>
        </p:txBody>
      </p:sp>
      <p:sp>
        <p:nvSpPr>
          <p:cNvPr id="4" name="Date Placeholder 3">
            <a:extLst>
              <a:ext uri="{FF2B5EF4-FFF2-40B4-BE49-F238E27FC236}">
                <a16:creationId xmlns:a16="http://schemas.microsoft.com/office/drawing/2014/main" id="{EFFCED89-9EC5-4F6C-894F-72ABAF9BEF5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38A84A8-6C18-4F6F-84E6-B0601D5D99B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3967384-1862-4323-BEF2-5A9441DC796F}"/>
              </a:ext>
            </a:extLst>
          </p:cNvPr>
          <p:cNvSpPr>
            <a:spLocks noGrp="1"/>
          </p:cNvSpPr>
          <p:nvPr>
            <p:ph type="sldNum" sz="quarter" idx="12"/>
          </p:nvPr>
        </p:nvSpPr>
        <p:spPr/>
        <p:txBody>
          <a:bodyPr/>
          <a:lstStyle/>
          <a:p>
            <a:fld id="{A193C64B-2574-4D3D-B044-92D68AAEF81F}" type="slidenum">
              <a:rPr lang="en-IN" smtClean="0"/>
              <a:t>57</a:t>
            </a:fld>
            <a:endParaRPr lang="en-IN"/>
          </a:p>
        </p:txBody>
      </p:sp>
    </p:spTree>
    <p:extLst>
      <p:ext uri="{BB962C8B-B14F-4D97-AF65-F5344CB8AC3E}">
        <p14:creationId xmlns:p14="http://schemas.microsoft.com/office/powerpoint/2010/main" val="17127091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8D92B-41D4-4F41-A7BE-3B83A11A528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CB41C75-CA88-46C5-B2E8-D6417C1F33C7}"/>
              </a:ext>
            </a:extLst>
          </p:cNvPr>
          <p:cNvSpPr>
            <a:spLocks noGrp="1"/>
          </p:cNvSpPr>
          <p:nvPr>
            <p:ph idx="1"/>
          </p:nvPr>
        </p:nvSpPr>
        <p:spPr/>
        <p:txBody>
          <a:bodyPr>
            <a:noAutofit/>
          </a:bodyPr>
          <a:lstStyle/>
          <a:p>
            <a:endParaRPr lang="en-US" sz="2800" b="1" dirty="0"/>
          </a:p>
          <a:p>
            <a:r>
              <a:rPr lang="en-US" sz="2800" b="1" dirty="0"/>
              <a:t>Review the Results</a:t>
            </a:r>
            <a:r>
              <a:rPr lang="en-US" sz="2800" dirty="0"/>
              <a:t>: After running the test, you'll see the test results in the terminal. </a:t>
            </a:r>
          </a:p>
          <a:p>
            <a:r>
              <a:rPr lang="en-US" sz="2800" dirty="0"/>
              <a:t>Playwright will indicate whether the test passed or failed, along with any relevant information or error messages.</a:t>
            </a:r>
          </a:p>
        </p:txBody>
      </p:sp>
      <p:sp>
        <p:nvSpPr>
          <p:cNvPr id="4" name="Date Placeholder 3">
            <a:extLst>
              <a:ext uri="{FF2B5EF4-FFF2-40B4-BE49-F238E27FC236}">
                <a16:creationId xmlns:a16="http://schemas.microsoft.com/office/drawing/2014/main" id="{2E1BA6D6-60E3-45CD-B7C9-43B3FDA36FA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E0B8B23-F64C-493D-B4CB-570B7549CA1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F416D77-2A07-4B7B-BC2D-6CC4BBC37CCA}"/>
              </a:ext>
            </a:extLst>
          </p:cNvPr>
          <p:cNvSpPr>
            <a:spLocks noGrp="1"/>
          </p:cNvSpPr>
          <p:nvPr>
            <p:ph type="sldNum" sz="quarter" idx="12"/>
          </p:nvPr>
        </p:nvSpPr>
        <p:spPr/>
        <p:txBody>
          <a:bodyPr/>
          <a:lstStyle/>
          <a:p>
            <a:fld id="{A193C64B-2574-4D3D-B044-92D68AAEF81F}" type="slidenum">
              <a:rPr lang="en-IN" smtClean="0"/>
              <a:t>58</a:t>
            </a:fld>
            <a:endParaRPr lang="en-IN"/>
          </a:p>
        </p:txBody>
      </p:sp>
      <p:pic>
        <p:nvPicPr>
          <p:cNvPr id="7" name="Picture 6">
            <a:extLst>
              <a:ext uri="{FF2B5EF4-FFF2-40B4-BE49-F238E27FC236}">
                <a16:creationId xmlns:a16="http://schemas.microsoft.com/office/drawing/2014/main" id="{9D5D295D-36F6-42BF-B2F2-97E402B229B3}"/>
              </a:ext>
            </a:extLst>
          </p:cNvPr>
          <p:cNvPicPr>
            <a:picLocks noChangeAspect="1"/>
          </p:cNvPicPr>
          <p:nvPr/>
        </p:nvPicPr>
        <p:blipFill>
          <a:blip r:embed="rId2"/>
          <a:stretch>
            <a:fillRect/>
          </a:stretch>
        </p:blipFill>
        <p:spPr>
          <a:xfrm>
            <a:off x="1555718" y="727994"/>
            <a:ext cx="8030696" cy="1981477"/>
          </a:xfrm>
          <a:prstGeom prst="rect">
            <a:avLst/>
          </a:prstGeom>
        </p:spPr>
      </p:pic>
    </p:spTree>
    <p:extLst>
      <p:ext uri="{BB962C8B-B14F-4D97-AF65-F5344CB8AC3E}">
        <p14:creationId xmlns:p14="http://schemas.microsoft.com/office/powerpoint/2010/main" val="11353858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7B183-581D-4884-8BFF-BFD7B490EE41}"/>
              </a:ext>
            </a:extLst>
          </p:cNvPr>
          <p:cNvSpPr>
            <a:spLocks noGrp="1"/>
          </p:cNvSpPr>
          <p:nvPr>
            <p:ph type="ctrTitle"/>
          </p:nvPr>
        </p:nvSpPr>
        <p:spPr/>
        <p:txBody>
          <a:bodyPr/>
          <a:lstStyle/>
          <a:p>
            <a:r>
              <a:rPr lang="en-US" dirty="0"/>
              <a:t>Test Case structure</a:t>
            </a:r>
            <a:endParaRPr lang="en-IN" dirty="0"/>
          </a:p>
        </p:txBody>
      </p:sp>
      <p:sp>
        <p:nvSpPr>
          <p:cNvPr id="7" name="Subtitle 6">
            <a:extLst>
              <a:ext uri="{FF2B5EF4-FFF2-40B4-BE49-F238E27FC236}">
                <a16:creationId xmlns:a16="http://schemas.microsoft.com/office/drawing/2014/main" id="{D7008DAA-9EF6-434C-9541-534B59468B18}"/>
              </a:ext>
            </a:extLst>
          </p:cNvPr>
          <p:cNvSpPr>
            <a:spLocks noGrp="1"/>
          </p:cNvSpPr>
          <p:nvPr>
            <p:ph type="subTitle" idx="1"/>
          </p:nvPr>
        </p:nvSpPr>
        <p:spPr/>
        <p:txBody>
          <a:bodyPr/>
          <a:lstStyle/>
          <a:p>
            <a:endParaRPr lang="en-IN"/>
          </a:p>
        </p:txBody>
      </p:sp>
      <p:sp>
        <p:nvSpPr>
          <p:cNvPr id="4" name="Date Placeholder 3">
            <a:extLst>
              <a:ext uri="{FF2B5EF4-FFF2-40B4-BE49-F238E27FC236}">
                <a16:creationId xmlns:a16="http://schemas.microsoft.com/office/drawing/2014/main" id="{B23A3C61-1AE8-40B5-A5E2-5D8631AC206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CE75A148-69BE-4EA5-8156-86E3F96DF0E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3A246B36-4344-40F0-833C-527CA116546A}"/>
              </a:ext>
            </a:extLst>
          </p:cNvPr>
          <p:cNvSpPr>
            <a:spLocks noGrp="1"/>
          </p:cNvSpPr>
          <p:nvPr>
            <p:ph type="sldNum" sz="quarter" idx="12"/>
          </p:nvPr>
        </p:nvSpPr>
        <p:spPr/>
        <p:txBody>
          <a:bodyPr/>
          <a:lstStyle/>
          <a:p>
            <a:fld id="{A193C64B-2574-4D3D-B044-92D68AAEF81F}" type="slidenum">
              <a:rPr lang="en-IN" smtClean="0"/>
              <a:t>59</a:t>
            </a:fld>
            <a:endParaRPr lang="en-IN"/>
          </a:p>
        </p:txBody>
      </p:sp>
    </p:spTree>
    <p:extLst>
      <p:ext uri="{BB962C8B-B14F-4D97-AF65-F5344CB8AC3E}">
        <p14:creationId xmlns:p14="http://schemas.microsoft.com/office/powerpoint/2010/main" val="859127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A2EED-2DF4-4CA1-A10A-8172BD1A2159}"/>
              </a:ext>
            </a:extLst>
          </p:cNvPr>
          <p:cNvSpPr>
            <a:spLocks noGrp="1"/>
          </p:cNvSpPr>
          <p:nvPr>
            <p:ph type="title"/>
          </p:nvPr>
        </p:nvSpPr>
        <p:spPr/>
        <p:txBody>
          <a:bodyPr/>
          <a:lstStyle/>
          <a:p>
            <a:r>
              <a:rPr lang="en-US" dirty="0"/>
              <a:t>Setting the expectations</a:t>
            </a:r>
            <a:endParaRPr lang="en-IN" dirty="0"/>
          </a:p>
        </p:txBody>
      </p:sp>
      <p:sp>
        <p:nvSpPr>
          <p:cNvPr id="3" name="Content Placeholder 2">
            <a:extLst>
              <a:ext uri="{FF2B5EF4-FFF2-40B4-BE49-F238E27FC236}">
                <a16:creationId xmlns:a16="http://schemas.microsoft.com/office/drawing/2014/main" id="{54067D7F-E722-4139-AEC3-083FA94A0347}"/>
              </a:ext>
            </a:extLst>
          </p:cNvPr>
          <p:cNvSpPr>
            <a:spLocks noGrp="1"/>
          </p:cNvSpPr>
          <p:nvPr>
            <p:ph idx="1"/>
          </p:nvPr>
        </p:nvSpPr>
        <p:spPr/>
        <p:txBody>
          <a:bodyPr>
            <a:normAutofit lnSpcReduction="10000"/>
          </a:bodyPr>
          <a:lstStyle/>
          <a:p>
            <a:r>
              <a:rPr lang="en-US" dirty="0"/>
              <a:t>After this training, attendees can </a:t>
            </a:r>
          </a:p>
          <a:p>
            <a:pPr lvl="1"/>
            <a:r>
              <a:rPr lang="en-US" dirty="0"/>
              <a:t>Write automation scripts using playwright and manipulate all html &amp; DOM elements </a:t>
            </a:r>
          </a:p>
          <a:p>
            <a:pPr lvl="1"/>
            <a:r>
              <a:rPr lang="en-US" dirty="0"/>
              <a:t>Can check the reports after test execution</a:t>
            </a:r>
          </a:p>
          <a:p>
            <a:pPr lvl="1"/>
            <a:r>
              <a:rPr lang="en-US" dirty="0"/>
              <a:t>Can automate the web software flow end to end </a:t>
            </a:r>
          </a:p>
          <a:p>
            <a:pPr lvl="1"/>
            <a:r>
              <a:rPr lang="en-US" dirty="0"/>
              <a:t>Can set the CI (Continuous integration) pipeline using </a:t>
            </a:r>
            <a:r>
              <a:rPr lang="en-US" dirty="0" err="1"/>
              <a:t>github</a:t>
            </a:r>
            <a:r>
              <a:rPr lang="en-US" dirty="0"/>
              <a:t> actions</a:t>
            </a:r>
          </a:p>
          <a:p>
            <a:r>
              <a:rPr lang="en-US" dirty="0"/>
              <a:t>There will be quizzes after every section, which attendees must respond </a:t>
            </a:r>
          </a:p>
          <a:p>
            <a:r>
              <a:rPr lang="en-US" dirty="0"/>
              <a:t>Session must be interactive, trainer and trainees must interact – It wont be a one way</a:t>
            </a:r>
          </a:p>
          <a:p>
            <a:r>
              <a:rPr lang="en-US" dirty="0"/>
              <a:t>Every trainee must write code and do hands on </a:t>
            </a:r>
          </a:p>
          <a:p>
            <a:endParaRPr lang="en-IN" dirty="0"/>
          </a:p>
        </p:txBody>
      </p:sp>
      <p:sp>
        <p:nvSpPr>
          <p:cNvPr id="4" name="Date Placeholder 3">
            <a:extLst>
              <a:ext uri="{FF2B5EF4-FFF2-40B4-BE49-F238E27FC236}">
                <a16:creationId xmlns:a16="http://schemas.microsoft.com/office/drawing/2014/main" id="{7059237D-C60F-4127-9AC3-126C0A0A81F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0CF1E1B-E925-4A2B-BC5F-556672D820D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AC0BFAC-444C-42FB-B768-37919FC306F1}"/>
              </a:ext>
            </a:extLst>
          </p:cNvPr>
          <p:cNvSpPr>
            <a:spLocks noGrp="1"/>
          </p:cNvSpPr>
          <p:nvPr>
            <p:ph type="sldNum" sz="quarter" idx="12"/>
          </p:nvPr>
        </p:nvSpPr>
        <p:spPr/>
        <p:txBody>
          <a:bodyPr/>
          <a:lstStyle/>
          <a:p>
            <a:fld id="{A193C64B-2574-4D3D-B044-92D68AAEF81F}" type="slidenum">
              <a:rPr lang="en-IN" smtClean="0"/>
              <a:t>6</a:t>
            </a:fld>
            <a:endParaRPr lang="en-IN"/>
          </a:p>
        </p:txBody>
      </p:sp>
    </p:spTree>
    <p:extLst>
      <p:ext uri="{BB962C8B-B14F-4D97-AF65-F5344CB8AC3E}">
        <p14:creationId xmlns:p14="http://schemas.microsoft.com/office/powerpoint/2010/main" val="11519735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73D48-A5B9-4F2D-9FE8-72BF67EF3D00}"/>
              </a:ext>
            </a:extLst>
          </p:cNvPr>
          <p:cNvSpPr>
            <a:spLocks noGrp="1"/>
          </p:cNvSpPr>
          <p:nvPr>
            <p:ph type="title"/>
          </p:nvPr>
        </p:nvSpPr>
        <p:spPr/>
        <p:txBody>
          <a:bodyPr/>
          <a:lstStyle/>
          <a:p>
            <a:r>
              <a:rPr lang="en-US" dirty="0"/>
              <a:t>Important Blocks</a:t>
            </a:r>
            <a:endParaRPr lang="en-IN" dirty="0"/>
          </a:p>
        </p:txBody>
      </p:sp>
      <p:sp>
        <p:nvSpPr>
          <p:cNvPr id="3" name="Content Placeholder 2">
            <a:extLst>
              <a:ext uri="{FF2B5EF4-FFF2-40B4-BE49-F238E27FC236}">
                <a16:creationId xmlns:a16="http://schemas.microsoft.com/office/drawing/2014/main" id="{9782252F-12FC-48F9-819F-1CA93EE15D8F}"/>
              </a:ext>
            </a:extLst>
          </p:cNvPr>
          <p:cNvSpPr>
            <a:spLocks noGrp="1"/>
          </p:cNvSpPr>
          <p:nvPr>
            <p:ph idx="1"/>
          </p:nvPr>
        </p:nvSpPr>
        <p:spPr/>
        <p:txBody>
          <a:bodyPr/>
          <a:lstStyle/>
          <a:p>
            <a:r>
              <a:rPr lang="en-IN" b="1" dirty="0"/>
              <a:t>Setup Block</a:t>
            </a:r>
            <a:r>
              <a:rPr lang="en-IN" dirty="0"/>
              <a:t>:</a:t>
            </a:r>
          </a:p>
          <a:p>
            <a:r>
              <a:rPr lang="en-IN" b="1" dirty="0"/>
              <a:t>Action Block</a:t>
            </a:r>
            <a:r>
              <a:rPr lang="en-IN" dirty="0"/>
              <a:t>:</a:t>
            </a:r>
          </a:p>
          <a:p>
            <a:r>
              <a:rPr lang="en-IN" b="1" dirty="0"/>
              <a:t>Assertion Block</a:t>
            </a:r>
            <a:r>
              <a:rPr lang="en-IN" dirty="0"/>
              <a:t>:</a:t>
            </a:r>
          </a:p>
          <a:p>
            <a:r>
              <a:rPr lang="en-IN" b="1" dirty="0" err="1"/>
              <a:t>Cleanup</a:t>
            </a:r>
            <a:r>
              <a:rPr lang="en-IN" b="1" dirty="0"/>
              <a:t> Block</a:t>
            </a:r>
            <a:r>
              <a:rPr lang="en-IN" dirty="0"/>
              <a:t>:</a:t>
            </a:r>
          </a:p>
          <a:p>
            <a:r>
              <a:rPr lang="en-IN" b="1" dirty="0"/>
              <a:t>Teardown Block</a:t>
            </a:r>
            <a:endParaRPr lang="en-IN" dirty="0"/>
          </a:p>
        </p:txBody>
      </p:sp>
      <p:sp>
        <p:nvSpPr>
          <p:cNvPr id="4" name="Date Placeholder 3">
            <a:extLst>
              <a:ext uri="{FF2B5EF4-FFF2-40B4-BE49-F238E27FC236}">
                <a16:creationId xmlns:a16="http://schemas.microsoft.com/office/drawing/2014/main" id="{5905292C-93A5-4D0E-A2FE-0DC0E4750C6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7B1CAAF-546A-423E-887F-A03A68F995A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901A599-FC5A-47A0-A142-42E953D184E3}"/>
              </a:ext>
            </a:extLst>
          </p:cNvPr>
          <p:cNvSpPr>
            <a:spLocks noGrp="1"/>
          </p:cNvSpPr>
          <p:nvPr>
            <p:ph type="sldNum" sz="quarter" idx="12"/>
          </p:nvPr>
        </p:nvSpPr>
        <p:spPr/>
        <p:txBody>
          <a:bodyPr/>
          <a:lstStyle/>
          <a:p>
            <a:fld id="{A193C64B-2574-4D3D-B044-92D68AAEF81F}" type="slidenum">
              <a:rPr lang="en-IN" smtClean="0"/>
              <a:t>60</a:t>
            </a:fld>
            <a:endParaRPr lang="en-IN"/>
          </a:p>
        </p:txBody>
      </p:sp>
    </p:spTree>
    <p:extLst>
      <p:ext uri="{BB962C8B-B14F-4D97-AF65-F5344CB8AC3E}">
        <p14:creationId xmlns:p14="http://schemas.microsoft.com/office/powerpoint/2010/main" val="41514798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0CDB1-EE23-41C5-93BB-2B9CDD6A4513}"/>
              </a:ext>
            </a:extLst>
          </p:cNvPr>
          <p:cNvSpPr>
            <a:spLocks noGrp="1"/>
          </p:cNvSpPr>
          <p:nvPr>
            <p:ph type="title"/>
          </p:nvPr>
        </p:nvSpPr>
        <p:spPr/>
        <p:txBody>
          <a:bodyPr/>
          <a:lstStyle/>
          <a:p>
            <a:r>
              <a:rPr lang="en-US" dirty="0"/>
              <a:t>Setup Block</a:t>
            </a:r>
            <a:endParaRPr lang="en-IN" dirty="0"/>
          </a:p>
        </p:txBody>
      </p:sp>
      <p:sp>
        <p:nvSpPr>
          <p:cNvPr id="3" name="Content Placeholder 2">
            <a:extLst>
              <a:ext uri="{FF2B5EF4-FFF2-40B4-BE49-F238E27FC236}">
                <a16:creationId xmlns:a16="http://schemas.microsoft.com/office/drawing/2014/main" id="{EEE11349-A80C-4F56-99A1-4F610F520EE2}"/>
              </a:ext>
            </a:extLst>
          </p:cNvPr>
          <p:cNvSpPr>
            <a:spLocks noGrp="1"/>
          </p:cNvSpPr>
          <p:nvPr>
            <p:ph idx="1"/>
          </p:nvPr>
        </p:nvSpPr>
        <p:spPr/>
        <p:txBody>
          <a:bodyPr/>
          <a:lstStyle/>
          <a:p>
            <a:r>
              <a:rPr lang="en-US" dirty="0"/>
              <a:t>This block is where you set up the test environment, including initializing resources, configuring the test environment, and preparing the system under test (SUT) for testing.</a:t>
            </a:r>
          </a:p>
          <a:p>
            <a:r>
              <a:rPr lang="en-US" b="1" dirty="0"/>
              <a:t>Example tasks:</a:t>
            </a:r>
          </a:p>
          <a:p>
            <a:pPr lvl="1"/>
            <a:r>
              <a:rPr lang="en-US" dirty="0"/>
              <a:t>Launching the browser.</a:t>
            </a:r>
          </a:p>
          <a:p>
            <a:pPr lvl="1"/>
            <a:r>
              <a:rPr lang="en-US" dirty="0"/>
              <a:t>Opening a new page.</a:t>
            </a:r>
          </a:p>
          <a:p>
            <a:pPr lvl="1"/>
            <a:r>
              <a:rPr lang="en-US" dirty="0"/>
              <a:t>Setting up test data.</a:t>
            </a:r>
          </a:p>
          <a:p>
            <a:pPr lvl="1"/>
            <a:r>
              <a:rPr lang="en-US" dirty="0"/>
              <a:t>Navigating to a specific URL.</a:t>
            </a:r>
          </a:p>
          <a:p>
            <a:endParaRPr lang="en-IN" dirty="0"/>
          </a:p>
        </p:txBody>
      </p:sp>
      <p:sp>
        <p:nvSpPr>
          <p:cNvPr id="4" name="Date Placeholder 3">
            <a:extLst>
              <a:ext uri="{FF2B5EF4-FFF2-40B4-BE49-F238E27FC236}">
                <a16:creationId xmlns:a16="http://schemas.microsoft.com/office/drawing/2014/main" id="{1A24305F-C905-4A3D-A8AF-BB21D7B0D3F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99B84D3-AAC3-4DE4-AF57-21CDFAD82A9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357226F-2B2F-464E-933D-E4AAD8D92B81}"/>
              </a:ext>
            </a:extLst>
          </p:cNvPr>
          <p:cNvSpPr>
            <a:spLocks noGrp="1"/>
          </p:cNvSpPr>
          <p:nvPr>
            <p:ph type="sldNum" sz="quarter" idx="12"/>
          </p:nvPr>
        </p:nvSpPr>
        <p:spPr/>
        <p:txBody>
          <a:bodyPr/>
          <a:lstStyle/>
          <a:p>
            <a:fld id="{A193C64B-2574-4D3D-B044-92D68AAEF81F}" type="slidenum">
              <a:rPr lang="en-IN" smtClean="0"/>
              <a:t>61</a:t>
            </a:fld>
            <a:endParaRPr lang="en-IN"/>
          </a:p>
        </p:txBody>
      </p:sp>
    </p:spTree>
    <p:extLst>
      <p:ext uri="{BB962C8B-B14F-4D97-AF65-F5344CB8AC3E}">
        <p14:creationId xmlns:p14="http://schemas.microsoft.com/office/powerpoint/2010/main" val="13495289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E1ED8-7C42-4CE2-8966-59835F9A9CDC}"/>
              </a:ext>
            </a:extLst>
          </p:cNvPr>
          <p:cNvSpPr>
            <a:spLocks noGrp="1"/>
          </p:cNvSpPr>
          <p:nvPr>
            <p:ph type="title"/>
          </p:nvPr>
        </p:nvSpPr>
        <p:spPr/>
        <p:txBody>
          <a:bodyPr/>
          <a:lstStyle/>
          <a:p>
            <a:r>
              <a:rPr lang="en-US" b="1" dirty="0"/>
              <a:t>Action Block</a:t>
            </a:r>
            <a:r>
              <a:rPr lang="en-US" dirty="0"/>
              <a:t>:</a:t>
            </a:r>
            <a:br>
              <a:rPr lang="en-US" dirty="0"/>
            </a:br>
            <a:endParaRPr lang="en-IN" dirty="0"/>
          </a:p>
        </p:txBody>
      </p:sp>
      <p:sp>
        <p:nvSpPr>
          <p:cNvPr id="3" name="Content Placeholder 2">
            <a:extLst>
              <a:ext uri="{FF2B5EF4-FFF2-40B4-BE49-F238E27FC236}">
                <a16:creationId xmlns:a16="http://schemas.microsoft.com/office/drawing/2014/main" id="{F92975E3-CA4C-4172-8484-0A1608F286CC}"/>
              </a:ext>
            </a:extLst>
          </p:cNvPr>
          <p:cNvSpPr>
            <a:spLocks noGrp="1"/>
          </p:cNvSpPr>
          <p:nvPr>
            <p:ph idx="1"/>
          </p:nvPr>
        </p:nvSpPr>
        <p:spPr/>
        <p:txBody>
          <a:bodyPr/>
          <a:lstStyle/>
          <a:p>
            <a:r>
              <a:rPr lang="en-US" dirty="0"/>
              <a:t>This block contains the actions or operations that you perform on the SUT during the test.</a:t>
            </a:r>
          </a:p>
          <a:p>
            <a:r>
              <a:rPr lang="en-US" b="1" dirty="0"/>
              <a:t>Example tasks:</a:t>
            </a:r>
          </a:p>
          <a:p>
            <a:pPr lvl="1"/>
            <a:r>
              <a:rPr lang="en-US" dirty="0"/>
              <a:t>Clicking on elements.</a:t>
            </a:r>
          </a:p>
          <a:p>
            <a:pPr lvl="1"/>
            <a:r>
              <a:rPr lang="en-US" dirty="0"/>
              <a:t>Filling in forms.</a:t>
            </a:r>
          </a:p>
          <a:p>
            <a:pPr lvl="1"/>
            <a:r>
              <a:rPr lang="en-US" dirty="0"/>
              <a:t>Interacting with UI components.</a:t>
            </a:r>
          </a:p>
          <a:p>
            <a:pPr lvl="1"/>
            <a:r>
              <a:rPr lang="en-US" dirty="0"/>
              <a:t>Making API requests.</a:t>
            </a:r>
          </a:p>
          <a:p>
            <a:endParaRPr lang="en-IN" dirty="0"/>
          </a:p>
        </p:txBody>
      </p:sp>
      <p:sp>
        <p:nvSpPr>
          <p:cNvPr id="4" name="Date Placeholder 3">
            <a:extLst>
              <a:ext uri="{FF2B5EF4-FFF2-40B4-BE49-F238E27FC236}">
                <a16:creationId xmlns:a16="http://schemas.microsoft.com/office/drawing/2014/main" id="{BCBA0F9A-ED46-47E6-97DC-58CC9FA4098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2E7964D-77AB-4A50-B49F-0C7C69F7691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C813E12-3638-48FB-847A-A1F6243825C8}"/>
              </a:ext>
            </a:extLst>
          </p:cNvPr>
          <p:cNvSpPr>
            <a:spLocks noGrp="1"/>
          </p:cNvSpPr>
          <p:nvPr>
            <p:ph type="sldNum" sz="quarter" idx="12"/>
          </p:nvPr>
        </p:nvSpPr>
        <p:spPr/>
        <p:txBody>
          <a:bodyPr/>
          <a:lstStyle/>
          <a:p>
            <a:fld id="{A193C64B-2574-4D3D-B044-92D68AAEF81F}" type="slidenum">
              <a:rPr lang="en-IN" smtClean="0"/>
              <a:t>62</a:t>
            </a:fld>
            <a:endParaRPr lang="en-IN"/>
          </a:p>
        </p:txBody>
      </p:sp>
    </p:spTree>
    <p:extLst>
      <p:ext uri="{BB962C8B-B14F-4D97-AF65-F5344CB8AC3E}">
        <p14:creationId xmlns:p14="http://schemas.microsoft.com/office/powerpoint/2010/main" val="35366105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E1F4C-71D8-4238-89B2-94B56F3999BA}"/>
              </a:ext>
            </a:extLst>
          </p:cNvPr>
          <p:cNvSpPr>
            <a:spLocks noGrp="1"/>
          </p:cNvSpPr>
          <p:nvPr>
            <p:ph type="title"/>
          </p:nvPr>
        </p:nvSpPr>
        <p:spPr/>
        <p:txBody>
          <a:bodyPr/>
          <a:lstStyle/>
          <a:p>
            <a:r>
              <a:rPr lang="en-US" b="1" dirty="0"/>
              <a:t>Assertion Block</a:t>
            </a:r>
            <a:r>
              <a:rPr lang="en-US" dirty="0"/>
              <a:t>:</a:t>
            </a:r>
            <a:br>
              <a:rPr lang="en-US" dirty="0"/>
            </a:br>
            <a:endParaRPr lang="en-IN" dirty="0"/>
          </a:p>
        </p:txBody>
      </p:sp>
      <p:sp>
        <p:nvSpPr>
          <p:cNvPr id="3" name="Content Placeholder 2">
            <a:extLst>
              <a:ext uri="{FF2B5EF4-FFF2-40B4-BE49-F238E27FC236}">
                <a16:creationId xmlns:a16="http://schemas.microsoft.com/office/drawing/2014/main" id="{6F0B0F31-8744-4518-8D86-D64F8ACF5E15}"/>
              </a:ext>
            </a:extLst>
          </p:cNvPr>
          <p:cNvSpPr>
            <a:spLocks noGrp="1"/>
          </p:cNvSpPr>
          <p:nvPr>
            <p:ph idx="1"/>
          </p:nvPr>
        </p:nvSpPr>
        <p:spPr/>
        <p:txBody>
          <a:bodyPr/>
          <a:lstStyle/>
          <a:p>
            <a:r>
              <a:rPr lang="en-US" dirty="0"/>
              <a:t>This block contains the assertions or checks that verify whether the test behaves as expected.</a:t>
            </a:r>
          </a:p>
          <a:p>
            <a:r>
              <a:rPr lang="en-US" b="1" dirty="0"/>
              <a:t>Example tasks:</a:t>
            </a:r>
          </a:p>
          <a:p>
            <a:pPr lvl="1"/>
            <a:r>
              <a:rPr lang="en-US" dirty="0"/>
              <a:t>Verifying text content.</a:t>
            </a:r>
          </a:p>
          <a:p>
            <a:pPr lvl="1"/>
            <a:r>
              <a:rPr lang="en-US" dirty="0"/>
              <a:t>Checking element visibility.</a:t>
            </a:r>
          </a:p>
          <a:p>
            <a:pPr lvl="1"/>
            <a:r>
              <a:rPr lang="en-US" dirty="0"/>
              <a:t>Asserting element attributes.</a:t>
            </a:r>
          </a:p>
          <a:p>
            <a:pPr lvl="1"/>
            <a:r>
              <a:rPr lang="en-US" dirty="0"/>
              <a:t>Validating API responses.</a:t>
            </a:r>
          </a:p>
          <a:p>
            <a:endParaRPr lang="en-IN" dirty="0"/>
          </a:p>
        </p:txBody>
      </p:sp>
      <p:sp>
        <p:nvSpPr>
          <p:cNvPr id="4" name="Date Placeholder 3">
            <a:extLst>
              <a:ext uri="{FF2B5EF4-FFF2-40B4-BE49-F238E27FC236}">
                <a16:creationId xmlns:a16="http://schemas.microsoft.com/office/drawing/2014/main" id="{D230E0F1-CCBB-4A08-9C60-D369793731E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1B265A1-7CDA-4FC3-B420-D5CA2A12FB6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DD61623-B15C-4258-A418-8CE895BFF32F}"/>
              </a:ext>
            </a:extLst>
          </p:cNvPr>
          <p:cNvSpPr>
            <a:spLocks noGrp="1"/>
          </p:cNvSpPr>
          <p:nvPr>
            <p:ph type="sldNum" sz="quarter" idx="12"/>
          </p:nvPr>
        </p:nvSpPr>
        <p:spPr/>
        <p:txBody>
          <a:bodyPr/>
          <a:lstStyle/>
          <a:p>
            <a:fld id="{A193C64B-2574-4D3D-B044-92D68AAEF81F}" type="slidenum">
              <a:rPr lang="en-IN" smtClean="0"/>
              <a:t>63</a:t>
            </a:fld>
            <a:endParaRPr lang="en-IN"/>
          </a:p>
        </p:txBody>
      </p:sp>
    </p:spTree>
    <p:extLst>
      <p:ext uri="{BB962C8B-B14F-4D97-AF65-F5344CB8AC3E}">
        <p14:creationId xmlns:p14="http://schemas.microsoft.com/office/powerpoint/2010/main" val="15342153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DCA04-59EE-4152-9F75-AF289CECD64E}"/>
              </a:ext>
            </a:extLst>
          </p:cNvPr>
          <p:cNvSpPr>
            <a:spLocks noGrp="1"/>
          </p:cNvSpPr>
          <p:nvPr>
            <p:ph type="title"/>
          </p:nvPr>
        </p:nvSpPr>
        <p:spPr/>
        <p:txBody>
          <a:bodyPr/>
          <a:lstStyle/>
          <a:p>
            <a:r>
              <a:rPr lang="en-US" b="1" dirty="0"/>
              <a:t>Cleanup Block</a:t>
            </a:r>
            <a:r>
              <a:rPr lang="en-US" dirty="0"/>
              <a:t>:</a:t>
            </a:r>
            <a:br>
              <a:rPr lang="en-US" dirty="0"/>
            </a:br>
            <a:endParaRPr lang="en-IN" dirty="0"/>
          </a:p>
        </p:txBody>
      </p:sp>
      <p:sp>
        <p:nvSpPr>
          <p:cNvPr id="3" name="Content Placeholder 2">
            <a:extLst>
              <a:ext uri="{FF2B5EF4-FFF2-40B4-BE49-F238E27FC236}">
                <a16:creationId xmlns:a16="http://schemas.microsoft.com/office/drawing/2014/main" id="{602EE48C-8066-4912-9033-636C7FCF3657}"/>
              </a:ext>
            </a:extLst>
          </p:cNvPr>
          <p:cNvSpPr>
            <a:spLocks noGrp="1"/>
          </p:cNvSpPr>
          <p:nvPr>
            <p:ph idx="1"/>
          </p:nvPr>
        </p:nvSpPr>
        <p:spPr/>
        <p:txBody>
          <a:bodyPr/>
          <a:lstStyle/>
          <a:p>
            <a:r>
              <a:rPr lang="en-US" dirty="0"/>
              <a:t>This block is responsible for cleaning up the test environment and resources after the test completes, ensuring that the system is left in a consistent state.</a:t>
            </a:r>
          </a:p>
          <a:p>
            <a:r>
              <a:rPr lang="en-US" b="1" dirty="0"/>
              <a:t>Example tasks:</a:t>
            </a:r>
          </a:p>
          <a:p>
            <a:pPr lvl="1"/>
            <a:r>
              <a:rPr lang="en-US" dirty="0"/>
              <a:t>Closing the browser.</a:t>
            </a:r>
          </a:p>
          <a:p>
            <a:pPr lvl="1"/>
            <a:r>
              <a:rPr lang="en-US" dirty="0"/>
              <a:t>Resetting test data.</a:t>
            </a:r>
          </a:p>
          <a:p>
            <a:pPr lvl="1"/>
            <a:r>
              <a:rPr lang="en-US" dirty="0"/>
              <a:t>Releasing resources.</a:t>
            </a:r>
          </a:p>
          <a:p>
            <a:pPr lvl="1"/>
            <a:r>
              <a:rPr lang="en-US" dirty="0"/>
              <a:t>Logging test results.</a:t>
            </a:r>
          </a:p>
          <a:p>
            <a:endParaRPr lang="en-IN" dirty="0"/>
          </a:p>
        </p:txBody>
      </p:sp>
      <p:sp>
        <p:nvSpPr>
          <p:cNvPr id="4" name="Date Placeholder 3">
            <a:extLst>
              <a:ext uri="{FF2B5EF4-FFF2-40B4-BE49-F238E27FC236}">
                <a16:creationId xmlns:a16="http://schemas.microsoft.com/office/drawing/2014/main" id="{B4888A37-37AA-48F2-9D27-7436D0CA3C4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449D1CB-2F20-49BC-BF81-2C64A761235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923422DE-3372-4E8F-A796-6C7E70AA2D00}"/>
              </a:ext>
            </a:extLst>
          </p:cNvPr>
          <p:cNvSpPr>
            <a:spLocks noGrp="1"/>
          </p:cNvSpPr>
          <p:nvPr>
            <p:ph type="sldNum" sz="quarter" idx="12"/>
          </p:nvPr>
        </p:nvSpPr>
        <p:spPr/>
        <p:txBody>
          <a:bodyPr/>
          <a:lstStyle/>
          <a:p>
            <a:fld id="{A193C64B-2574-4D3D-B044-92D68AAEF81F}" type="slidenum">
              <a:rPr lang="en-IN" smtClean="0"/>
              <a:t>64</a:t>
            </a:fld>
            <a:endParaRPr lang="en-IN"/>
          </a:p>
        </p:txBody>
      </p:sp>
    </p:spTree>
    <p:extLst>
      <p:ext uri="{BB962C8B-B14F-4D97-AF65-F5344CB8AC3E}">
        <p14:creationId xmlns:p14="http://schemas.microsoft.com/office/powerpoint/2010/main" val="16555308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33AF7-FCC8-4DB8-8CB0-D80AA3594708}"/>
              </a:ext>
            </a:extLst>
          </p:cNvPr>
          <p:cNvSpPr>
            <a:spLocks noGrp="1"/>
          </p:cNvSpPr>
          <p:nvPr>
            <p:ph type="title"/>
          </p:nvPr>
        </p:nvSpPr>
        <p:spPr/>
        <p:txBody>
          <a:bodyPr/>
          <a:lstStyle/>
          <a:p>
            <a:r>
              <a:rPr lang="en-US" b="1" dirty="0"/>
              <a:t>Teardown Block</a:t>
            </a:r>
            <a:r>
              <a:rPr lang="en-US" dirty="0"/>
              <a:t> (Optional):</a:t>
            </a:r>
            <a:br>
              <a:rPr lang="en-US" dirty="0"/>
            </a:br>
            <a:endParaRPr lang="en-IN" dirty="0"/>
          </a:p>
        </p:txBody>
      </p:sp>
      <p:sp>
        <p:nvSpPr>
          <p:cNvPr id="3" name="Content Placeholder 2">
            <a:extLst>
              <a:ext uri="{FF2B5EF4-FFF2-40B4-BE49-F238E27FC236}">
                <a16:creationId xmlns:a16="http://schemas.microsoft.com/office/drawing/2014/main" id="{85779B97-43A3-40B0-A800-02CC562CE248}"/>
              </a:ext>
            </a:extLst>
          </p:cNvPr>
          <p:cNvSpPr>
            <a:spLocks noGrp="1"/>
          </p:cNvSpPr>
          <p:nvPr>
            <p:ph idx="1"/>
          </p:nvPr>
        </p:nvSpPr>
        <p:spPr/>
        <p:txBody>
          <a:bodyPr/>
          <a:lstStyle/>
          <a:p>
            <a:r>
              <a:rPr lang="en-US" dirty="0"/>
              <a:t>Playwright provide a teardown block, which is executed after each test case or test suite, regardless of whether the test passed or failed. It's typically used for additional cleanup tasks.</a:t>
            </a:r>
          </a:p>
          <a:p>
            <a:r>
              <a:rPr lang="en-US" b="1" dirty="0"/>
              <a:t>Example tasks:</a:t>
            </a:r>
          </a:p>
          <a:p>
            <a:pPr lvl="1"/>
            <a:r>
              <a:rPr lang="en-US" dirty="0"/>
              <a:t>Closing database connections.</a:t>
            </a:r>
          </a:p>
          <a:p>
            <a:pPr lvl="1"/>
            <a:r>
              <a:rPr lang="en-US" dirty="0"/>
              <a:t>Resetting global state.</a:t>
            </a:r>
          </a:p>
          <a:p>
            <a:pPr lvl="1"/>
            <a:r>
              <a:rPr lang="en-US" dirty="0"/>
              <a:t>Performing additional cleanup actions.</a:t>
            </a:r>
          </a:p>
          <a:p>
            <a:endParaRPr lang="en-IN" dirty="0"/>
          </a:p>
        </p:txBody>
      </p:sp>
      <p:sp>
        <p:nvSpPr>
          <p:cNvPr id="4" name="Date Placeholder 3">
            <a:extLst>
              <a:ext uri="{FF2B5EF4-FFF2-40B4-BE49-F238E27FC236}">
                <a16:creationId xmlns:a16="http://schemas.microsoft.com/office/drawing/2014/main" id="{3A925547-4CBE-425C-801E-37AC8002000C}"/>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8342D6E-583E-4AEE-9235-40107327729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49ED7A2-0B65-4C2B-9B3C-59ED49F58472}"/>
              </a:ext>
            </a:extLst>
          </p:cNvPr>
          <p:cNvSpPr>
            <a:spLocks noGrp="1"/>
          </p:cNvSpPr>
          <p:nvPr>
            <p:ph type="sldNum" sz="quarter" idx="12"/>
          </p:nvPr>
        </p:nvSpPr>
        <p:spPr/>
        <p:txBody>
          <a:bodyPr/>
          <a:lstStyle/>
          <a:p>
            <a:fld id="{A193C64B-2574-4D3D-B044-92D68AAEF81F}" type="slidenum">
              <a:rPr lang="en-IN" smtClean="0"/>
              <a:t>65</a:t>
            </a:fld>
            <a:endParaRPr lang="en-IN"/>
          </a:p>
        </p:txBody>
      </p:sp>
    </p:spTree>
    <p:extLst>
      <p:ext uri="{BB962C8B-B14F-4D97-AF65-F5344CB8AC3E}">
        <p14:creationId xmlns:p14="http://schemas.microsoft.com/office/powerpoint/2010/main" val="294714878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ECEB0-C870-459A-BD4F-B46869A7E434}"/>
              </a:ext>
            </a:extLst>
          </p:cNvPr>
          <p:cNvSpPr>
            <a:spLocks noGrp="1"/>
          </p:cNvSpPr>
          <p:nvPr>
            <p:ph type="title"/>
          </p:nvPr>
        </p:nvSpPr>
        <p:spPr/>
        <p:txBody>
          <a:bodyPr/>
          <a:lstStyle/>
          <a:p>
            <a:r>
              <a:rPr lang="en-US" dirty="0"/>
              <a:t>Test script structure	</a:t>
            </a:r>
            <a:endParaRPr lang="en-IN" dirty="0"/>
          </a:p>
        </p:txBody>
      </p:sp>
      <p:sp>
        <p:nvSpPr>
          <p:cNvPr id="3" name="Content Placeholder 2">
            <a:extLst>
              <a:ext uri="{FF2B5EF4-FFF2-40B4-BE49-F238E27FC236}">
                <a16:creationId xmlns:a16="http://schemas.microsoft.com/office/drawing/2014/main" id="{4CCA47A7-6CFB-4165-B712-C5D93E22F8E7}"/>
              </a:ext>
            </a:extLst>
          </p:cNvPr>
          <p:cNvSpPr>
            <a:spLocks noGrp="1"/>
          </p:cNvSpPr>
          <p:nvPr>
            <p:ph idx="1"/>
          </p:nvPr>
        </p:nvSpPr>
        <p:spPr/>
        <p:txBody>
          <a:bodyPr/>
          <a:lstStyle/>
          <a:p>
            <a:r>
              <a:rPr lang="en-US" dirty="0"/>
              <a:t>In a basic test script using Playwright, you can expect to find the following elements:</a:t>
            </a:r>
          </a:p>
          <a:p>
            <a:endParaRPr lang="en-US" dirty="0"/>
          </a:p>
          <a:p>
            <a:r>
              <a:rPr lang="en-US" b="1" dirty="0"/>
              <a:t>Imports</a:t>
            </a:r>
            <a:r>
              <a:rPr lang="en-US" dirty="0"/>
              <a:t>: Import necessary functions and objects from Playwright or other libraries.</a:t>
            </a:r>
          </a:p>
          <a:p>
            <a:endParaRPr lang="en-US" dirty="0"/>
          </a:p>
          <a:p>
            <a:r>
              <a:rPr lang="en-US" dirty="0">
                <a:highlight>
                  <a:srgbClr val="FFFF00"/>
                </a:highlight>
              </a:rPr>
              <a:t>const { test, expect } = require('@playwright/test');</a:t>
            </a:r>
            <a:endParaRPr lang="en-IN" dirty="0">
              <a:highlight>
                <a:srgbClr val="FFFF00"/>
              </a:highlight>
            </a:endParaRPr>
          </a:p>
        </p:txBody>
      </p:sp>
      <p:sp>
        <p:nvSpPr>
          <p:cNvPr id="4" name="Date Placeholder 3">
            <a:extLst>
              <a:ext uri="{FF2B5EF4-FFF2-40B4-BE49-F238E27FC236}">
                <a16:creationId xmlns:a16="http://schemas.microsoft.com/office/drawing/2014/main" id="{8AD9EEFC-7A3B-46D5-83F6-5487155525D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708A23A-1702-4C57-BB93-DC0B9C57C729}"/>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FC91340-C51A-436E-9841-829BAB968116}"/>
              </a:ext>
            </a:extLst>
          </p:cNvPr>
          <p:cNvSpPr>
            <a:spLocks noGrp="1"/>
          </p:cNvSpPr>
          <p:nvPr>
            <p:ph type="sldNum" sz="quarter" idx="12"/>
          </p:nvPr>
        </p:nvSpPr>
        <p:spPr/>
        <p:txBody>
          <a:bodyPr/>
          <a:lstStyle/>
          <a:p>
            <a:fld id="{A193C64B-2574-4D3D-B044-92D68AAEF81F}" type="slidenum">
              <a:rPr lang="en-IN" smtClean="0"/>
              <a:t>66</a:t>
            </a:fld>
            <a:endParaRPr lang="en-IN"/>
          </a:p>
        </p:txBody>
      </p:sp>
    </p:spTree>
    <p:extLst>
      <p:ext uri="{BB962C8B-B14F-4D97-AF65-F5344CB8AC3E}">
        <p14:creationId xmlns:p14="http://schemas.microsoft.com/office/powerpoint/2010/main" val="29472260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ECB1D-E8B9-4856-A1C0-F2D95DA904AF}"/>
              </a:ext>
            </a:extLst>
          </p:cNvPr>
          <p:cNvSpPr>
            <a:spLocks noGrp="1"/>
          </p:cNvSpPr>
          <p:nvPr>
            <p:ph type="title"/>
          </p:nvPr>
        </p:nvSpPr>
        <p:spPr/>
        <p:txBody>
          <a:bodyPr/>
          <a:lstStyle/>
          <a:p>
            <a:r>
              <a:rPr lang="en-US" dirty="0"/>
              <a:t>Test Declaration</a:t>
            </a:r>
            <a:endParaRPr lang="en-IN" dirty="0"/>
          </a:p>
        </p:txBody>
      </p:sp>
      <p:sp>
        <p:nvSpPr>
          <p:cNvPr id="3" name="Content Placeholder 2">
            <a:extLst>
              <a:ext uri="{FF2B5EF4-FFF2-40B4-BE49-F238E27FC236}">
                <a16:creationId xmlns:a16="http://schemas.microsoft.com/office/drawing/2014/main" id="{F9109C5D-87C1-42F5-96CE-0ABE61A6BAD4}"/>
              </a:ext>
            </a:extLst>
          </p:cNvPr>
          <p:cNvSpPr>
            <a:spLocks noGrp="1"/>
          </p:cNvSpPr>
          <p:nvPr>
            <p:ph idx="1"/>
          </p:nvPr>
        </p:nvSpPr>
        <p:spPr/>
        <p:txBody>
          <a:bodyPr/>
          <a:lstStyle/>
          <a:p>
            <a:r>
              <a:rPr lang="en-US" dirty="0"/>
              <a:t>Define your test cases using the test function provided by Playwright.</a:t>
            </a:r>
          </a:p>
          <a:p>
            <a:endParaRPr lang="en-US" dirty="0"/>
          </a:p>
          <a:p>
            <a:pPr marL="0" indent="0">
              <a:buNone/>
            </a:pPr>
            <a:r>
              <a:rPr lang="en-US" dirty="0">
                <a:highlight>
                  <a:srgbClr val="FFFF00"/>
                </a:highlight>
              </a:rPr>
              <a:t>test('Test Description', async ({ page }) =&gt; {</a:t>
            </a:r>
          </a:p>
          <a:p>
            <a:pPr marL="0" indent="0">
              <a:buNone/>
            </a:pPr>
            <a:r>
              <a:rPr lang="en-US" dirty="0">
                <a:highlight>
                  <a:srgbClr val="FFFF00"/>
                </a:highlight>
              </a:rPr>
              <a:t>    // Test logic goes here</a:t>
            </a:r>
          </a:p>
          <a:p>
            <a:pPr marL="0" indent="0">
              <a:buNone/>
            </a:pPr>
            <a:r>
              <a:rPr lang="en-US" dirty="0">
                <a:highlight>
                  <a:srgbClr val="FFFF00"/>
                </a:highlight>
              </a:rPr>
              <a:t>});</a:t>
            </a:r>
            <a:endParaRPr lang="en-IN" dirty="0">
              <a:highlight>
                <a:srgbClr val="FFFF00"/>
              </a:highlight>
            </a:endParaRPr>
          </a:p>
        </p:txBody>
      </p:sp>
      <p:sp>
        <p:nvSpPr>
          <p:cNvPr id="4" name="Date Placeholder 3">
            <a:extLst>
              <a:ext uri="{FF2B5EF4-FFF2-40B4-BE49-F238E27FC236}">
                <a16:creationId xmlns:a16="http://schemas.microsoft.com/office/drawing/2014/main" id="{3B8C2377-A5CC-450E-BBE1-0A994C95C32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43E0F54-AF10-416D-8007-A2CBDC32C782}"/>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39FF311-3433-43C8-BE47-243BFED7C799}"/>
              </a:ext>
            </a:extLst>
          </p:cNvPr>
          <p:cNvSpPr>
            <a:spLocks noGrp="1"/>
          </p:cNvSpPr>
          <p:nvPr>
            <p:ph type="sldNum" sz="quarter" idx="12"/>
          </p:nvPr>
        </p:nvSpPr>
        <p:spPr/>
        <p:txBody>
          <a:bodyPr/>
          <a:lstStyle/>
          <a:p>
            <a:fld id="{A193C64B-2574-4D3D-B044-92D68AAEF81F}" type="slidenum">
              <a:rPr lang="en-IN" smtClean="0"/>
              <a:t>67</a:t>
            </a:fld>
            <a:endParaRPr lang="en-IN"/>
          </a:p>
        </p:txBody>
      </p:sp>
    </p:spTree>
    <p:extLst>
      <p:ext uri="{BB962C8B-B14F-4D97-AF65-F5344CB8AC3E}">
        <p14:creationId xmlns:p14="http://schemas.microsoft.com/office/powerpoint/2010/main" val="277665248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37D76-6A02-4777-879F-9F451519A1DF}"/>
              </a:ext>
            </a:extLst>
          </p:cNvPr>
          <p:cNvSpPr>
            <a:spLocks noGrp="1"/>
          </p:cNvSpPr>
          <p:nvPr>
            <p:ph type="title"/>
          </p:nvPr>
        </p:nvSpPr>
        <p:spPr/>
        <p:txBody>
          <a:bodyPr/>
          <a:lstStyle/>
          <a:p>
            <a:r>
              <a:rPr lang="en-US" dirty="0"/>
              <a:t>Test Logic</a:t>
            </a:r>
            <a:endParaRPr lang="en-IN" dirty="0"/>
          </a:p>
        </p:txBody>
      </p:sp>
      <p:sp>
        <p:nvSpPr>
          <p:cNvPr id="3" name="Content Placeholder 2">
            <a:extLst>
              <a:ext uri="{FF2B5EF4-FFF2-40B4-BE49-F238E27FC236}">
                <a16:creationId xmlns:a16="http://schemas.microsoft.com/office/drawing/2014/main" id="{90CE760F-0952-491F-9892-43C030E5D956}"/>
              </a:ext>
            </a:extLst>
          </p:cNvPr>
          <p:cNvSpPr>
            <a:spLocks noGrp="1"/>
          </p:cNvSpPr>
          <p:nvPr>
            <p:ph idx="1"/>
          </p:nvPr>
        </p:nvSpPr>
        <p:spPr/>
        <p:txBody>
          <a:bodyPr>
            <a:normAutofit/>
          </a:bodyPr>
          <a:lstStyle/>
          <a:p>
            <a:r>
              <a:rPr lang="en-US" dirty="0"/>
              <a:t>Write the logic for your test case inside the test function. This may include navigating to web pages, interacting with elements, making assertions, etc.</a:t>
            </a:r>
          </a:p>
          <a:p>
            <a:pPr marL="0" indent="0">
              <a:buNone/>
            </a:pPr>
            <a:r>
              <a:rPr lang="en-US" dirty="0">
                <a:highlight>
                  <a:srgbClr val="FFFF00"/>
                </a:highlight>
              </a:rPr>
              <a:t>test('Login Test', async ({ page }) =&gt; {</a:t>
            </a:r>
          </a:p>
          <a:p>
            <a:pPr marL="0" indent="0">
              <a:buNone/>
            </a:pPr>
            <a:r>
              <a:rPr lang="en-US" dirty="0">
                <a:highlight>
                  <a:srgbClr val="FFFF00"/>
                </a:highlight>
              </a:rPr>
              <a:t>    await </a:t>
            </a:r>
            <a:r>
              <a:rPr lang="en-US" dirty="0" err="1">
                <a:highlight>
                  <a:srgbClr val="FFFF00"/>
                </a:highlight>
              </a:rPr>
              <a:t>page.goto</a:t>
            </a:r>
            <a:r>
              <a:rPr lang="en-US" dirty="0">
                <a:highlight>
                  <a:srgbClr val="FFFF00"/>
                </a:highlight>
              </a:rPr>
              <a:t>('https://example.com');</a:t>
            </a:r>
          </a:p>
          <a:p>
            <a:pPr marL="0" indent="0">
              <a:buNone/>
            </a:pPr>
            <a:r>
              <a:rPr lang="en-US" dirty="0">
                <a:highlight>
                  <a:srgbClr val="FFFF00"/>
                </a:highlight>
              </a:rPr>
              <a:t>    // Perform login actions</a:t>
            </a:r>
          </a:p>
          <a:p>
            <a:pPr marL="0" indent="0">
              <a:buNone/>
            </a:pPr>
            <a:r>
              <a:rPr lang="en-US" dirty="0">
                <a:highlight>
                  <a:srgbClr val="FFFF00"/>
                </a:highlight>
              </a:rPr>
              <a:t>    // Assert login success</a:t>
            </a:r>
          </a:p>
          <a:p>
            <a:pPr marL="0" indent="0">
              <a:buNone/>
            </a:pPr>
            <a:r>
              <a:rPr lang="en-US" dirty="0">
                <a:highlight>
                  <a:srgbClr val="FFFF00"/>
                </a:highlight>
              </a:rPr>
              <a:t>});</a:t>
            </a:r>
            <a:endParaRPr lang="en-IN" dirty="0">
              <a:highlight>
                <a:srgbClr val="FFFF00"/>
              </a:highlight>
            </a:endParaRPr>
          </a:p>
        </p:txBody>
      </p:sp>
      <p:sp>
        <p:nvSpPr>
          <p:cNvPr id="4" name="Date Placeholder 3">
            <a:extLst>
              <a:ext uri="{FF2B5EF4-FFF2-40B4-BE49-F238E27FC236}">
                <a16:creationId xmlns:a16="http://schemas.microsoft.com/office/drawing/2014/main" id="{F5684F40-7B83-4C6C-B1F1-64288B3694CB}"/>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93A5A87-8723-4F08-80BA-299C570FAD4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C0B8472-636A-4ECC-B19B-602A52C70B3E}"/>
              </a:ext>
            </a:extLst>
          </p:cNvPr>
          <p:cNvSpPr>
            <a:spLocks noGrp="1"/>
          </p:cNvSpPr>
          <p:nvPr>
            <p:ph type="sldNum" sz="quarter" idx="12"/>
          </p:nvPr>
        </p:nvSpPr>
        <p:spPr/>
        <p:txBody>
          <a:bodyPr/>
          <a:lstStyle/>
          <a:p>
            <a:fld id="{A193C64B-2574-4D3D-B044-92D68AAEF81F}" type="slidenum">
              <a:rPr lang="en-IN" smtClean="0"/>
              <a:t>68</a:t>
            </a:fld>
            <a:endParaRPr lang="en-IN"/>
          </a:p>
        </p:txBody>
      </p:sp>
    </p:spTree>
    <p:extLst>
      <p:ext uri="{BB962C8B-B14F-4D97-AF65-F5344CB8AC3E}">
        <p14:creationId xmlns:p14="http://schemas.microsoft.com/office/powerpoint/2010/main" val="31809158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BD264-AE0D-4E28-A480-B1899C1B2FDD}"/>
              </a:ext>
            </a:extLst>
          </p:cNvPr>
          <p:cNvSpPr>
            <a:spLocks noGrp="1"/>
          </p:cNvSpPr>
          <p:nvPr>
            <p:ph type="title"/>
          </p:nvPr>
        </p:nvSpPr>
        <p:spPr>
          <a:xfrm>
            <a:off x="1451579" y="867037"/>
            <a:ext cx="9603275" cy="1049235"/>
          </a:xfrm>
        </p:spPr>
        <p:txBody>
          <a:bodyPr/>
          <a:lstStyle/>
          <a:p>
            <a:r>
              <a:rPr lang="en-US" dirty="0"/>
              <a:t>Assertions</a:t>
            </a:r>
            <a:endParaRPr lang="en-IN" dirty="0"/>
          </a:p>
        </p:txBody>
      </p:sp>
      <p:sp>
        <p:nvSpPr>
          <p:cNvPr id="3" name="Content Placeholder 2">
            <a:extLst>
              <a:ext uri="{FF2B5EF4-FFF2-40B4-BE49-F238E27FC236}">
                <a16:creationId xmlns:a16="http://schemas.microsoft.com/office/drawing/2014/main" id="{653297C3-6CF4-4A91-A3D0-EC5C7AC3D084}"/>
              </a:ext>
            </a:extLst>
          </p:cNvPr>
          <p:cNvSpPr>
            <a:spLocks noGrp="1"/>
          </p:cNvSpPr>
          <p:nvPr>
            <p:ph idx="1"/>
          </p:nvPr>
        </p:nvSpPr>
        <p:spPr/>
        <p:txBody>
          <a:bodyPr>
            <a:normAutofit/>
          </a:bodyPr>
          <a:lstStyle/>
          <a:p>
            <a:r>
              <a:rPr lang="en-US" dirty="0"/>
              <a:t>Use the expect function to make assertions about the behavior of your application.</a:t>
            </a:r>
          </a:p>
          <a:p>
            <a:endParaRPr lang="en-US" dirty="0"/>
          </a:p>
          <a:p>
            <a:pPr marL="0" indent="0">
              <a:buNone/>
            </a:pPr>
            <a:r>
              <a:rPr lang="en-US" dirty="0">
                <a:highlight>
                  <a:srgbClr val="FFFF00"/>
                </a:highlight>
              </a:rPr>
              <a:t>test('Login Test', async ({ page }) =&gt; {</a:t>
            </a:r>
          </a:p>
          <a:p>
            <a:pPr marL="0" indent="0">
              <a:buNone/>
            </a:pPr>
            <a:r>
              <a:rPr lang="en-US" dirty="0">
                <a:highlight>
                  <a:srgbClr val="FFFF00"/>
                </a:highlight>
              </a:rPr>
              <a:t>    await </a:t>
            </a:r>
            <a:r>
              <a:rPr lang="en-US" dirty="0" err="1">
                <a:highlight>
                  <a:srgbClr val="FFFF00"/>
                </a:highlight>
              </a:rPr>
              <a:t>page.goto</a:t>
            </a:r>
            <a:r>
              <a:rPr lang="en-US" dirty="0">
                <a:highlight>
                  <a:srgbClr val="FFFF00"/>
                </a:highlight>
              </a:rPr>
              <a:t>('https://example.com');</a:t>
            </a:r>
          </a:p>
          <a:p>
            <a:pPr marL="0" indent="0">
              <a:buNone/>
            </a:pPr>
            <a:r>
              <a:rPr lang="en-US" dirty="0">
                <a:highlight>
                  <a:srgbClr val="FFFF00"/>
                </a:highlight>
              </a:rPr>
              <a:t>    const </a:t>
            </a:r>
            <a:r>
              <a:rPr lang="en-US" dirty="0" err="1">
                <a:highlight>
                  <a:srgbClr val="FFFF00"/>
                </a:highlight>
              </a:rPr>
              <a:t>pageTitle</a:t>
            </a:r>
            <a:r>
              <a:rPr lang="en-US" dirty="0">
                <a:highlight>
                  <a:srgbClr val="FFFF00"/>
                </a:highlight>
              </a:rPr>
              <a:t> = await </a:t>
            </a:r>
            <a:r>
              <a:rPr lang="en-US" dirty="0" err="1">
                <a:highlight>
                  <a:srgbClr val="FFFF00"/>
                </a:highlight>
              </a:rPr>
              <a:t>page.title</a:t>
            </a:r>
            <a:r>
              <a:rPr lang="en-US" dirty="0">
                <a:highlight>
                  <a:srgbClr val="FFFF00"/>
                </a:highlight>
              </a:rPr>
              <a:t>();</a:t>
            </a:r>
          </a:p>
          <a:p>
            <a:pPr marL="0" indent="0">
              <a:buNone/>
            </a:pPr>
            <a:r>
              <a:rPr lang="en-US" dirty="0">
                <a:highlight>
                  <a:srgbClr val="FFFF00"/>
                </a:highlight>
              </a:rPr>
              <a:t>    expect(</a:t>
            </a:r>
            <a:r>
              <a:rPr lang="en-US" dirty="0" err="1">
                <a:highlight>
                  <a:srgbClr val="FFFF00"/>
                </a:highlight>
              </a:rPr>
              <a:t>pageTitle</a:t>
            </a:r>
            <a:r>
              <a:rPr lang="en-US" dirty="0">
                <a:highlight>
                  <a:srgbClr val="FFFF00"/>
                </a:highlight>
              </a:rPr>
              <a:t>).</a:t>
            </a:r>
            <a:r>
              <a:rPr lang="en-US" dirty="0" err="1">
                <a:highlight>
                  <a:srgbClr val="FFFF00"/>
                </a:highlight>
              </a:rPr>
              <a:t>toBe</a:t>
            </a:r>
            <a:r>
              <a:rPr lang="en-US" dirty="0">
                <a:highlight>
                  <a:srgbClr val="FFFF00"/>
                </a:highlight>
              </a:rPr>
              <a:t>('Example Domain');</a:t>
            </a:r>
          </a:p>
          <a:p>
            <a:pPr marL="0" indent="0">
              <a:buNone/>
            </a:pPr>
            <a:r>
              <a:rPr lang="en-US" dirty="0">
                <a:highlight>
                  <a:srgbClr val="FFFF00"/>
                </a:highlight>
              </a:rPr>
              <a:t>});</a:t>
            </a:r>
            <a:endParaRPr lang="en-IN" dirty="0">
              <a:highlight>
                <a:srgbClr val="FFFF00"/>
              </a:highlight>
            </a:endParaRPr>
          </a:p>
        </p:txBody>
      </p:sp>
      <p:sp>
        <p:nvSpPr>
          <p:cNvPr id="4" name="Date Placeholder 3">
            <a:extLst>
              <a:ext uri="{FF2B5EF4-FFF2-40B4-BE49-F238E27FC236}">
                <a16:creationId xmlns:a16="http://schemas.microsoft.com/office/drawing/2014/main" id="{51753423-73AB-49C2-96CB-2F692CABDAC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44BB0FA0-4C87-41FF-AC77-4CC893E9290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1C365BE-3DC1-44B5-80AE-DA37F0D248B9}"/>
              </a:ext>
            </a:extLst>
          </p:cNvPr>
          <p:cNvSpPr>
            <a:spLocks noGrp="1"/>
          </p:cNvSpPr>
          <p:nvPr>
            <p:ph type="sldNum" sz="quarter" idx="12"/>
          </p:nvPr>
        </p:nvSpPr>
        <p:spPr/>
        <p:txBody>
          <a:bodyPr/>
          <a:lstStyle/>
          <a:p>
            <a:fld id="{A193C64B-2574-4D3D-B044-92D68AAEF81F}" type="slidenum">
              <a:rPr lang="en-IN" smtClean="0"/>
              <a:t>69</a:t>
            </a:fld>
            <a:endParaRPr lang="en-IN"/>
          </a:p>
        </p:txBody>
      </p:sp>
    </p:spTree>
    <p:extLst>
      <p:ext uri="{BB962C8B-B14F-4D97-AF65-F5344CB8AC3E}">
        <p14:creationId xmlns:p14="http://schemas.microsoft.com/office/powerpoint/2010/main" val="72893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9DCDE-9AE0-433F-896B-3738DDE525BF}"/>
              </a:ext>
            </a:extLst>
          </p:cNvPr>
          <p:cNvSpPr>
            <a:spLocks noGrp="1"/>
          </p:cNvSpPr>
          <p:nvPr>
            <p:ph type="title"/>
          </p:nvPr>
        </p:nvSpPr>
        <p:spPr/>
        <p:txBody>
          <a:bodyPr/>
          <a:lstStyle/>
          <a:p>
            <a:r>
              <a:rPr lang="en-US" dirty="0"/>
              <a:t>Contents generated from </a:t>
            </a:r>
            <a:endParaRPr lang="en-IN" dirty="0"/>
          </a:p>
        </p:txBody>
      </p:sp>
      <p:sp>
        <p:nvSpPr>
          <p:cNvPr id="3" name="Content Placeholder 2">
            <a:extLst>
              <a:ext uri="{FF2B5EF4-FFF2-40B4-BE49-F238E27FC236}">
                <a16:creationId xmlns:a16="http://schemas.microsoft.com/office/drawing/2014/main" id="{FB9C1830-40EE-46EF-9149-0E98063AD0C4}"/>
              </a:ext>
            </a:extLst>
          </p:cNvPr>
          <p:cNvSpPr>
            <a:spLocks noGrp="1"/>
          </p:cNvSpPr>
          <p:nvPr>
            <p:ph idx="1"/>
          </p:nvPr>
        </p:nvSpPr>
        <p:spPr/>
        <p:txBody>
          <a:bodyPr/>
          <a:lstStyle/>
          <a:p>
            <a:pPr marL="457200" indent="-457200">
              <a:buFont typeface="+mj-lt"/>
              <a:buAutoNum type="arabicPeriod"/>
            </a:pPr>
            <a:r>
              <a:rPr lang="en-US" dirty="0"/>
              <a:t>Own Creations	</a:t>
            </a:r>
          </a:p>
          <a:p>
            <a:pPr marL="914400" lvl="1" indent="-457200">
              <a:buFont typeface="+mj-lt"/>
              <a:buAutoNum type="arabicPeriod"/>
            </a:pPr>
            <a:r>
              <a:rPr lang="en-US" dirty="0"/>
              <a:t>Node JS API for login scenarios using JWT</a:t>
            </a:r>
          </a:p>
          <a:p>
            <a:pPr marL="914400" lvl="1" indent="-457200">
              <a:buFont typeface="+mj-lt"/>
              <a:buAutoNum type="arabicPeriod"/>
            </a:pPr>
            <a:r>
              <a:rPr lang="en-US" dirty="0"/>
              <a:t>Created many HTML pages for explaining various scenarios</a:t>
            </a:r>
          </a:p>
          <a:p>
            <a:pPr marL="914400" lvl="1" indent="-457200">
              <a:buFont typeface="+mj-lt"/>
              <a:buAutoNum type="arabicPeriod"/>
            </a:pPr>
            <a:r>
              <a:rPr lang="en-US" dirty="0"/>
              <a:t>Wrote test cases for explanations</a:t>
            </a:r>
          </a:p>
          <a:p>
            <a:pPr marL="457200" indent="-457200">
              <a:buFont typeface="+mj-lt"/>
              <a:buAutoNum type="arabicPeriod"/>
            </a:pPr>
            <a:r>
              <a:rPr lang="en-US" dirty="0"/>
              <a:t>Resources found from Google / Internet </a:t>
            </a:r>
          </a:p>
          <a:p>
            <a:pPr marL="457200" indent="-457200">
              <a:buFont typeface="+mj-lt"/>
              <a:buAutoNum type="arabicPeriod"/>
            </a:pPr>
            <a:r>
              <a:rPr lang="en-US" dirty="0" err="1"/>
              <a:t>ChatGPT</a:t>
            </a:r>
            <a:r>
              <a:rPr lang="en-US" dirty="0"/>
              <a:t> </a:t>
            </a:r>
          </a:p>
          <a:p>
            <a:pPr marL="457200" indent="-457200">
              <a:buFont typeface="+mj-lt"/>
              <a:buAutoNum type="arabicPeriod"/>
            </a:pPr>
            <a:r>
              <a:rPr lang="en-US" dirty="0" err="1"/>
              <a:t>Playwright.dev</a:t>
            </a:r>
            <a:r>
              <a:rPr lang="en-US" dirty="0"/>
              <a:t> Documentation</a:t>
            </a:r>
          </a:p>
          <a:p>
            <a:pPr marL="457200" indent="-457200">
              <a:buFont typeface="+mj-lt"/>
              <a:buAutoNum type="arabicPeriod"/>
            </a:pPr>
            <a:endParaRPr lang="en-IN" dirty="0"/>
          </a:p>
        </p:txBody>
      </p:sp>
      <p:sp>
        <p:nvSpPr>
          <p:cNvPr id="4" name="Date Placeholder 3">
            <a:extLst>
              <a:ext uri="{FF2B5EF4-FFF2-40B4-BE49-F238E27FC236}">
                <a16:creationId xmlns:a16="http://schemas.microsoft.com/office/drawing/2014/main" id="{877B8CAA-8CD3-4E1A-B7A9-23DD6A207D0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DA5C1BA-0029-4E57-B4D6-CB67A5C36B60}"/>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36FED64-1724-4C99-BB53-4BF10841B9E8}"/>
              </a:ext>
            </a:extLst>
          </p:cNvPr>
          <p:cNvSpPr>
            <a:spLocks noGrp="1"/>
          </p:cNvSpPr>
          <p:nvPr>
            <p:ph type="sldNum" sz="quarter" idx="12"/>
          </p:nvPr>
        </p:nvSpPr>
        <p:spPr/>
        <p:txBody>
          <a:bodyPr/>
          <a:lstStyle/>
          <a:p>
            <a:fld id="{A193C64B-2574-4D3D-B044-92D68AAEF81F}" type="slidenum">
              <a:rPr lang="en-IN" smtClean="0"/>
              <a:t>7</a:t>
            </a:fld>
            <a:endParaRPr lang="en-IN"/>
          </a:p>
        </p:txBody>
      </p:sp>
    </p:spTree>
    <p:extLst>
      <p:ext uri="{BB962C8B-B14F-4D97-AF65-F5344CB8AC3E}">
        <p14:creationId xmlns:p14="http://schemas.microsoft.com/office/powerpoint/2010/main" val="41784799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B3E62-C680-4518-A7DF-C0F770349C25}"/>
              </a:ext>
            </a:extLst>
          </p:cNvPr>
          <p:cNvSpPr>
            <a:spLocks noGrp="1"/>
          </p:cNvSpPr>
          <p:nvPr>
            <p:ph type="title"/>
          </p:nvPr>
        </p:nvSpPr>
        <p:spPr/>
        <p:txBody>
          <a:bodyPr/>
          <a:lstStyle/>
          <a:p>
            <a:r>
              <a:rPr lang="en-US" dirty="0"/>
              <a:t>Hooks Setup and Teardown</a:t>
            </a:r>
            <a:endParaRPr lang="en-IN" dirty="0"/>
          </a:p>
        </p:txBody>
      </p:sp>
      <p:sp>
        <p:nvSpPr>
          <p:cNvPr id="3" name="Content Placeholder 2">
            <a:extLst>
              <a:ext uri="{FF2B5EF4-FFF2-40B4-BE49-F238E27FC236}">
                <a16:creationId xmlns:a16="http://schemas.microsoft.com/office/drawing/2014/main" id="{048D40C6-8F47-4773-8624-9B6E97EB71A8}"/>
              </a:ext>
            </a:extLst>
          </p:cNvPr>
          <p:cNvSpPr>
            <a:spLocks noGrp="1"/>
          </p:cNvSpPr>
          <p:nvPr>
            <p:ph idx="1"/>
          </p:nvPr>
        </p:nvSpPr>
        <p:spPr/>
        <p:txBody>
          <a:bodyPr>
            <a:normAutofit fontScale="85000" lnSpcReduction="20000"/>
          </a:bodyPr>
          <a:lstStyle/>
          <a:p>
            <a:r>
              <a:rPr lang="en-US" dirty="0"/>
              <a:t>Optionally, you can include setup and teardown logic before and after each test case using </a:t>
            </a:r>
            <a:r>
              <a:rPr lang="en-US" b="1" dirty="0" err="1"/>
              <a:t>beforeEach</a:t>
            </a:r>
            <a:r>
              <a:rPr lang="en-US" dirty="0"/>
              <a:t> and </a:t>
            </a:r>
            <a:r>
              <a:rPr lang="en-US" b="1" dirty="0" err="1"/>
              <a:t>afterEach</a:t>
            </a:r>
            <a:r>
              <a:rPr lang="en-US" dirty="0"/>
              <a:t> hooks.</a:t>
            </a:r>
          </a:p>
          <a:p>
            <a:endParaRPr lang="en-US" dirty="0"/>
          </a:p>
          <a:p>
            <a:pPr marL="0" indent="0">
              <a:buNone/>
            </a:pPr>
            <a:r>
              <a:rPr lang="en-US" dirty="0" err="1">
                <a:highlight>
                  <a:srgbClr val="FFFF00"/>
                </a:highlight>
              </a:rPr>
              <a:t>beforeEach</a:t>
            </a:r>
            <a:r>
              <a:rPr lang="en-US" dirty="0">
                <a:highlight>
                  <a:srgbClr val="FFFF00"/>
                </a:highlight>
              </a:rPr>
              <a:t>(async ({ page }) =&gt; {</a:t>
            </a:r>
          </a:p>
          <a:p>
            <a:pPr marL="0" indent="0">
              <a:buNone/>
            </a:pPr>
            <a:r>
              <a:rPr lang="en-US" dirty="0">
                <a:highlight>
                  <a:srgbClr val="FFFF00"/>
                </a:highlight>
              </a:rPr>
              <a:t>    // Setup logic goes here</a:t>
            </a:r>
          </a:p>
          <a:p>
            <a:pPr marL="0" indent="0">
              <a:buNone/>
            </a:pPr>
            <a:r>
              <a:rPr lang="en-US" dirty="0">
                <a:highlight>
                  <a:srgbClr val="FFFF00"/>
                </a:highlight>
              </a:rPr>
              <a:t>});</a:t>
            </a:r>
          </a:p>
          <a:p>
            <a:pPr marL="0" indent="0">
              <a:buNone/>
            </a:pPr>
            <a:r>
              <a:rPr lang="en-US" dirty="0" err="1">
                <a:highlight>
                  <a:srgbClr val="FFFF00"/>
                </a:highlight>
              </a:rPr>
              <a:t>afterEach</a:t>
            </a:r>
            <a:r>
              <a:rPr lang="en-US" dirty="0">
                <a:highlight>
                  <a:srgbClr val="FFFF00"/>
                </a:highlight>
              </a:rPr>
              <a:t>(async ({ page }) =&gt; {</a:t>
            </a:r>
          </a:p>
          <a:p>
            <a:pPr marL="0" indent="0">
              <a:buNone/>
            </a:pPr>
            <a:r>
              <a:rPr lang="en-US" dirty="0">
                <a:highlight>
                  <a:srgbClr val="FFFF00"/>
                </a:highlight>
              </a:rPr>
              <a:t>    // Teardown logic goes here</a:t>
            </a:r>
          </a:p>
          <a:p>
            <a:pPr marL="0" indent="0">
              <a:buNone/>
            </a:pPr>
            <a:r>
              <a:rPr lang="en-US" dirty="0">
                <a:highlight>
                  <a:srgbClr val="FFFF00"/>
                </a:highlight>
              </a:rPr>
              <a:t>});</a:t>
            </a:r>
            <a:endParaRPr lang="en-IN" dirty="0">
              <a:highlight>
                <a:srgbClr val="FFFF00"/>
              </a:highlight>
            </a:endParaRPr>
          </a:p>
        </p:txBody>
      </p:sp>
      <p:sp>
        <p:nvSpPr>
          <p:cNvPr id="4" name="Date Placeholder 3">
            <a:extLst>
              <a:ext uri="{FF2B5EF4-FFF2-40B4-BE49-F238E27FC236}">
                <a16:creationId xmlns:a16="http://schemas.microsoft.com/office/drawing/2014/main" id="{7BD0F7BA-4C66-46C1-8BE1-5132E1CF5AD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D62C9F68-019E-4D5E-B247-58EE0B6F27B4}"/>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E136EE6-7192-4927-843A-6780CC9BCE52}"/>
              </a:ext>
            </a:extLst>
          </p:cNvPr>
          <p:cNvSpPr>
            <a:spLocks noGrp="1"/>
          </p:cNvSpPr>
          <p:nvPr>
            <p:ph type="sldNum" sz="quarter" idx="12"/>
          </p:nvPr>
        </p:nvSpPr>
        <p:spPr/>
        <p:txBody>
          <a:bodyPr/>
          <a:lstStyle/>
          <a:p>
            <a:fld id="{A193C64B-2574-4D3D-B044-92D68AAEF81F}" type="slidenum">
              <a:rPr lang="en-IN" smtClean="0"/>
              <a:t>70</a:t>
            </a:fld>
            <a:endParaRPr lang="en-IN"/>
          </a:p>
        </p:txBody>
      </p:sp>
    </p:spTree>
    <p:extLst>
      <p:ext uri="{BB962C8B-B14F-4D97-AF65-F5344CB8AC3E}">
        <p14:creationId xmlns:p14="http://schemas.microsoft.com/office/powerpoint/2010/main" val="3960308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E68CB-DA9F-4B72-BAB0-334416E27234}"/>
              </a:ext>
            </a:extLst>
          </p:cNvPr>
          <p:cNvSpPr>
            <a:spLocks noGrp="1"/>
          </p:cNvSpPr>
          <p:nvPr>
            <p:ph type="title"/>
          </p:nvPr>
        </p:nvSpPr>
        <p:spPr/>
        <p:txBody>
          <a:bodyPr/>
          <a:lstStyle/>
          <a:p>
            <a:r>
              <a:rPr lang="en-IN" dirty="0"/>
              <a:t>Environment Configuration</a:t>
            </a:r>
          </a:p>
        </p:txBody>
      </p:sp>
      <p:sp>
        <p:nvSpPr>
          <p:cNvPr id="3" name="Content Placeholder 2">
            <a:extLst>
              <a:ext uri="{FF2B5EF4-FFF2-40B4-BE49-F238E27FC236}">
                <a16:creationId xmlns:a16="http://schemas.microsoft.com/office/drawing/2014/main" id="{F517878D-0DCA-49F9-B1F0-E32A267BC535}"/>
              </a:ext>
            </a:extLst>
          </p:cNvPr>
          <p:cNvSpPr>
            <a:spLocks noGrp="1"/>
          </p:cNvSpPr>
          <p:nvPr>
            <p:ph idx="1"/>
          </p:nvPr>
        </p:nvSpPr>
        <p:spPr/>
        <p:txBody>
          <a:bodyPr>
            <a:normAutofit/>
          </a:bodyPr>
          <a:lstStyle/>
          <a:p>
            <a:r>
              <a:rPr lang="en-IN" dirty="0"/>
              <a:t> You may configure the test environment, such as browser settings, geolocation, locale, viewport size, etc.</a:t>
            </a:r>
          </a:p>
          <a:p>
            <a:r>
              <a:rPr lang="en-IN" dirty="0">
                <a:highlight>
                  <a:srgbClr val="FFFF00"/>
                </a:highlight>
              </a:rPr>
              <a:t>use({</a:t>
            </a:r>
          </a:p>
          <a:p>
            <a:r>
              <a:rPr lang="en-IN" dirty="0">
                <a:highlight>
                  <a:srgbClr val="FFFF00"/>
                </a:highlight>
              </a:rPr>
              <a:t>    ...devices['iPhone 12 Pro Max'],</a:t>
            </a:r>
          </a:p>
          <a:p>
            <a:r>
              <a:rPr lang="en-IN" dirty="0">
                <a:highlight>
                  <a:srgbClr val="FFFF00"/>
                </a:highlight>
              </a:rPr>
              <a:t>    locale: '</a:t>
            </a:r>
            <a:r>
              <a:rPr lang="en-IN" dirty="0" err="1">
                <a:highlight>
                  <a:srgbClr val="FFFF00"/>
                </a:highlight>
              </a:rPr>
              <a:t>en</a:t>
            </a:r>
            <a:r>
              <a:rPr lang="en-IN" dirty="0">
                <a:highlight>
                  <a:srgbClr val="FFFF00"/>
                </a:highlight>
              </a:rPr>
              <a:t>-US',</a:t>
            </a:r>
          </a:p>
          <a:p>
            <a:r>
              <a:rPr lang="en-IN" dirty="0">
                <a:highlight>
                  <a:srgbClr val="FFFF00"/>
                </a:highlight>
              </a:rPr>
              <a:t>    geolocation: { longitude: 10.0, latitude: 20.0 },</a:t>
            </a:r>
          </a:p>
          <a:p>
            <a:r>
              <a:rPr lang="en-IN" dirty="0">
                <a:highlight>
                  <a:srgbClr val="FFFF00"/>
                </a:highlight>
              </a:rPr>
              <a:t>});</a:t>
            </a:r>
          </a:p>
        </p:txBody>
      </p:sp>
      <p:sp>
        <p:nvSpPr>
          <p:cNvPr id="4" name="Date Placeholder 3">
            <a:extLst>
              <a:ext uri="{FF2B5EF4-FFF2-40B4-BE49-F238E27FC236}">
                <a16:creationId xmlns:a16="http://schemas.microsoft.com/office/drawing/2014/main" id="{59FD5EBB-C5C2-4638-B827-AA33610EA925}"/>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B4A7480-FC4D-41A7-A638-1C1D77DFC6C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EBAF039-269C-4172-BFA8-B0F5D51ED3FA}"/>
              </a:ext>
            </a:extLst>
          </p:cNvPr>
          <p:cNvSpPr>
            <a:spLocks noGrp="1"/>
          </p:cNvSpPr>
          <p:nvPr>
            <p:ph type="sldNum" sz="quarter" idx="12"/>
          </p:nvPr>
        </p:nvSpPr>
        <p:spPr/>
        <p:txBody>
          <a:bodyPr/>
          <a:lstStyle/>
          <a:p>
            <a:fld id="{A193C64B-2574-4D3D-B044-92D68AAEF81F}" type="slidenum">
              <a:rPr lang="en-IN" smtClean="0"/>
              <a:t>71</a:t>
            </a:fld>
            <a:endParaRPr lang="en-IN"/>
          </a:p>
        </p:txBody>
      </p:sp>
    </p:spTree>
    <p:extLst>
      <p:ext uri="{BB962C8B-B14F-4D97-AF65-F5344CB8AC3E}">
        <p14:creationId xmlns:p14="http://schemas.microsoft.com/office/powerpoint/2010/main" val="115036308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A07E9-CD86-4866-B0EB-AA0ABE956A27}"/>
              </a:ext>
            </a:extLst>
          </p:cNvPr>
          <p:cNvSpPr>
            <a:spLocks noGrp="1"/>
          </p:cNvSpPr>
          <p:nvPr>
            <p:ph type="title"/>
          </p:nvPr>
        </p:nvSpPr>
        <p:spPr/>
        <p:txBody>
          <a:bodyPr/>
          <a:lstStyle/>
          <a:p>
            <a:r>
              <a:rPr lang="en-US" dirty="0"/>
              <a:t>Running Tests</a:t>
            </a:r>
            <a:endParaRPr lang="en-IN" dirty="0"/>
          </a:p>
        </p:txBody>
      </p:sp>
      <p:sp>
        <p:nvSpPr>
          <p:cNvPr id="3" name="Content Placeholder 2">
            <a:extLst>
              <a:ext uri="{FF2B5EF4-FFF2-40B4-BE49-F238E27FC236}">
                <a16:creationId xmlns:a16="http://schemas.microsoft.com/office/drawing/2014/main" id="{7070FC8D-5A5A-4A2D-8FB8-09FB6452FB24}"/>
              </a:ext>
            </a:extLst>
          </p:cNvPr>
          <p:cNvSpPr>
            <a:spLocks noGrp="1"/>
          </p:cNvSpPr>
          <p:nvPr>
            <p:ph idx="1"/>
          </p:nvPr>
        </p:nvSpPr>
        <p:spPr/>
        <p:txBody>
          <a:bodyPr/>
          <a:lstStyle/>
          <a:p>
            <a:r>
              <a:rPr lang="en-US" dirty="0"/>
              <a:t> Execute the test script using the Playwright CLI or test runner.</a:t>
            </a:r>
          </a:p>
          <a:p>
            <a:endParaRPr lang="en-US" dirty="0"/>
          </a:p>
          <a:p>
            <a:pPr marL="0" indent="0">
              <a:buNone/>
            </a:pPr>
            <a:r>
              <a:rPr lang="en-US" dirty="0" err="1">
                <a:solidFill>
                  <a:srgbClr val="FF0000"/>
                </a:solidFill>
              </a:rPr>
              <a:t>npx</a:t>
            </a:r>
            <a:r>
              <a:rPr lang="en-US" dirty="0">
                <a:solidFill>
                  <a:srgbClr val="FF0000"/>
                </a:solidFill>
              </a:rPr>
              <a:t> playwright test</a:t>
            </a:r>
          </a:p>
          <a:p>
            <a:pPr marL="0" indent="0">
              <a:buNone/>
            </a:pPr>
            <a:r>
              <a:rPr lang="en-US" b="1" dirty="0"/>
              <a:t>Test Reporting</a:t>
            </a:r>
            <a:r>
              <a:rPr lang="en-US" dirty="0"/>
              <a:t>: Review the test results and any error messages or assertions.</a:t>
            </a:r>
            <a:endParaRPr lang="en-IN" dirty="0"/>
          </a:p>
        </p:txBody>
      </p:sp>
      <p:sp>
        <p:nvSpPr>
          <p:cNvPr id="4" name="Date Placeholder 3">
            <a:extLst>
              <a:ext uri="{FF2B5EF4-FFF2-40B4-BE49-F238E27FC236}">
                <a16:creationId xmlns:a16="http://schemas.microsoft.com/office/drawing/2014/main" id="{939059EF-21D8-4AAA-8F99-672C43EF7A8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878E1A1-F46C-4C25-99B3-7DF302A608A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61BE823F-90C9-4A90-BA66-384F3774EBF2}"/>
              </a:ext>
            </a:extLst>
          </p:cNvPr>
          <p:cNvSpPr>
            <a:spLocks noGrp="1"/>
          </p:cNvSpPr>
          <p:nvPr>
            <p:ph type="sldNum" sz="quarter" idx="12"/>
          </p:nvPr>
        </p:nvSpPr>
        <p:spPr/>
        <p:txBody>
          <a:bodyPr/>
          <a:lstStyle/>
          <a:p>
            <a:fld id="{A193C64B-2574-4D3D-B044-92D68AAEF81F}" type="slidenum">
              <a:rPr lang="en-IN" smtClean="0"/>
              <a:t>72</a:t>
            </a:fld>
            <a:endParaRPr lang="en-IN"/>
          </a:p>
        </p:txBody>
      </p:sp>
    </p:spTree>
    <p:extLst>
      <p:ext uri="{BB962C8B-B14F-4D97-AF65-F5344CB8AC3E}">
        <p14:creationId xmlns:p14="http://schemas.microsoft.com/office/powerpoint/2010/main" val="372283353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99458-A122-4F48-8059-669D37C552BB}"/>
              </a:ext>
            </a:extLst>
          </p:cNvPr>
          <p:cNvSpPr>
            <a:spLocks noGrp="1"/>
          </p:cNvSpPr>
          <p:nvPr>
            <p:ph type="title"/>
          </p:nvPr>
        </p:nvSpPr>
        <p:spPr/>
        <p:txBody>
          <a:bodyPr/>
          <a:lstStyle/>
          <a:p>
            <a:r>
              <a:rPr lang="en-US" dirty="0"/>
              <a:t>navigation</a:t>
            </a:r>
            <a:endParaRPr lang="en-IN" dirty="0"/>
          </a:p>
        </p:txBody>
      </p:sp>
      <p:sp>
        <p:nvSpPr>
          <p:cNvPr id="3" name="Content Placeholder 2">
            <a:extLst>
              <a:ext uri="{FF2B5EF4-FFF2-40B4-BE49-F238E27FC236}">
                <a16:creationId xmlns:a16="http://schemas.microsoft.com/office/drawing/2014/main" id="{07824B5C-41CB-45FD-ACCF-6FF3CCC8A35A}"/>
              </a:ext>
            </a:extLst>
          </p:cNvPr>
          <p:cNvSpPr>
            <a:spLocks noGrp="1"/>
          </p:cNvSpPr>
          <p:nvPr>
            <p:ph idx="1"/>
          </p:nvPr>
        </p:nvSpPr>
        <p:spPr/>
        <p:txBody>
          <a:bodyPr/>
          <a:lstStyle/>
          <a:p>
            <a:r>
              <a:rPr lang="en-US" dirty="0"/>
              <a:t>Most of the UI tests will start with navigating page to the URL</a:t>
            </a:r>
          </a:p>
          <a:p>
            <a:endParaRPr lang="en-US" dirty="0">
              <a:highlight>
                <a:srgbClr val="FFFF00"/>
              </a:highlight>
            </a:endParaRPr>
          </a:p>
          <a:p>
            <a:r>
              <a:rPr lang="en-US" dirty="0">
                <a:highlight>
                  <a:srgbClr val="FFFF00"/>
                </a:highlight>
              </a:rPr>
              <a:t>a</a:t>
            </a:r>
            <a:r>
              <a:rPr lang="en-IN" dirty="0">
                <a:highlight>
                  <a:srgbClr val="FFFF00"/>
                </a:highlight>
              </a:rPr>
              <a:t>wait </a:t>
            </a:r>
            <a:r>
              <a:rPr lang="en-IN" dirty="0" err="1">
                <a:highlight>
                  <a:srgbClr val="FFFF00"/>
                </a:highlight>
              </a:rPr>
              <a:t>page.goto</a:t>
            </a:r>
            <a:r>
              <a:rPr lang="en-IN" dirty="0">
                <a:highlight>
                  <a:srgbClr val="FFFF00"/>
                </a:highlight>
              </a:rPr>
              <a:t>(&lt;URL&gt;);</a:t>
            </a:r>
          </a:p>
          <a:p>
            <a:endParaRPr lang="en-IN" dirty="0">
              <a:highlight>
                <a:srgbClr val="FFFF00"/>
              </a:highlight>
            </a:endParaRPr>
          </a:p>
          <a:p>
            <a:r>
              <a:rPr lang="en-IN" dirty="0">
                <a:highlight>
                  <a:srgbClr val="FFFF00"/>
                </a:highlight>
              </a:rPr>
              <a:t>await </a:t>
            </a:r>
            <a:r>
              <a:rPr lang="en-IN" dirty="0" err="1">
                <a:highlight>
                  <a:srgbClr val="FFFF00"/>
                </a:highlight>
              </a:rPr>
              <a:t>page.goto</a:t>
            </a:r>
            <a:r>
              <a:rPr lang="en-IN" dirty="0">
                <a:highlight>
                  <a:srgbClr val="FFFF00"/>
                </a:highlight>
              </a:rPr>
              <a:t>('https://playwright.dev/’);</a:t>
            </a:r>
          </a:p>
          <a:p>
            <a:endParaRPr lang="en-IN" dirty="0">
              <a:highlight>
                <a:srgbClr val="FFFF00"/>
              </a:highlight>
            </a:endParaRPr>
          </a:p>
        </p:txBody>
      </p:sp>
      <p:sp>
        <p:nvSpPr>
          <p:cNvPr id="4" name="Date Placeholder 3">
            <a:extLst>
              <a:ext uri="{FF2B5EF4-FFF2-40B4-BE49-F238E27FC236}">
                <a16:creationId xmlns:a16="http://schemas.microsoft.com/office/drawing/2014/main" id="{EF21C77B-428C-4AD2-966C-6BB2E086A8F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2FB8C2D-AC9C-4911-9FA8-955EA4A7940F}"/>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83EF5D5-EB14-490A-AA28-660F64F7704D}"/>
              </a:ext>
            </a:extLst>
          </p:cNvPr>
          <p:cNvSpPr>
            <a:spLocks noGrp="1"/>
          </p:cNvSpPr>
          <p:nvPr>
            <p:ph type="sldNum" sz="quarter" idx="12"/>
          </p:nvPr>
        </p:nvSpPr>
        <p:spPr/>
        <p:txBody>
          <a:bodyPr/>
          <a:lstStyle/>
          <a:p>
            <a:fld id="{A193C64B-2574-4D3D-B044-92D68AAEF81F}" type="slidenum">
              <a:rPr lang="en-IN" smtClean="0"/>
              <a:t>73</a:t>
            </a:fld>
            <a:endParaRPr lang="en-IN"/>
          </a:p>
        </p:txBody>
      </p:sp>
    </p:spTree>
    <p:extLst>
      <p:ext uri="{BB962C8B-B14F-4D97-AF65-F5344CB8AC3E}">
        <p14:creationId xmlns:p14="http://schemas.microsoft.com/office/powerpoint/2010/main" val="196955126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725AE-78BC-45F6-8C19-EEAFB6701D68}"/>
              </a:ext>
            </a:extLst>
          </p:cNvPr>
          <p:cNvSpPr>
            <a:spLocks noGrp="1"/>
          </p:cNvSpPr>
          <p:nvPr>
            <p:ph type="title"/>
          </p:nvPr>
        </p:nvSpPr>
        <p:spPr/>
        <p:txBody>
          <a:bodyPr/>
          <a:lstStyle/>
          <a:p>
            <a:r>
              <a:rPr lang="en-IN" b="1" dirty="0"/>
              <a:t>Interactions</a:t>
            </a:r>
            <a:br>
              <a:rPr lang="en-IN" b="1" dirty="0"/>
            </a:br>
            <a:endParaRPr lang="en-IN" dirty="0"/>
          </a:p>
        </p:txBody>
      </p:sp>
      <p:sp>
        <p:nvSpPr>
          <p:cNvPr id="3" name="Content Placeholder 2">
            <a:extLst>
              <a:ext uri="{FF2B5EF4-FFF2-40B4-BE49-F238E27FC236}">
                <a16:creationId xmlns:a16="http://schemas.microsoft.com/office/drawing/2014/main" id="{372B79F8-F7D0-4625-B2DA-C24B4FA0E6E0}"/>
              </a:ext>
            </a:extLst>
          </p:cNvPr>
          <p:cNvSpPr>
            <a:spLocks noGrp="1"/>
          </p:cNvSpPr>
          <p:nvPr>
            <p:ph idx="1"/>
          </p:nvPr>
        </p:nvSpPr>
        <p:spPr/>
        <p:txBody>
          <a:bodyPr>
            <a:normAutofit fontScale="92500" lnSpcReduction="10000"/>
          </a:bodyPr>
          <a:lstStyle/>
          <a:p>
            <a:r>
              <a:rPr lang="en-US" dirty="0"/>
              <a:t>Performing actions starts with locating the elements. </a:t>
            </a:r>
          </a:p>
          <a:p>
            <a:r>
              <a:rPr lang="en-US" dirty="0"/>
              <a:t>Playwright uses </a:t>
            </a:r>
            <a:r>
              <a:rPr lang="en-US" dirty="0">
                <a:hlinkClick r:id="rId2"/>
              </a:rPr>
              <a:t>Locators API</a:t>
            </a:r>
            <a:r>
              <a:rPr lang="en-US" dirty="0"/>
              <a:t> for that. Locators represent a way to find element(s) on the page at any moment</a:t>
            </a:r>
          </a:p>
          <a:p>
            <a:endParaRPr lang="en-US" i="1" dirty="0"/>
          </a:p>
          <a:p>
            <a:r>
              <a:rPr lang="en-US" i="1" dirty="0"/>
              <a:t>// Create a locator.</a:t>
            </a:r>
            <a:br>
              <a:rPr lang="en-US" dirty="0"/>
            </a:br>
            <a:r>
              <a:rPr lang="en-US" dirty="0">
                <a:highlight>
                  <a:srgbClr val="FFFF00"/>
                </a:highlight>
              </a:rPr>
              <a:t>const </a:t>
            </a:r>
            <a:r>
              <a:rPr lang="en-US" dirty="0" err="1">
                <a:highlight>
                  <a:srgbClr val="FFFF00"/>
                </a:highlight>
              </a:rPr>
              <a:t>getStarted</a:t>
            </a:r>
            <a:r>
              <a:rPr lang="en-US" dirty="0">
                <a:highlight>
                  <a:srgbClr val="FFFF00"/>
                </a:highlight>
              </a:rPr>
              <a:t> = </a:t>
            </a:r>
            <a:r>
              <a:rPr lang="en-US" dirty="0" err="1">
                <a:highlight>
                  <a:srgbClr val="FFFF00"/>
                </a:highlight>
              </a:rPr>
              <a:t>page.getByRole</a:t>
            </a:r>
            <a:r>
              <a:rPr lang="en-US" dirty="0">
                <a:highlight>
                  <a:srgbClr val="FFFF00"/>
                </a:highlight>
              </a:rPr>
              <a:t>('link', { name: 'Get started' });</a:t>
            </a:r>
            <a:br>
              <a:rPr lang="en-US" dirty="0"/>
            </a:br>
            <a:br>
              <a:rPr lang="en-US" dirty="0"/>
            </a:br>
            <a:r>
              <a:rPr lang="en-US" i="1" dirty="0"/>
              <a:t>// Click it.</a:t>
            </a:r>
            <a:br>
              <a:rPr lang="en-US" dirty="0"/>
            </a:br>
            <a:r>
              <a:rPr lang="en-US" dirty="0">
                <a:highlight>
                  <a:srgbClr val="FFFF00"/>
                </a:highlight>
              </a:rPr>
              <a:t>await </a:t>
            </a:r>
            <a:r>
              <a:rPr lang="en-US" dirty="0" err="1">
                <a:highlight>
                  <a:srgbClr val="FFFF00"/>
                </a:highlight>
              </a:rPr>
              <a:t>getStarted.click</a:t>
            </a:r>
            <a:r>
              <a:rPr lang="en-US" dirty="0">
                <a:highlight>
                  <a:srgbClr val="FFFF00"/>
                </a:highlight>
              </a:rPr>
              <a:t>();</a:t>
            </a:r>
            <a:endParaRPr lang="en-IN" dirty="0">
              <a:highlight>
                <a:srgbClr val="FFFF00"/>
              </a:highlight>
            </a:endParaRPr>
          </a:p>
        </p:txBody>
      </p:sp>
      <p:sp>
        <p:nvSpPr>
          <p:cNvPr id="4" name="Date Placeholder 3">
            <a:extLst>
              <a:ext uri="{FF2B5EF4-FFF2-40B4-BE49-F238E27FC236}">
                <a16:creationId xmlns:a16="http://schemas.microsoft.com/office/drawing/2014/main" id="{73813701-4F4C-43D0-AB1A-FB5208DCFDE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ED6C5998-D859-4D15-9858-938F979C341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F615DF8-4B20-41E9-B537-29A11DD7ACA8}"/>
              </a:ext>
            </a:extLst>
          </p:cNvPr>
          <p:cNvSpPr>
            <a:spLocks noGrp="1"/>
          </p:cNvSpPr>
          <p:nvPr>
            <p:ph type="sldNum" sz="quarter" idx="12"/>
          </p:nvPr>
        </p:nvSpPr>
        <p:spPr/>
        <p:txBody>
          <a:bodyPr/>
          <a:lstStyle/>
          <a:p>
            <a:fld id="{A193C64B-2574-4D3D-B044-92D68AAEF81F}" type="slidenum">
              <a:rPr lang="en-IN" smtClean="0"/>
              <a:t>74</a:t>
            </a:fld>
            <a:endParaRPr lang="en-IN"/>
          </a:p>
        </p:txBody>
      </p:sp>
    </p:spTree>
    <p:extLst>
      <p:ext uri="{BB962C8B-B14F-4D97-AF65-F5344CB8AC3E}">
        <p14:creationId xmlns:p14="http://schemas.microsoft.com/office/powerpoint/2010/main" val="116471007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19FDC-5E04-47B4-95B6-A5B5C9E6125B}"/>
              </a:ext>
            </a:extLst>
          </p:cNvPr>
          <p:cNvSpPr>
            <a:spLocks noGrp="1"/>
          </p:cNvSpPr>
          <p:nvPr>
            <p:ph type="title"/>
          </p:nvPr>
        </p:nvSpPr>
        <p:spPr/>
        <p:txBody>
          <a:bodyPr/>
          <a:lstStyle/>
          <a:p>
            <a:r>
              <a:rPr lang="en-US" dirty="0"/>
              <a:t>Get By ….</a:t>
            </a:r>
            <a:endParaRPr lang="en-IN" dirty="0"/>
          </a:p>
        </p:txBody>
      </p:sp>
      <p:sp>
        <p:nvSpPr>
          <p:cNvPr id="3" name="Content Placeholder 2">
            <a:extLst>
              <a:ext uri="{FF2B5EF4-FFF2-40B4-BE49-F238E27FC236}">
                <a16:creationId xmlns:a16="http://schemas.microsoft.com/office/drawing/2014/main" id="{4F2F5EDB-8820-4E2F-AA8E-A19C811FE967}"/>
              </a:ext>
            </a:extLst>
          </p:cNvPr>
          <p:cNvSpPr>
            <a:spLocks noGrp="1"/>
          </p:cNvSpPr>
          <p:nvPr>
            <p:ph idx="1"/>
          </p:nvPr>
        </p:nvSpPr>
        <p:spPr/>
        <p:txBody>
          <a:bodyPr>
            <a:normAutofit/>
          </a:bodyPr>
          <a:lstStyle/>
          <a:p>
            <a:r>
              <a:rPr lang="en-US" b="1" dirty="0" err="1"/>
              <a:t>getByRole</a:t>
            </a:r>
            <a:r>
              <a:rPr lang="en-US" dirty="0"/>
              <a:t>: Finds an element based on its role attribute, such as "button" or "link".</a:t>
            </a:r>
          </a:p>
          <a:p>
            <a:r>
              <a:rPr lang="en-US" b="1" dirty="0" err="1"/>
              <a:t>getByText</a:t>
            </a:r>
            <a:r>
              <a:rPr lang="en-US" dirty="0"/>
              <a:t>: Finds an element containing the specified text.</a:t>
            </a:r>
          </a:p>
          <a:p>
            <a:r>
              <a:rPr lang="en-US" b="1" dirty="0" err="1"/>
              <a:t>getByTestId</a:t>
            </a:r>
            <a:r>
              <a:rPr lang="en-US" dirty="0"/>
              <a:t>: Finds an element by its </a:t>
            </a:r>
            <a:r>
              <a:rPr lang="en-US" dirty="0">
                <a:highlight>
                  <a:srgbClr val="FFFF00"/>
                </a:highlight>
              </a:rPr>
              <a:t>data-</a:t>
            </a:r>
            <a:r>
              <a:rPr lang="en-US" dirty="0" err="1">
                <a:highlight>
                  <a:srgbClr val="FFFF00"/>
                </a:highlight>
              </a:rPr>
              <a:t>testid</a:t>
            </a:r>
            <a:r>
              <a:rPr lang="en-US" dirty="0"/>
              <a:t> attribute.</a:t>
            </a:r>
          </a:p>
          <a:p>
            <a:r>
              <a:rPr lang="en-US" b="1" dirty="0" err="1"/>
              <a:t>getByTitle</a:t>
            </a:r>
            <a:r>
              <a:rPr lang="en-US" dirty="0"/>
              <a:t>: Finds an element by its title attribute.</a:t>
            </a:r>
          </a:p>
          <a:p>
            <a:r>
              <a:rPr lang="en-US" b="1" dirty="0" err="1"/>
              <a:t>getByAltText</a:t>
            </a:r>
            <a:r>
              <a:rPr lang="en-US" dirty="0"/>
              <a:t>: Finds an element by its alt attribute, commonly used for images.</a:t>
            </a:r>
          </a:p>
          <a:p>
            <a:endParaRPr lang="en-US" dirty="0"/>
          </a:p>
          <a:p>
            <a:endParaRPr lang="en-US" dirty="0"/>
          </a:p>
          <a:p>
            <a:endParaRPr lang="en-IN" dirty="0"/>
          </a:p>
        </p:txBody>
      </p:sp>
      <p:sp>
        <p:nvSpPr>
          <p:cNvPr id="4" name="Date Placeholder 3">
            <a:extLst>
              <a:ext uri="{FF2B5EF4-FFF2-40B4-BE49-F238E27FC236}">
                <a16:creationId xmlns:a16="http://schemas.microsoft.com/office/drawing/2014/main" id="{E65CB726-4FE3-447D-A89B-F6FC387FC5E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00B101D5-4CF5-4F17-829F-8B523F70FD2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5BACA8F-DE89-4624-AAAB-53991BE05EE9}"/>
              </a:ext>
            </a:extLst>
          </p:cNvPr>
          <p:cNvSpPr>
            <a:spLocks noGrp="1"/>
          </p:cNvSpPr>
          <p:nvPr>
            <p:ph type="sldNum" sz="quarter" idx="12"/>
          </p:nvPr>
        </p:nvSpPr>
        <p:spPr/>
        <p:txBody>
          <a:bodyPr/>
          <a:lstStyle/>
          <a:p>
            <a:fld id="{A193C64B-2574-4D3D-B044-92D68AAEF81F}" type="slidenum">
              <a:rPr lang="en-IN" smtClean="0"/>
              <a:t>75</a:t>
            </a:fld>
            <a:endParaRPr lang="en-IN"/>
          </a:p>
        </p:txBody>
      </p:sp>
      <p:pic>
        <p:nvPicPr>
          <p:cNvPr id="7" name="Picture 6">
            <a:extLst>
              <a:ext uri="{FF2B5EF4-FFF2-40B4-BE49-F238E27FC236}">
                <a16:creationId xmlns:a16="http://schemas.microsoft.com/office/drawing/2014/main" id="{C16046DF-266E-432A-9F6C-31E91CCCF902}"/>
              </a:ext>
            </a:extLst>
          </p:cNvPr>
          <p:cNvPicPr>
            <a:picLocks noChangeAspect="1"/>
          </p:cNvPicPr>
          <p:nvPr/>
        </p:nvPicPr>
        <p:blipFill>
          <a:blip r:embed="rId2"/>
          <a:stretch>
            <a:fillRect/>
          </a:stretch>
        </p:blipFill>
        <p:spPr>
          <a:xfrm>
            <a:off x="1728284" y="4487185"/>
            <a:ext cx="7211431" cy="2133898"/>
          </a:xfrm>
          <a:prstGeom prst="rect">
            <a:avLst/>
          </a:prstGeom>
        </p:spPr>
      </p:pic>
    </p:spTree>
    <p:extLst>
      <p:ext uri="{BB962C8B-B14F-4D97-AF65-F5344CB8AC3E}">
        <p14:creationId xmlns:p14="http://schemas.microsoft.com/office/powerpoint/2010/main" val="104769778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7DC3E-7129-4D85-8D2D-5C5E4E0EFF13}"/>
              </a:ext>
            </a:extLst>
          </p:cNvPr>
          <p:cNvSpPr>
            <a:spLocks noGrp="1"/>
          </p:cNvSpPr>
          <p:nvPr>
            <p:ph type="title"/>
          </p:nvPr>
        </p:nvSpPr>
        <p:spPr/>
        <p:txBody>
          <a:bodyPr/>
          <a:lstStyle/>
          <a:p>
            <a:r>
              <a:rPr lang="en-IN" b="1" dirty="0"/>
              <a:t>Basic actions</a:t>
            </a:r>
            <a:br>
              <a:rPr lang="en-IN" b="1" dirty="0"/>
            </a:br>
            <a:endParaRPr lang="en-IN" dirty="0"/>
          </a:p>
        </p:txBody>
      </p:sp>
      <p:graphicFrame>
        <p:nvGraphicFramePr>
          <p:cNvPr id="4" name="Content Placeholder 3">
            <a:extLst>
              <a:ext uri="{FF2B5EF4-FFF2-40B4-BE49-F238E27FC236}">
                <a16:creationId xmlns:a16="http://schemas.microsoft.com/office/drawing/2014/main" id="{AE692B28-7AAE-4DA9-963C-C5590F10B33F}"/>
              </a:ext>
            </a:extLst>
          </p:cNvPr>
          <p:cNvGraphicFramePr>
            <a:graphicFrameLocks noGrp="1"/>
          </p:cNvGraphicFramePr>
          <p:nvPr>
            <p:ph idx="1"/>
            <p:extLst>
              <p:ext uri="{D42A27DB-BD31-4B8C-83A1-F6EECF244321}">
                <p14:modId xmlns:p14="http://schemas.microsoft.com/office/powerpoint/2010/main" val="3585584119"/>
              </p:ext>
            </p:extLst>
          </p:nvPr>
        </p:nvGraphicFramePr>
        <p:xfrm>
          <a:off x="1515533" y="2014344"/>
          <a:ext cx="9266777" cy="3453200"/>
        </p:xfrm>
        <a:graphic>
          <a:graphicData uri="http://schemas.openxmlformats.org/drawingml/2006/table">
            <a:tbl>
              <a:tblPr/>
              <a:tblGrid>
                <a:gridCol w="4609988">
                  <a:extLst>
                    <a:ext uri="{9D8B030D-6E8A-4147-A177-3AD203B41FA5}">
                      <a16:colId xmlns:a16="http://schemas.microsoft.com/office/drawing/2014/main" val="1669742411"/>
                    </a:ext>
                  </a:extLst>
                </a:gridCol>
                <a:gridCol w="4656789">
                  <a:extLst>
                    <a:ext uri="{9D8B030D-6E8A-4147-A177-3AD203B41FA5}">
                      <a16:colId xmlns:a16="http://schemas.microsoft.com/office/drawing/2014/main" val="674194252"/>
                    </a:ext>
                  </a:extLst>
                </a:gridCol>
              </a:tblGrid>
              <a:tr h="344964">
                <a:tc>
                  <a:txBody>
                    <a:bodyPr/>
                    <a:lstStyle/>
                    <a:p>
                      <a:pPr algn="l"/>
                      <a:r>
                        <a:rPr lang="en-IN" sz="1700" dirty="0">
                          <a:effectLst/>
                        </a:rPr>
                        <a:t>Action</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l"/>
                      <a:r>
                        <a:rPr lang="en-IN" sz="1700" dirty="0">
                          <a:effectLst/>
                        </a:rPr>
                        <a:t>Description</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682246382"/>
                  </a:ext>
                </a:extLst>
              </a:tr>
              <a:tr h="344964">
                <a:tc>
                  <a:txBody>
                    <a:bodyPr/>
                    <a:lstStyle/>
                    <a:p>
                      <a:pPr algn="l"/>
                      <a:r>
                        <a:rPr lang="en-IN" sz="1700" dirty="0" err="1">
                          <a:effectLst/>
                          <a:hlinkClick r:id="rId2"/>
                        </a:rPr>
                        <a:t>locator.check</a:t>
                      </a:r>
                      <a:r>
                        <a:rPr lang="en-IN" sz="1700" dirty="0">
                          <a:effectLst/>
                          <a:hlinkClick r:id="rId2"/>
                        </a:rPr>
                        <a:t>()</a:t>
                      </a:r>
                      <a:endParaRPr lang="en-IN" sz="1700" dirty="0">
                        <a:effectLst/>
                      </a:endParaRP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700">
                          <a:effectLst/>
                        </a:rPr>
                        <a:t>Check the input checkbox</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0170848"/>
                  </a:ext>
                </a:extLst>
              </a:tr>
              <a:tr h="344964">
                <a:tc>
                  <a:txBody>
                    <a:bodyPr/>
                    <a:lstStyle/>
                    <a:p>
                      <a:pPr algn="l"/>
                      <a:r>
                        <a:rPr lang="en-IN" sz="1700" dirty="0" err="1">
                          <a:effectLst/>
                          <a:hlinkClick r:id="rId3"/>
                        </a:rPr>
                        <a:t>locator.click</a:t>
                      </a:r>
                      <a:r>
                        <a:rPr lang="en-IN" sz="1700" dirty="0">
                          <a:effectLst/>
                          <a:hlinkClick r:id="rId3"/>
                        </a:rPr>
                        <a:t>()</a:t>
                      </a:r>
                      <a:endParaRPr lang="en-IN" sz="1700" dirty="0">
                        <a:effectLst/>
                      </a:endParaRP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700">
                          <a:effectLst/>
                        </a:rPr>
                        <a:t>Click the element</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7181124"/>
                  </a:ext>
                </a:extLst>
              </a:tr>
              <a:tr h="344964">
                <a:tc>
                  <a:txBody>
                    <a:bodyPr/>
                    <a:lstStyle/>
                    <a:p>
                      <a:pPr algn="l"/>
                      <a:r>
                        <a:rPr lang="en-IN" sz="1700" dirty="0" err="1">
                          <a:effectLst/>
                          <a:hlinkClick r:id="rId4"/>
                        </a:rPr>
                        <a:t>locator.uncheck</a:t>
                      </a:r>
                      <a:r>
                        <a:rPr lang="en-IN" sz="1700" dirty="0">
                          <a:effectLst/>
                          <a:hlinkClick r:id="rId4"/>
                        </a:rPr>
                        <a:t>()</a:t>
                      </a:r>
                      <a:endParaRPr lang="en-IN" sz="1700" dirty="0">
                        <a:effectLst/>
                      </a:endParaRP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IN" sz="1700">
                          <a:effectLst/>
                        </a:rPr>
                        <a:t>Uncheck the input checkbox</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9433976"/>
                  </a:ext>
                </a:extLst>
              </a:tr>
              <a:tr h="344964">
                <a:tc>
                  <a:txBody>
                    <a:bodyPr/>
                    <a:lstStyle/>
                    <a:p>
                      <a:pPr algn="l"/>
                      <a:r>
                        <a:rPr lang="en-IN" sz="1700" dirty="0" err="1">
                          <a:effectLst/>
                          <a:hlinkClick r:id="rId5"/>
                        </a:rPr>
                        <a:t>locator.hover</a:t>
                      </a:r>
                      <a:r>
                        <a:rPr lang="en-IN" sz="1700" dirty="0">
                          <a:effectLst/>
                          <a:hlinkClick r:id="rId5"/>
                        </a:rPr>
                        <a:t>()</a:t>
                      </a:r>
                      <a:endParaRPr lang="en-IN" sz="1700" dirty="0">
                        <a:effectLst/>
                      </a:endParaRP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700">
                          <a:effectLst/>
                        </a:rPr>
                        <a:t>Hover mouse over the element</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7674512"/>
                  </a:ext>
                </a:extLst>
              </a:tr>
              <a:tr h="344964">
                <a:tc>
                  <a:txBody>
                    <a:bodyPr/>
                    <a:lstStyle/>
                    <a:p>
                      <a:pPr algn="l"/>
                      <a:r>
                        <a:rPr lang="en-IN" sz="1700">
                          <a:effectLst/>
                          <a:hlinkClick r:id="rId6"/>
                        </a:rPr>
                        <a:t>locator.fill()</a:t>
                      </a:r>
                      <a:endParaRPr lang="en-IN" sz="1700">
                        <a:effectLst/>
                      </a:endParaRP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700">
                          <a:effectLst/>
                        </a:rPr>
                        <a:t>Fill the form field, input text</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0238210"/>
                  </a:ext>
                </a:extLst>
              </a:tr>
              <a:tr h="344964">
                <a:tc>
                  <a:txBody>
                    <a:bodyPr/>
                    <a:lstStyle/>
                    <a:p>
                      <a:pPr algn="l"/>
                      <a:r>
                        <a:rPr lang="en-IN" sz="1700">
                          <a:effectLst/>
                          <a:hlinkClick r:id="rId7"/>
                        </a:rPr>
                        <a:t>locator.focus()</a:t>
                      </a:r>
                      <a:endParaRPr lang="en-IN" sz="1700">
                        <a:effectLst/>
                      </a:endParaRP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700">
                          <a:effectLst/>
                        </a:rPr>
                        <a:t>Focus the element</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1773921"/>
                  </a:ext>
                </a:extLst>
              </a:tr>
              <a:tr h="344964">
                <a:tc>
                  <a:txBody>
                    <a:bodyPr/>
                    <a:lstStyle/>
                    <a:p>
                      <a:pPr algn="l"/>
                      <a:r>
                        <a:rPr lang="en-IN" sz="1700">
                          <a:effectLst/>
                          <a:hlinkClick r:id="rId8"/>
                        </a:rPr>
                        <a:t>locator.press()</a:t>
                      </a:r>
                      <a:endParaRPr lang="en-IN" sz="1700">
                        <a:effectLst/>
                      </a:endParaRP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700">
                          <a:effectLst/>
                        </a:rPr>
                        <a:t>Press single key</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6562557"/>
                  </a:ext>
                </a:extLst>
              </a:tr>
              <a:tr h="344964">
                <a:tc>
                  <a:txBody>
                    <a:bodyPr/>
                    <a:lstStyle/>
                    <a:p>
                      <a:pPr algn="l"/>
                      <a:r>
                        <a:rPr lang="en-IN" sz="1700">
                          <a:effectLst/>
                          <a:hlinkClick r:id="rId9"/>
                        </a:rPr>
                        <a:t>locator.setInputFiles()</a:t>
                      </a:r>
                      <a:endParaRPr lang="en-IN" sz="1700">
                        <a:effectLst/>
                      </a:endParaRP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700">
                          <a:effectLst/>
                        </a:rPr>
                        <a:t>Pick files to upload</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7474975"/>
                  </a:ext>
                </a:extLst>
              </a:tr>
              <a:tr h="344964">
                <a:tc>
                  <a:txBody>
                    <a:bodyPr/>
                    <a:lstStyle/>
                    <a:p>
                      <a:pPr algn="l"/>
                      <a:r>
                        <a:rPr lang="en-IN" sz="1700">
                          <a:effectLst/>
                          <a:hlinkClick r:id="rId10"/>
                        </a:rPr>
                        <a:t>locator.selectOption()</a:t>
                      </a:r>
                      <a:endParaRPr lang="en-IN" sz="1700">
                        <a:effectLst/>
                      </a:endParaRP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700" dirty="0">
                          <a:effectLst/>
                        </a:rPr>
                        <a:t>Select option in the drop down</a:t>
                      </a:r>
                    </a:p>
                  </a:txBody>
                  <a:tcPr marL="86241" marR="86241" marT="43120" marB="431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345973"/>
                  </a:ext>
                </a:extLst>
              </a:tr>
            </a:tbl>
          </a:graphicData>
        </a:graphic>
      </p:graphicFrame>
      <p:sp>
        <p:nvSpPr>
          <p:cNvPr id="3" name="Date Placeholder 2">
            <a:extLst>
              <a:ext uri="{FF2B5EF4-FFF2-40B4-BE49-F238E27FC236}">
                <a16:creationId xmlns:a16="http://schemas.microsoft.com/office/drawing/2014/main" id="{E83182DF-98F0-4054-AA65-29BC9B8D92E6}"/>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54011B9D-F427-4569-99AF-391E1BD92FBC}"/>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5F1C0148-9227-413C-800A-27EB0047454A}"/>
              </a:ext>
            </a:extLst>
          </p:cNvPr>
          <p:cNvSpPr>
            <a:spLocks noGrp="1"/>
          </p:cNvSpPr>
          <p:nvPr>
            <p:ph type="sldNum" sz="quarter" idx="12"/>
          </p:nvPr>
        </p:nvSpPr>
        <p:spPr/>
        <p:txBody>
          <a:bodyPr/>
          <a:lstStyle/>
          <a:p>
            <a:fld id="{A193C64B-2574-4D3D-B044-92D68AAEF81F}" type="slidenum">
              <a:rPr lang="en-IN" smtClean="0"/>
              <a:t>76</a:t>
            </a:fld>
            <a:endParaRPr lang="en-IN"/>
          </a:p>
        </p:txBody>
      </p:sp>
    </p:spTree>
    <p:extLst>
      <p:ext uri="{BB962C8B-B14F-4D97-AF65-F5344CB8AC3E}">
        <p14:creationId xmlns:p14="http://schemas.microsoft.com/office/powerpoint/2010/main" val="6381193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FFB49-6696-4049-9B3B-301589E4F184}"/>
              </a:ext>
            </a:extLst>
          </p:cNvPr>
          <p:cNvSpPr>
            <a:spLocks noGrp="1"/>
          </p:cNvSpPr>
          <p:nvPr>
            <p:ph type="ctrTitle"/>
          </p:nvPr>
        </p:nvSpPr>
        <p:spPr/>
        <p:txBody>
          <a:bodyPr/>
          <a:lstStyle/>
          <a:p>
            <a:r>
              <a:rPr lang="en-US" dirty="0"/>
              <a:t>Actionability Checks</a:t>
            </a:r>
            <a:endParaRPr lang="en-IN" dirty="0"/>
          </a:p>
        </p:txBody>
      </p:sp>
      <p:sp>
        <p:nvSpPr>
          <p:cNvPr id="7" name="Subtitle 6">
            <a:extLst>
              <a:ext uri="{FF2B5EF4-FFF2-40B4-BE49-F238E27FC236}">
                <a16:creationId xmlns:a16="http://schemas.microsoft.com/office/drawing/2014/main" id="{54AB2C62-8C35-4631-9DC2-C1AE6FBF4143}"/>
              </a:ext>
            </a:extLst>
          </p:cNvPr>
          <p:cNvSpPr>
            <a:spLocks noGrp="1"/>
          </p:cNvSpPr>
          <p:nvPr>
            <p:ph type="subTitle" idx="1"/>
          </p:nvPr>
        </p:nvSpPr>
        <p:spPr/>
        <p:txBody>
          <a:bodyPr/>
          <a:lstStyle/>
          <a:p>
            <a:r>
              <a:rPr lang="en-US" dirty="0"/>
              <a:t>Playwright smartly perform checks these before taking action</a:t>
            </a:r>
            <a:endParaRPr lang="en-IN" dirty="0"/>
          </a:p>
        </p:txBody>
      </p:sp>
      <p:sp>
        <p:nvSpPr>
          <p:cNvPr id="4" name="Date Placeholder 3">
            <a:extLst>
              <a:ext uri="{FF2B5EF4-FFF2-40B4-BE49-F238E27FC236}">
                <a16:creationId xmlns:a16="http://schemas.microsoft.com/office/drawing/2014/main" id="{C61A3C5A-11BB-470B-A0CA-C398E988B0E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36D311A-B1E8-4E21-B46B-61C6EAC23E5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C4AE8A9-224A-4233-ACCF-812692955B70}"/>
              </a:ext>
            </a:extLst>
          </p:cNvPr>
          <p:cNvSpPr>
            <a:spLocks noGrp="1"/>
          </p:cNvSpPr>
          <p:nvPr>
            <p:ph type="sldNum" sz="quarter" idx="12"/>
          </p:nvPr>
        </p:nvSpPr>
        <p:spPr/>
        <p:txBody>
          <a:bodyPr/>
          <a:lstStyle/>
          <a:p>
            <a:fld id="{A193C64B-2574-4D3D-B044-92D68AAEF81F}" type="slidenum">
              <a:rPr lang="en-IN" smtClean="0"/>
              <a:t>77</a:t>
            </a:fld>
            <a:endParaRPr lang="en-IN"/>
          </a:p>
        </p:txBody>
      </p:sp>
    </p:spTree>
    <p:extLst>
      <p:ext uri="{BB962C8B-B14F-4D97-AF65-F5344CB8AC3E}">
        <p14:creationId xmlns:p14="http://schemas.microsoft.com/office/powerpoint/2010/main" val="94288357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660F4-52D5-4546-8A61-51910CB93E45}"/>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A82C3FD4-161F-48C0-8C82-2B453443B0B8}"/>
              </a:ext>
            </a:extLst>
          </p:cNvPr>
          <p:cNvPicPr>
            <a:picLocks noGrp="1" noChangeAspect="1"/>
          </p:cNvPicPr>
          <p:nvPr>
            <p:ph idx="1"/>
          </p:nvPr>
        </p:nvPicPr>
        <p:blipFill>
          <a:blip r:embed="rId2"/>
          <a:stretch>
            <a:fillRect/>
          </a:stretch>
        </p:blipFill>
        <p:spPr>
          <a:xfrm>
            <a:off x="3175000" y="245533"/>
            <a:ext cx="4555737" cy="5528734"/>
          </a:xfrm>
          <a:prstGeom prst="rect">
            <a:avLst/>
          </a:prstGeom>
        </p:spPr>
      </p:pic>
      <p:sp>
        <p:nvSpPr>
          <p:cNvPr id="4" name="Date Placeholder 3">
            <a:extLst>
              <a:ext uri="{FF2B5EF4-FFF2-40B4-BE49-F238E27FC236}">
                <a16:creationId xmlns:a16="http://schemas.microsoft.com/office/drawing/2014/main" id="{AD614C08-8418-4ABB-9A22-C613B50B92B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EC71B66-B385-49A3-BAEF-8389D3475F2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5BBD461-4A59-4339-A146-1AAAF33E191B}"/>
              </a:ext>
            </a:extLst>
          </p:cNvPr>
          <p:cNvSpPr>
            <a:spLocks noGrp="1"/>
          </p:cNvSpPr>
          <p:nvPr>
            <p:ph type="sldNum" sz="quarter" idx="12"/>
          </p:nvPr>
        </p:nvSpPr>
        <p:spPr/>
        <p:txBody>
          <a:bodyPr/>
          <a:lstStyle/>
          <a:p>
            <a:fld id="{A193C64B-2574-4D3D-B044-92D68AAEF81F}" type="slidenum">
              <a:rPr lang="en-IN" smtClean="0"/>
              <a:t>78</a:t>
            </a:fld>
            <a:endParaRPr lang="en-IN"/>
          </a:p>
        </p:txBody>
      </p:sp>
    </p:spTree>
    <p:extLst>
      <p:ext uri="{BB962C8B-B14F-4D97-AF65-F5344CB8AC3E}">
        <p14:creationId xmlns:p14="http://schemas.microsoft.com/office/powerpoint/2010/main" val="64652155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82F91-D562-4063-A50A-1B0488A8888A}"/>
              </a:ext>
            </a:extLst>
          </p:cNvPr>
          <p:cNvSpPr>
            <a:spLocks noGrp="1"/>
          </p:cNvSpPr>
          <p:nvPr>
            <p:ph type="title"/>
          </p:nvPr>
        </p:nvSpPr>
        <p:spPr/>
        <p:txBody>
          <a:bodyPr/>
          <a:lstStyle/>
          <a:p>
            <a:r>
              <a:rPr lang="en-IN" b="1" dirty="0"/>
              <a:t>Assertions</a:t>
            </a:r>
            <a:br>
              <a:rPr lang="en-IN" b="1" dirty="0"/>
            </a:br>
            <a:endParaRPr lang="en-IN" dirty="0"/>
          </a:p>
        </p:txBody>
      </p:sp>
      <p:sp>
        <p:nvSpPr>
          <p:cNvPr id="3" name="Content Placeholder 2">
            <a:extLst>
              <a:ext uri="{FF2B5EF4-FFF2-40B4-BE49-F238E27FC236}">
                <a16:creationId xmlns:a16="http://schemas.microsoft.com/office/drawing/2014/main" id="{C430E684-9AE4-4725-A941-F20F133CBC08}"/>
              </a:ext>
            </a:extLst>
          </p:cNvPr>
          <p:cNvSpPr>
            <a:spLocks noGrp="1"/>
          </p:cNvSpPr>
          <p:nvPr>
            <p:ph idx="1"/>
          </p:nvPr>
        </p:nvSpPr>
        <p:spPr/>
        <p:txBody>
          <a:bodyPr/>
          <a:lstStyle/>
          <a:p>
            <a:r>
              <a:rPr lang="en-IN" dirty="0">
                <a:highlight>
                  <a:srgbClr val="FFFF00"/>
                </a:highlight>
              </a:rPr>
              <a:t>expect(success).</a:t>
            </a:r>
            <a:r>
              <a:rPr lang="en-IN" dirty="0" err="1">
                <a:highlight>
                  <a:srgbClr val="FFFF00"/>
                </a:highlight>
              </a:rPr>
              <a:t>toBeTruthy</a:t>
            </a:r>
            <a:r>
              <a:rPr lang="en-IN" dirty="0">
                <a:highlight>
                  <a:srgbClr val="FFFF00"/>
                </a:highlight>
              </a:rPr>
              <a:t>();</a:t>
            </a:r>
          </a:p>
          <a:p>
            <a:endParaRPr lang="en-US" dirty="0">
              <a:highlight>
                <a:srgbClr val="FFFF00"/>
              </a:highlight>
            </a:endParaRPr>
          </a:p>
          <a:p>
            <a:r>
              <a:rPr lang="en-US" dirty="0">
                <a:highlight>
                  <a:srgbClr val="FFFF00"/>
                </a:highlight>
              </a:rPr>
              <a:t>await expect(page).</a:t>
            </a:r>
            <a:r>
              <a:rPr lang="en-US" dirty="0" err="1">
                <a:highlight>
                  <a:srgbClr val="FFFF00"/>
                </a:highlight>
              </a:rPr>
              <a:t>toHaveTitle</a:t>
            </a:r>
            <a:r>
              <a:rPr lang="en-US" dirty="0">
                <a:highlight>
                  <a:srgbClr val="FFFF00"/>
                </a:highlight>
              </a:rPr>
              <a:t>(“Playwright”);</a:t>
            </a:r>
          </a:p>
          <a:p>
            <a:endParaRPr lang="en-IN" dirty="0"/>
          </a:p>
        </p:txBody>
      </p:sp>
      <p:sp>
        <p:nvSpPr>
          <p:cNvPr id="4" name="Date Placeholder 3">
            <a:extLst>
              <a:ext uri="{FF2B5EF4-FFF2-40B4-BE49-F238E27FC236}">
                <a16:creationId xmlns:a16="http://schemas.microsoft.com/office/drawing/2014/main" id="{92743BDF-CBE4-49FC-9DF3-A114560D4E1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C2FEBB4-6559-4F67-8347-BB483CC1126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FB33F105-1E46-4696-B927-B1C1E523961D}"/>
              </a:ext>
            </a:extLst>
          </p:cNvPr>
          <p:cNvSpPr>
            <a:spLocks noGrp="1"/>
          </p:cNvSpPr>
          <p:nvPr>
            <p:ph type="sldNum" sz="quarter" idx="12"/>
          </p:nvPr>
        </p:nvSpPr>
        <p:spPr/>
        <p:txBody>
          <a:bodyPr/>
          <a:lstStyle/>
          <a:p>
            <a:fld id="{A193C64B-2574-4D3D-B044-92D68AAEF81F}" type="slidenum">
              <a:rPr lang="en-IN" smtClean="0"/>
              <a:t>79</a:t>
            </a:fld>
            <a:endParaRPr lang="en-IN"/>
          </a:p>
        </p:txBody>
      </p:sp>
    </p:spTree>
    <p:extLst>
      <p:ext uri="{BB962C8B-B14F-4D97-AF65-F5344CB8AC3E}">
        <p14:creationId xmlns:p14="http://schemas.microsoft.com/office/powerpoint/2010/main" val="3467358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50F47C-8D12-4CA8-8FDB-E4F3257A8995}"/>
              </a:ext>
            </a:extLst>
          </p:cNvPr>
          <p:cNvSpPr>
            <a:spLocks noGrp="1"/>
          </p:cNvSpPr>
          <p:nvPr>
            <p:ph type="ctrTitle"/>
          </p:nvPr>
        </p:nvSpPr>
        <p:spPr/>
        <p:txBody>
          <a:bodyPr/>
          <a:lstStyle/>
          <a:p>
            <a:r>
              <a:rPr lang="en-US" dirty="0"/>
              <a:t>Contents</a:t>
            </a:r>
            <a:endParaRPr lang="en-IN" dirty="0"/>
          </a:p>
        </p:txBody>
      </p:sp>
      <p:pic>
        <p:nvPicPr>
          <p:cNvPr id="2" name="Picture 1">
            <a:extLst>
              <a:ext uri="{FF2B5EF4-FFF2-40B4-BE49-F238E27FC236}">
                <a16:creationId xmlns:a16="http://schemas.microsoft.com/office/drawing/2014/main" id="{38FA869A-CF01-4D1C-989E-A0314DF38A97}"/>
              </a:ext>
            </a:extLst>
          </p:cNvPr>
          <p:cNvPicPr>
            <a:picLocks noChangeAspect="1"/>
          </p:cNvPicPr>
          <p:nvPr/>
        </p:nvPicPr>
        <p:blipFill>
          <a:blip r:embed="rId2"/>
          <a:stretch>
            <a:fillRect/>
          </a:stretch>
        </p:blipFill>
        <p:spPr>
          <a:xfrm>
            <a:off x="7909281" y="908427"/>
            <a:ext cx="2486372" cy="2162477"/>
          </a:xfrm>
          <a:prstGeom prst="rect">
            <a:avLst/>
          </a:prstGeom>
        </p:spPr>
      </p:pic>
      <p:sp>
        <p:nvSpPr>
          <p:cNvPr id="5" name="Subtitle 4">
            <a:extLst>
              <a:ext uri="{FF2B5EF4-FFF2-40B4-BE49-F238E27FC236}">
                <a16:creationId xmlns:a16="http://schemas.microsoft.com/office/drawing/2014/main" id="{06DD7321-5644-4021-BEE0-0673EA577EAF}"/>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71370344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076C0-85D3-4297-AD0F-877B50DAA801}"/>
              </a:ext>
            </a:extLst>
          </p:cNvPr>
          <p:cNvSpPr>
            <a:spLocks noGrp="1"/>
          </p:cNvSpPr>
          <p:nvPr>
            <p:ph type="title"/>
          </p:nvPr>
        </p:nvSpPr>
        <p:spPr/>
        <p:txBody>
          <a:bodyPr/>
          <a:lstStyle/>
          <a:p>
            <a:r>
              <a:rPr lang="en-US" dirty="0"/>
              <a:t>assertions</a:t>
            </a:r>
            <a:endParaRPr lang="en-IN" dirty="0"/>
          </a:p>
        </p:txBody>
      </p:sp>
      <p:graphicFrame>
        <p:nvGraphicFramePr>
          <p:cNvPr id="4" name="Content Placeholder 3">
            <a:extLst>
              <a:ext uri="{FF2B5EF4-FFF2-40B4-BE49-F238E27FC236}">
                <a16:creationId xmlns:a16="http://schemas.microsoft.com/office/drawing/2014/main" id="{921EC46F-C289-412A-B46B-AD37BA7C4B68}"/>
              </a:ext>
            </a:extLst>
          </p:cNvPr>
          <p:cNvGraphicFramePr>
            <a:graphicFrameLocks noGrp="1"/>
          </p:cNvGraphicFramePr>
          <p:nvPr>
            <p:ph idx="1"/>
            <p:extLst>
              <p:ext uri="{D42A27DB-BD31-4B8C-83A1-F6EECF244321}">
                <p14:modId xmlns:p14="http://schemas.microsoft.com/office/powerpoint/2010/main" val="1446480294"/>
              </p:ext>
            </p:extLst>
          </p:nvPr>
        </p:nvGraphicFramePr>
        <p:xfrm>
          <a:off x="1320800" y="2016127"/>
          <a:ext cx="9734054" cy="3449633"/>
        </p:xfrm>
        <a:graphic>
          <a:graphicData uri="http://schemas.openxmlformats.org/drawingml/2006/table">
            <a:tbl>
              <a:tblPr/>
              <a:tblGrid>
                <a:gridCol w="4867027">
                  <a:extLst>
                    <a:ext uri="{9D8B030D-6E8A-4147-A177-3AD203B41FA5}">
                      <a16:colId xmlns:a16="http://schemas.microsoft.com/office/drawing/2014/main" val="4163885643"/>
                    </a:ext>
                  </a:extLst>
                </a:gridCol>
                <a:gridCol w="4867027">
                  <a:extLst>
                    <a:ext uri="{9D8B030D-6E8A-4147-A177-3AD203B41FA5}">
                      <a16:colId xmlns:a16="http://schemas.microsoft.com/office/drawing/2014/main" val="3710921871"/>
                    </a:ext>
                  </a:extLst>
                </a:gridCol>
              </a:tblGrid>
              <a:tr h="313603">
                <a:tc>
                  <a:txBody>
                    <a:bodyPr/>
                    <a:lstStyle/>
                    <a:p>
                      <a:pPr algn="l"/>
                      <a:r>
                        <a:rPr lang="en-IN" sz="1500">
                          <a:effectLst/>
                        </a:rPr>
                        <a:t>Assertion</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l"/>
                      <a:r>
                        <a:rPr lang="en-IN" sz="1500" dirty="0">
                          <a:effectLst/>
                        </a:rPr>
                        <a:t>Description</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2776921335"/>
                  </a:ext>
                </a:extLst>
              </a:tr>
              <a:tr h="313603">
                <a:tc>
                  <a:txBody>
                    <a:bodyPr/>
                    <a:lstStyle/>
                    <a:p>
                      <a:pPr algn="l"/>
                      <a:r>
                        <a:rPr lang="en-IN" sz="1500">
                          <a:effectLst/>
                          <a:hlinkClick r:id="rId2"/>
                        </a:rPr>
                        <a:t>expect(locator).toBeChecked()</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Checkbox is checked</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7730262"/>
                  </a:ext>
                </a:extLst>
              </a:tr>
              <a:tr h="313603">
                <a:tc>
                  <a:txBody>
                    <a:bodyPr/>
                    <a:lstStyle/>
                    <a:p>
                      <a:pPr algn="l"/>
                      <a:r>
                        <a:rPr lang="en-IN" sz="1500">
                          <a:effectLst/>
                          <a:hlinkClick r:id="rId3"/>
                        </a:rPr>
                        <a:t>expect(locator).toBeEnabled()</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Control is enabled</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0413186"/>
                  </a:ext>
                </a:extLst>
              </a:tr>
              <a:tr h="313603">
                <a:tc>
                  <a:txBody>
                    <a:bodyPr/>
                    <a:lstStyle/>
                    <a:p>
                      <a:pPr algn="l"/>
                      <a:r>
                        <a:rPr lang="en-IN" sz="1500">
                          <a:effectLst/>
                          <a:hlinkClick r:id="rId4"/>
                        </a:rPr>
                        <a:t>expect(locator).toBeVisible()</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Element is visible</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9754353"/>
                  </a:ext>
                </a:extLst>
              </a:tr>
              <a:tr h="313603">
                <a:tc>
                  <a:txBody>
                    <a:bodyPr/>
                    <a:lstStyle/>
                    <a:p>
                      <a:pPr algn="l"/>
                      <a:r>
                        <a:rPr lang="en-IN" sz="1500">
                          <a:effectLst/>
                          <a:hlinkClick r:id="rId5"/>
                        </a:rPr>
                        <a:t>expect(locator).toContainText()</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Element contains text</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9684918"/>
                  </a:ext>
                </a:extLst>
              </a:tr>
              <a:tr h="313603">
                <a:tc>
                  <a:txBody>
                    <a:bodyPr/>
                    <a:lstStyle/>
                    <a:p>
                      <a:pPr algn="l"/>
                      <a:r>
                        <a:rPr lang="en-IN" sz="1500">
                          <a:effectLst/>
                          <a:hlinkClick r:id="rId6"/>
                        </a:rPr>
                        <a:t>expect(locator).toHaveAttribute()</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Element has attribute</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9901904"/>
                  </a:ext>
                </a:extLst>
              </a:tr>
              <a:tr h="313603">
                <a:tc>
                  <a:txBody>
                    <a:bodyPr/>
                    <a:lstStyle/>
                    <a:p>
                      <a:pPr algn="l"/>
                      <a:r>
                        <a:rPr lang="en-IN" sz="1500">
                          <a:effectLst/>
                          <a:hlinkClick r:id="rId7"/>
                        </a:rPr>
                        <a:t>expect(locator).toHaveCount()</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500">
                          <a:effectLst/>
                        </a:rPr>
                        <a:t>List of elements has given length</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9760980"/>
                  </a:ext>
                </a:extLst>
              </a:tr>
              <a:tr h="313603">
                <a:tc>
                  <a:txBody>
                    <a:bodyPr/>
                    <a:lstStyle/>
                    <a:p>
                      <a:pPr algn="l"/>
                      <a:r>
                        <a:rPr lang="en-IN" sz="1500">
                          <a:effectLst/>
                          <a:hlinkClick r:id="rId8"/>
                        </a:rPr>
                        <a:t>expect(locator).toHaveText()</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Element matches text</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728724"/>
                  </a:ext>
                </a:extLst>
              </a:tr>
              <a:tr h="313603">
                <a:tc>
                  <a:txBody>
                    <a:bodyPr/>
                    <a:lstStyle/>
                    <a:p>
                      <a:pPr algn="l"/>
                      <a:r>
                        <a:rPr lang="en-IN" sz="1500">
                          <a:effectLst/>
                          <a:hlinkClick r:id="rId9"/>
                        </a:rPr>
                        <a:t>expect(locator).toHaveValue()</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Input element has value</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6355507"/>
                  </a:ext>
                </a:extLst>
              </a:tr>
              <a:tr h="313603">
                <a:tc>
                  <a:txBody>
                    <a:bodyPr/>
                    <a:lstStyle/>
                    <a:p>
                      <a:pPr algn="l"/>
                      <a:r>
                        <a:rPr lang="en-IN" sz="1500">
                          <a:effectLst/>
                          <a:hlinkClick r:id="rId10"/>
                        </a:rPr>
                        <a:t>expect(page).toHaveTitle()</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a:effectLst/>
                        </a:rPr>
                        <a:t>Page has title</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9598195"/>
                  </a:ext>
                </a:extLst>
              </a:tr>
              <a:tr h="313603">
                <a:tc>
                  <a:txBody>
                    <a:bodyPr/>
                    <a:lstStyle/>
                    <a:p>
                      <a:pPr algn="l"/>
                      <a:r>
                        <a:rPr lang="en-IN" sz="1500">
                          <a:effectLst/>
                          <a:hlinkClick r:id="rId11"/>
                        </a:rPr>
                        <a:t>expect(page).toHaveURL()</a:t>
                      </a:r>
                      <a:endParaRPr lang="en-IN" sz="1500">
                        <a:effectLst/>
                      </a:endParaRP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500" dirty="0">
                          <a:effectLst/>
                        </a:rPr>
                        <a:t>Page has URL</a:t>
                      </a:r>
                    </a:p>
                  </a:txBody>
                  <a:tcPr marL="78401" marR="78401" marT="39200" marB="39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5904035"/>
                  </a:ext>
                </a:extLst>
              </a:tr>
            </a:tbl>
          </a:graphicData>
        </a:graphic>
      </p:graphicFrame>
      <p:sp>
        <p:nvSpPr>
          <p:cNvPr id="3" name="Date Placeholder 2">
            <a:extLst>
              <a:ext uri="{FF2B5EF4-FFF2-40B4-BE49-F238E27FC236}">
                <a16:creationId xmlns:a16="http://schemas.microsoft.com/office/drawing/2014/main" id="{0FCEBA7D-6537-4324-96E0-911C263E08E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0DEEF61-66E0-48CE-BB87-311A7EA5462A}"/>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B984011F-092B-43B6-85C8-6B0DD30C6185}"/>
              </a:ext>
            </a:extLst>
          </p:cNvPr>
          <p:cNvSpPr>
            <a:spLocks noGrp="1"/>
          </p:cNvSpPr>
          <p:nvPr>
            <p:ph type="sldNum" sz="quarter" idx="12"/>
          </p:nvPr>
        </p:nvSpPr>
        <p:spPr/>
        <p:txBody>
          <a:bodyPr/>
          <a:lstStyle/>
          <a:p>
            <a:fld id="{A193C64B-2574-4D3D-B044-92D68AAEF81F}" type="slidenum">
              <a:rPr lang="en-IN" smtClean="0"/>
              <a:t>80</a:t>
            </a:fld>
            <a:endParaRPr lang="en-IN"/>
          </a:p>
        </p:txBody>
      </p:sp>
    </p:spTree>
    <p:extLst>
      <p:ext uri="{BB962C8B-B14F-4D97-AF65-F5344CB8AC3E}">
        <p14:creationId xmlns:p14="http://schemas.microsoft.com/office/powerpoint/2010/main" val="418752096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F1F7D-57DB-4A2A-B321-39503EF8CCA6}"/>
              </a:ext>
            </a:extLst>
          </p:cNvPr>
          <p:cNvSpPr>
            <a:spLocks noGrp="1"/>
          </p:cNvSpPr>
          <p:nvPr>
            <p:ph type="title"/>
          </p:nvPr>
        </p:nvSpPr>
        <p:spPr/>
        <p:txBody>
          <a:bodyPr/>
          <a:lstStyle/>
          <a:p>
            <a:r>
              <a:rPr lang="en-IN" b="1" dirty="0"/>
              <a:t>Test Isolation</a:t>
            </a:r>
            <a:br>
              <a:rPr lang="en-IN" b="1" dirty="0"/>
            </a:br>
            <a:endParaRPr lang="en-IN" dirty="0"/>
          </a:p>
        </p:txBody>
      </p:sp>
      <p:sp>
        <p:nvSpPr>
          <p:cNvPr id="3" name="Content Placeholder 2">
            <a:extLst>
              <a:ext uri="{FF2B5EF4-FFF2-40B4-BE49-F238E27FC236}">
                <a16:creationId xmlns:a16="http://schemas.microsoft.com/office/drawing/2014/main" id="{DC215760-10D4-46AB-B5D9-86B2853A19F5}"/>
              </a:ext>
            </a:extLst>
          </p:cNvPr>
          <p:cNvSpPr>
            <a:spLocks noGrp="1"/>
          </p:cNvSpPr>
          <p:nvPr>
            <p:ph idx="1"/>
          </p:nvPr>
        </p:nvSpPr>
        <p:spPr/>
        <p:txBody>
          <a:bodyPr>
            <a:normAutofit fontScale="92500" lnSpcReduction="10000"/>
          </a:bodyPr>
          <a:lstStyle/>
          <a:p>
            <a:r>
              <a:rPr lang="en-US" dirty="0"/>
              <a:t>Pages are </a:t>
            </a:r>
            <a:r>
              <a:rPr lang="en-US" dirty="0">
                <a:hlinkClick r:id="rId2"/>
              </a:rPr>
              <a:t>isolated between tests due to the Browser Context</a:t>
            </a:r>
            <a:r>
              <a:rPr lang="en-US" dirty="0"/>
              <a:t>, which is equivalent to a brand new browser profile, where every test gets a fresh environment, even when multiple tests run in a single Browser.</a:t>
            </a:r>
          </a:p>
          <a:p>
            <a:r>
              <a:rPr lang="en-US" dirty="0"/>
              <a:t>This isolation between tests provides several benefits, including:</a:t>
            </a:r>
          </a:p>
          <a:p>
            <a:pPr lvl="1"/>
            <a:r>
              <a:rPr lang="en-US" dirty="0">
                <a:highlight>
                  <a:srgbClr val="FFFF00"/>
                </a:highlight>
              </a:rPr>
              <a:t>Improved reliability</a:t>
            </a:r>
            <a:r>
              <a:rPr lang="en-US" dirty="0"/>
              <a:t>: Each test runs in a clean environment, reducing the likelihood of interference from external factors or dependencies.</a:t>
            </a:r>
          </a:p>
          <a:p>
            <a:pPr lvl="1"/>
            <a:r>
              <a:rPr lang="en-US" dirty="0">
                <a:highlight>
                  <a:srgbClr val="FFFF00"/>
                </a:highlight>
              </a:rPr>
              <a:t>Parallel execution</a:t>
            </a:r>
            <a:r>
              <a:rPr lang="en-US" dirty="0"/>
              <a:t>: Tests can be executed in parallel, as they do not depend on shared resources or state.</a:t>
            </a:r>
          </a:p>
          <a:p>
            <a:pPr lvl="1"/>
            <a:r>
              <a:rPr lang="en-US" dirty="0">
                <a:highlight>
                  <a:srgbClr val="FFFF00"/>
                </a:highlight>
              </a:rPr>
              <a:t>Clear separation of concerns</a:t>
            </a:r>
            <a:r>
              <a:rPr lang="en-US" dirty="0"/>
              <a:t>: Each test case is self-contained and independent, making it easier to understand and maintain the test suite.</a:t>
            </a:r>
          </a:p>
          <a:p>
            <a:pPr lvl="1"/>
            <a:endParaRPr lang="en-IN" dirty="0"/>
          </a:p>
        </p:txBody>
      </p:sp>
      <p:sp>
        <p:nvSpPr>
          <p:cNvPr id="4" name="Date Placeholder 3">
            <a:extLst>
              <a:ext uri="{FF2B5EF4-FFF2-40B4-BE49-F238E27FC236}">
                <a16:creationId xmlns:a16="http://schemas.microsoft.com/office/drawing/2014/main" id="{D65B390A-3851-4AEF-9CF9-0237853C849A}"/>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D579C04-A29B-4EB8-AE36-44B1EC327AB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C9DC3D5-0B68-4A3B-A608-31AFECDBE35A}"/>
              </a:ext>
            </a:extLst>
          </p:cNvPr>
          <p:cNvSpPr>
            <a:spLocks noGrp="1"/>
          </p:cNvSpPr>
          <p:nvPr>
            <p:ph type="sldNum" sz="quarter" idx="12"/>
          </p:nvPr>
        </p:nvSpPr>
        <p:spPr/>
        <p:txBody>
          <a:bodyPr/>
          <a:lstStyle/>
          <a:p>
            <a:fld id="{A193C64B-2574-4D3D-B044-92D68AAEF81F}" type="slidenum">
              <a:rPr lang="en-IN" smtClean="0"/>
              <a:t>81</a:t>
            </a:fld>
            <a:endParaRPr lang="en-IN"/>
          </a:p>
        </p:txBody>
      </p:sp>
    </p:spTree>
    <p:extLst>
      <p:ext uri="{BB962C8B-B14F-4D97-AF65-F5344CB8AC3E}">
        <p14:creationId xmlns:p14="http://schemas.microsoft.com/office/powerpoint/2010/main" val="299311497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8F83E-7670-45A1-82A6-DE9D45B39F3B}"/>
              </a:ext>
            </a:extLst>
          </p:cNvPr>
          <p:cNvSpPr>
            <a:spLocks noGrp="1"/>
          </p:cNvSpPr>
          <p:nvPr>
            <p:ph type="title"/>
          </p:nvPr>
        </p:nvSpPr>
        <p:spPr/>
        <p:txBody>
          <a:bodyPr/>
          <a:lstStyle/>
          <a:p>
            <a:r>
              <a:rPr lang="en-US" dirty="0"/>
              <a:t>One file, multiple browser instances</a:t>
            </a:r>
            <a:endParaRPr lang="en-IN" dirty="0"/>
          </a:p>
        </p:txBody>
      </p:sp>
      <p:sp>
        <p:nvSpPr>
          <p:cNvPr id="3" name="Content Placeholder 2">
            <a:extLst>
              <a:ext uri="{FF2B5EF4-FFF2-40B4-BE49-F238E27FC236}">
                <a16:creationId xmlns:a16="http://schemas.microsoft.com/office/drawing/2014/main" id="{F82EBD0A-E7BF-48D6-8281-A3E01314DF06}"/>
              </a:ext>
            </a:extLst>
          </p:cNvPr>
          <p:cNvSpPr>
            <a:spLocks noGrp="1"/>
          </p:cNvSpPr>
          <p:nvPr>
            <p:ph idx="1"/>
          </p:nvPr>
        </p:nvSpPr>
        <p:spPr/>
        <p:txBody>
          <a:bodyPr>
            <a:normAutofit fontScale="92500" lnSpcReduction="10000"/>
          </a:bodyPr>
          <a:lstStyle/>
          <a:p>
            <a:pPr marL="0" indent="0">
              <a:buNone/>
            </a:pPr>
            <a:r>
              <a:rPr lang="en-IN" dirty="0">
                <a:highlight>
                  <a:srgbClr val="FFFF00"/>
                </a:highlight>
              </a:rPr>
              <a:t>import { test } from '@playwright/test';</a:t>
            </a:r>
            <a:br>
              <a:rPr lang="en-IN" dirty="0">
                <a:highlight>
                  <a:srgbClr val="FFFF00"/>
                </a:highlight>
              </a:rPr>
            </a:br>
            <a:br>
              <a:rPr lang="en-IN" dirty="0">
                <a:highlight>
                  <a:srgbClr val="FFFF00"/>
                </a:highlight>
              </a:rPr>
            </a:br>
            <a:r>
              <a:rPr lang="en-IN" dirty="0">
                <a:highlight>
                  <a:srgbClr val="FFFF00"/>
                </a:highlight>
              </a:rPr>
              <a:t>test('example test', async ({ page }) =&gt; {</a:t>
            </a:r>
            <a:br>
              <a:rPr lang="en-IN" dirty="0">
                <a:highlight>
                  <a:srgbClr val="FFFF00"/>
                </a:highlight>
              </a:rPr>
            </a:br>
            <a:r>
              <a:rPr lang="en-IN" i="1" dirty="0">
                <a:highlight>
                  <a:srgbClr val="FFFF00"/>
                </a:highlight>
              </a:rPr>
              <a:t>// "page" belongs to an isolated </a:t>
            </a:r>
            <a:r>
              <a:rPr lang="en-IN" i="1" dirty="0" err="1">
                <a:highlight>
                  <a:srgbClr val="FFFF00"/>
                </a:highlight>
              </a:rPr>
              <a:t>BrowserContext</a:t>
            </a:r>
            <a:r>
              <a:rPr lang="en-IN" i="1" dirty="0">
                <a:highlight>
                  <a:srgbClr val="FFFF00"/>
                </a:highlight>
              </a:rPr>
              <a:t>, created for this specific test.</a:t>
            </a:r>
            <a:br>
              <a:rPr lang="en-IN" dirty="0">
                <a:highlight>
                  <a:srgbClr val="FFFF00"/>
                </a:highlight>
              </a:rPr>
            </a:br>
            <a:r>
              <a:rPr lang="en-IN" dirty="0">
                <a:highlight>
                  <a:srgbClr val="FFFF00"/>
                </a:highlight>
              </a:rPr>
              <a:t>});</a:t>
            </a:r>
          </a:p>
          <a:p>
            <a:pPr marL="0" indent="0">
              <a:buNone/>
            </a:pPr>
            <a:br>
              <a:rPr lang="en-IN" dirty="0">
                <a:highlight>
                  <a:srgbClr val="FFFF00"/>
                </a:highlight>
              </a:rPr>
            </a:br>
            <a:r>
              <a:rPr lang="en-IN" dirty="0">
                <a:highlight>
                  <a:srgbClr val="FFFF00"/>
                </a:highlight>
              </a:rPr>
              <a:t>//This should open another browser with fresh start</a:t>
            </a:r>
            <a:br>
              <a:rPr lang="en-IN" dirty="0">
                <a:highlight>
                  <a:srgbClr val="FFFF00"/>
                </a:highlight>
              </a:rPr>
            </a:br>
            <a:r>
              <a:rPr lang="en-IN" dirty="0">
                <a:highlight>
                  <a:srgbClr val="FFFF00"/>
                </a:highlight>
              </a:rPr>
              <a:t>test('another test', async ({ page }) =&gt; {</a:t>
            </a:r>
            <a:br>
              <a:rPr lang="en-IN" dirty="0">
                <a:highlight>
                  <a:srgbClr val="FFFF00"/>
                </a:highlight>
              </a:rPr>
            </a:br>
            <a:r>
              <a:rPr lang="en-IN" i="1" dirty="0">
                <a:highlight>
                  <a:srgbClr val="FFFF00"/>
                </a:highlight>
              </a:rPr>
              <a:t>// "page" in this second test is completely isolated from the first test.</a:t>
            </a:r>
            <a:br>
              <a:rPr lang="en-IN" dirty="0">
                <a:highlight>
                  <a:srgbClr val="FFFF00"/>
                </a:highlight>
              </a:rPr>
            </a:br>
            <a:r>
              <a:rPr lang="en-IN" dirty="0">
                <a:highlight>
                  <a:srgbClr val="FFFF00"/>
                </a:highlight>
              </a:rPr>
              <a:t>});</a:t>
            </a:r>
          </a:p>
        </p:txBody>
      </p:sp>
      <p:sp>
        <p:nvSpPr>
          <p:cNvPr id="4" name="Date Placeholder 3">
            <a:extLst>
              <a:ext uri="{FF2B5EF4-FFF2-40B4-BE49-F238E27FC236}">
                <a16:creationId xmlns:a16="http://schemas.microsoft.com/office/drawing/2014/main" id="{813E1FA9-30E7-4333-9F5B-501C69968E5E}"/>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F385C219-58EC-4E74-95AA-7196008B1DF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CFFCB3E5-BCE7-4013-BD02-B198106CE9F3}"/>
              </a:ext>
            </a:extLst>
          </p:cNvPr>
          <p:cNvSpPr>
            <a:spLocks noGrp="1"/>
          </p:cNvSpPr>
          <p:nvPr>
            <p:ph type="sldNum" sz="quarter" idx="12"/>
          </p:nvPr>
        </p:nvSpPr>
        <p:spPr/>
        <p:txBody>
          <a:bodyPr/>
          <a:lstStyle/>
          <a:p>
            <a:fld id="{A193C64B-2574-4D3D-B044-92D68AAEF81F}" type="slidenum">
              <a:rPr lang="en-IN" smtClean="0"/>
              <a:t>82</a:t>
            </a:fld>
            <a:endParaRPr lang="en-IN"/>
          </a:p>
        </p:txBody>
      </p:sp>
    </p:spTree>
    <p:extLst>
      <p:ext uri="{BB962C8B-B14F-4D97-AF65-F5344CB8AC3E}">
        <p14:creationId xmlns:p14="http://schemas.microsoft.com/office/powerpoint/2010/main" val="24354741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B8BFB-C878-47DD-91FB-3B7185B9247E}"/>
              </a:ext>
            </a:extLst>
          </p:cNvPr>
          <p:cNvSpPr>
            <a:spLocks noGrp="1"/>
          </p:cNvSpPr>
          <p:nvPr>
            <p:ph type="title"/>
          </p:nvPr>
        </p:nvSpPr>
        <p:spPr/>
        <p:txBody>
          <a:bodyPr/>
          <a:lstStyle/>
          <a:p>
            <a:r>
              <a:rPr lang="en-IN" b="1" dirty="0"/>
              <a:t>Hooks</a:t>
            </a:r>
            <a:br>
              <a:rPr lang="en-IN" b="1" dirty="0"/>
            </a:br>
            <a:endParaRPr lang="en-IN" dirty="0"/>
          </a:p>
        </p:txBody>
      </p:sp>
      <p:sp>
        <p:nvSpPr>
          <p:cNvPr id="3" name="Content Placeholder 2">
            <a:extLst>
              <a:ext uri="{FF2B5EF4-FFF2-40B4-BE49-F238E27FC236}">
                <a16:creationId xmlns:a16="http://schemas.microsoft.com/office/drawing/2014/main" id="{D4337D1F-3880-42BA-AB48-9A3BF44510CE}"/>
              </a:ext>
            </a:extLst>
          </p:cNvPr>
          <p:cNvSpPr>
            <a:spLocks noGrp="1"/>
          </p:cNvSpPr>
          <p:nvPr>
            <p:ph idx="1"/>
          </p:nvPr>
        </p:nvSpPr>
        <p:spPr/>
        <p:txBody>
          <a:bodyPr>
            <a:normAutofit/>
          </a:bodyPr>
          <a:lstStyle/>
          <a:p>
            <a:r>
              <a:rPr lang="en-US" sz="2800" dirty="0"/>
              <a:t>You can use various test hooks such as </a:t>
            </a:r>
            <a:r>
              <a:rPr lang="en-US" sz="2800" dirty="0" err="1">
                <a:solidFill>
                  <a:srgbClr val="FF0000"/>
                </a:solidFill>
              </a:rPr>
              <a:t>test.describe</a:t>
            </a:r>
            <a:r>
              <a:rPr lang="en-US" sz="2800" dirty="0">
                <a:solidFill>
                  <a:srgbClr val="FF0000"/>
                </a:solidFill>
              </a:rPr>
              <a:t> </a:t>
            </a:r>
            <a:r>
              <a:rPr lang="en-US" sz="2800" dirty="0"/>
              <a:t>to declare a group of tests and </a:t>
            </a:r>
            <a:r>
              <a:rPr lang="en-US" sz="2800" dirty="0" err="1">
                <a:solidFill>
                  <a:srgbClr val="FF0000"/>
                </a:solidFill>
              </a:rPr>
              <a:t>test.beforeEach</a:t>
            </a:r>
            <a:r>
              <a:rPr lang="en-US" sz="2800" dirty="0">
                <a:solidFill>
                  <a:srgbClr val="FF0000"/>
                </a:solidFill>
              </a:rPr>
              <a:t> </a:t>
            </a:r>
            <a:r>
              <a:rPr lang="en-US" sz="2800" dirty="0"/>
              <a:t>and </a:t>
            </a:r>
            <a:r>
              <a:rPr lang="en-US" sz="2800" dirty="0" err="1">
                <a:solidFill>
                  <a:srgbClr val="FF0000"/>
                </a:solidFill>
              </a:rPr>
              <a:t>test.afterEach</a:t>
            </a:r>
            <a:r>
              <a:rPr lang="en-US" sz="2800" dirty="0">
                <a:solidFill>
                  <a:srgbClr val="FF0000"/>
                </a:solidFill>
              </a:rPr>
              <a:t> </a:t>
            </a:r>
            <a:r>
              <a:rPr lang="en-US" sz="2800" dirty="0"/>
              <a:t>which are executed before/after each test. </a:t>
            </a:r>
          </a:p>
          <a:p>
            <a:r>
              <a:rPr lang="en-US" sz="2800" dirty="0"/>
              <a:t>Other hooks include the </a:t>
            </a:r>
            <a:r>
              <a:rPr lang="en-US" sz="2800" dirty="0" err="1">
                <a:solidFill>
                  <a:srgbClr val="FF0000"/>
                </a:solidFill>
              </a:rPr>
              <a:t>test.beforeAll</a:t>
            </a:r>
            <a:r>
              <a:rPr lang="en-US" sz="2800" dirty="0">
                <a:solidFill>
                  <a:srgbClr val="FF0000"/>
                </a:solidFill>
              </a:rPr>
              <a:t> </a:t>
            </a:r>
            <a:r>
              <a:rPr lang="en-US" sz="2800" dirty="0"/>
              <a:t>and </a:t>
            </a:r>
            <a:r>
              <a:rPr lang="en-US" sz="2800" dirty="0" err="1">
                <a:solidFill>
                  <a:srgbClr val="FF0000"/>
                </a:solidFill>
              </a:rPr>
              <a:t>test.afterAll</a:t>
            </a:r>
            <a:r>
              <a:rPr lang="en-US" sz="2800" dirty="0">
                <a:solidFill>
                  <a:srgbClr val="FF0000"/>
                </a:solidFill>
              </a:rPr>
              <a:t> </a:t>
            </a:r>
            <a:r>
              <a:rPr lang="en-US" sz="2800" dirty="0"/>
              <a:t>which are executed once per worker before/after all tests.</a:t>
            </a:r>
            <a:endParaRPr lang="en-IN" sz="2800" dirty="0"/>
          </a:p>
        </p:txBody>
      </p:sp>
      <p:sp>
        <p:nvSpPr>
          <p:cNvPr id="4" name="Date Placeholder 3">
            <a:extLst>
              <a:ext uri="{FF2B5EF4-FFF2-40B4-BE49-F238E27FC236}">
                <a16:creationId xmlns:a16="http://schemas.microsoft.com/office/drawing/2014/main" id="{315CFFBC-8FE1-4C92-B795-01A404DE784F}"/>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0B8CA97-1EDE-4635-91A6-98B01B25179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68DCD23-75BE-4780-8379-CA80EB364D44}"/>
              </a:ext>
            </a:extLst>
          </p:cNvPr>
          <p:cNvSpPr>
            <a:spLocks noGrp="1"/>
          </p:cNvSpPr>
          <p:nvPr>
            <p:ph type="sldNum" sz="quarter" idx="12"/>
          </p:nvPr>
        </p:nvSpPr>
        <p:spPr/>
        <p:txBody>
          <a:bodyPr/>
          <a:lstStyle/>
          <a:p>
            <a:fld id="{A193C64B-2574-4D3D-B044-92D68AAEF81F}" type="slidenum">
              <a:rPr lang="en-IN" smtClean="0"/>
              <a:t>83</a:t>
            </a:fld>
            <a:endParaRPr lang="en-IN"/>
          </a:p>
        </p:txBody>
      </p:sp>
    </p:spTree>
    <p:extLst>
      <p:ext uri="{BB962C8B-B14F-4D97-AF65-F5344CB8AC3E}">
        <p14:creationId xmlns:p14="http://schemas.microsoft.com/office/powerpoint/2010/main" val="303625194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A9574-6D7D-4181-9551-6696F068B6B5}"/>
              </a:ext>
            </a:extLst>
          </p:cNvPr>
          <p:cNvSpPr>
            <a:spLocks noGrp="1"/>
          </p:cNvSpPr>
          <p:nvPr>
            <p:ph type="title"/>
          </p:nvPr>
        </p:nvSpPr>
        <p:spPr/>
        <p:txBody>
          <a:bodyPr/>
          <a:lstStyle/>
          <a:p>
            <a:r>
              <a:rPr lang="en-US" dirty="0"/>
              <a:t>Hooks</a:t>
            </a:r>
            <a:endParaRPr lang="en-IN" dirty="0"/>
          </a:p>
        </p:txBody>
      </p:sp>
      <p:sp>
        <p:nvSpPr>
          <p:cNvPr id="3" name="Content Placeholder 2">
            <a:extLst>
              <a:ext uri="{FF2B5EF4-FFF2-40B4-BE49-F238E27FC236}">
                <a16:creationId xmlns:a16="http://schemas.microsoft.com/office/drawing/2014/main" id="{0D00BB15-9AB9-4F5D-A585-3483650D4BE7}"/>
              </a:ext>
            </a:extLst>
          </p:cNvPr>
          <p:cNvSpPr>
            <a:spLocks noGrp="1"/>
          </p:cNvSpPr>
          <p:nvPr>
            <p:ph idx="1"/>
          </p:nvPr>
        </p:nvSpPr>
        <p:spPr/>
        <p:txBody>
          <a:bodyPr>
            <a:normAutofit fontScale="92500" lnSpcReduction="20000"/>
          </a:bodyPr>
          <a:lstStyle/>
          <a:p>
            <a:r>
              <a:rPr lang="en-IN" dirty="0" err="1">
                <a:highlight>
                  <a:srgbClr val="FFFF00"/>
                </a:highlight>
              </a:rPr>
              <a:t>test.describe</a:t>
            </a:r>
            <a:r>
              <a:rPr lang="en-IN" dirty="0">
                <a:highlight>
                  <a:srgbClr val="FFFF00"/>
                </a:highlight>
              </a:rPr>
              <a:t>('navigation', () =&gt; {</a:t>
            </a:r>
            <a:br>
              <a:rPr lang="en-IN" dirty="0">
                <a:highlight>
                  <a:srgbClr val="FFFF00"/>
                </a:highlight>
              </a:rPr>
            </a:br>
            <a:r>
              <a:rPr lang="en-IN" dirty="0">
                <a:highlight>
                  <a:srgbClr val="FFFF00"/>
                </a:highlight>
              </a:rPr>
              <a:t>	</a:t>
            </a:r>
            <a:r>
              <a:rPr lang="en-IN" dirty="0" err="1">
                <a:highlight>
                  <a:srgbClr val="FFFF00"/>
                </a:highlight>
              </a:rPr>
              <a:t>test.</a:t>
            </a:r>
            <a:r>
              <a:rPr lang="en-IN" dirty="0" err="1">
                <a:solidFill>
                  <a:srgbClr val="FF0000"/>
                </a:solidFill>
                <a:highlight>
                  <a:srgbClr val="FFFF00"/>
                </a:highlight>
              </a:rPr>
              <a:t>beforeEach</a:t>
            </a:r>
            <a:r>
              <a:rPr lang="en-IN" dirty="0">
                <a:highlight>
                  <a:srgbClr val="FFFF00"/>
                </a:highlight>
              </a:rPr>
              <a:t>(async ({ page }) =&gt; {</a:t>
            </a:r>
            <a:br>
              <a:rPr lang="en-IN" dirty="0">
                <a:highlight>
                  <a:srgbClr val="FFFF00"/>
                </a:highlight>
              </a:rPr>
            </a:br>
            <a:r>
              <a:rPr lang="en-IN" dirty="0">
                <a:highlight>
                  <a:srgbClr val="FFFF00"/>
                </a:highlight>
              </a:rPr>
              <a:t>		</a:t>
            </a:r>
            <a:r>
              <a:rPr lang="en-IN" i="1" dirty="0">
                <a:highlight>
                  <a:srgbClr val="FFFF00"/>
                </a:highlight>
              </a:rPr>
              <a:t>// Go to the starting </a:t>
            </a:r>
            <a:r>
              <a:rPr lang="en-IN" i="1" dirty="0" err="1">
                <a:highlight>
                  <a:srgbClr val="FFFF00"/>
                </a:highlight>
              </a:rPr>
              <a:t>url</a:t>
            </a:r>
            <a:r>
              <a:rPr lang="en-IN" i="1" dirty="0">
                <a:highlight>
                  <a:srgbClr val="FFFF00"/>
                </a:highlight>
              </a:rPr>
              <a:t> before each test.</a:t>
            </a:r>
            <a:br>
              <a:rPr lang="en-IN" dirty="0">
                <a:highlight>
                  <a:srgbClr val="FFFF00"/>
                </a:highlight>
              </a:rPr>
            </a:br>
            <a:r>
              <a:rPr lang="en-IN" dirty="0">
                <a:highlight>
                  <a:srgbClr val="FFFF00"/>
                </a:highlight>
              </a:rPr>
              <a:t>		await </a:t>
            </a:r>
            <a:r>
              <a:rPr lang="en-IN" dirty="0" err="1">
                <a:highlight>
                  <a:srgbClr val="FFFF00"/>
                </a:highlight>
              </a:rPr>
              <a:t>page.goto</a:t>
            </a:r>
            <a:r>
              <a:rPr lang="en-IN" dirty="0">
                <a:highlight>
                  <a:srgbClr val="FFFF00"/>
                </a:highlight>
              </a:rPr>
              <a:t>('https://playwright.dev/’);</a:t>
            </a:r>
          </a:p>
          <a:p>
            <a:pPr lvl="1"/>
            <a:r>
              <a:rPr lang="en-IN" dirty="0">
                <a:highlight>
                  <a:srgbClr val="FFFF00"/>
                </a:highlight>
              </a:rPr>
              <a:t>})</a:t>
            </a:r>
            <a:br>
              <a:rPr lang="en-IN" dirty="0">
                <a:highlight>
                  <a:srgbClr val="FFFF00"/>
                </a:highlight>
              </a:rPr>
            </a:br>
            <a:r>
              <a:rPr lang="en-IN" dirty="0">
                <a:highlight>
                  <a:srgbClr val="FFFF00"/>
                </a:highlight>
              </a:rPr>
              <a:t>	test('main navigation', async ({ page }) =&gt; {</a:t>
            </a:r>
            <a:br>
              <a:rPr lang="en-IN" dirty="0">
                <a:highlight>
                  <a:srgbClr val="FFFF00"/>
                </a:highlight>
              </a:rPr>
            </a:br>
            <a:r>
              <a:rPr lang="en-IN" dirty="0">
                <a:highlight>
                  <a:srgbClr val="FFFF00"/>
                </a:highlight>
              </a:rPr>
              <a:t>		</a:t>
            </a:r>
            <a:r>
              <a:rPr lang="en-IN" i="1" dirty="0">
                <a:highlight>
                  <a:srgbClr val="FFFF00"/>
                </a:highlight>
              </a:rPr>
              <a:t>// Assertions use the expect API.</a:t>
            </a:r>
            <a:br>
              <a:rPr lang="en-IN" dirty="0">
                <a:highlight>
                  <a:srgbClr val="FFFF00"/>
                </a:highlight>
              </a:rPr>
            </a:br>
            <a:r>
              <a:rPr lang="en-IN" dirty="0">
                <a:highlight>
                  <a:srgbClr val="FFFF00"/>
                </a:highlight>
              </a:rPr>
              <a:t>		await expect(page).</a:t>
            </a:r>
            <a:r>
              <a:rPr lang="en-IN" dirty="0" err="1">
                <a:highlight>
                  <a:srgbClr val="FFFF00"/>
                </a:highlight>
              </a:rPr>
              <a:t>toHaveURL</a:t>
            </a:r>
            <a:r>
              <a:rPr lang="en-IN" dirty="0">
                <a:highlight>
                  <a:srgbClr val="FFFF00"/>
                </a:highlight>
              </a:rPr>
              <a:t>('https://playwright.dev/’);</a:t>
            </a:r>
            <a:br>
              <a:rPr lang="en-IN" dirty="0">
                <a:highlight>
                  <a:srgbClr val="FFFF00"/>
                </a:highlight>
              </a:rPr>
            </a:br>
            <a:r>
              <a:rPr lang="en-IN" dirty="0">
                <a:highlight>
                  <a:srgbClr val="FFFF00"/>
                </a:highlight>
              </a:rPr>
              <a:t>		});</a:t>
            </a:r>
            <a:br>
              <a:rPr lang="en-IN" dirty="0">
                <a:highlight>
                  <a:srgbClr val="FFFF00"/>
                </a:highlight>
              </a:rPr>
            </a:br>
            <a:r>
              <a:rPr lang="en-IN" dirty="0">
                <a:highlight>
                  <a:srgbClr val="FFFF00"/>
                </a:highlight>
              </a:rPr>
              <a:t>	});</a:t>
            </a:r>
          </a:p>
          <a:p>
            <a:r>
              <a:rPr lang="en-IN" dirty="0">
                <a:highlight>
                  <a:srgbClr val="FFFF00"/>
                </a:highlight>
              </a:rPr>
              <a:t>});</a:t>
            </a:r>
          </a:p>
        </p:txBody>
      </p:sp>
      <p:sp>
        <p:nvSpPr>
          <p:cNvPr id="4" name="Date Placeholder 3">
            <a:extLst>
              <a:ext uri="{FF2B5EF4-FFF2-40B4-BE49-F238E27FC236}">
                <a16:creationId xmlns:a16="http://schemas.microsoft.com/office/drawing/2014/main" id="{B3915A28-0AD5-4341-A1B4-3A63EABDE3E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706229BE-83CC-4CE4-9167-F3D0991EB49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7AC48183-46D5-475A-A13B-10BF40A01CBB}"/>
              </a:ext>
            </a:extLst>
          </p:cNvPr>
          <p:cNvSpPr>
            <a:spLocks noGrp="1"/>
          </p:cNvSpPr>
          <p:nvPr>
            <p:ph type="sldNum" sz="quarter" idx="12"/>
          </p:nvPr>
        </p:nvSpPr>
        <p:spPr/>
        <p:txBody>
          <a:bodyPr/>
          <a:lstStyle/>
          <a:p>
            <a:fld id="{A193C64B-2574-4D3D-B044-92D68AAEF81F}" type="slidenum">
              <a:rPr lang="en-IN" smtClean="0"/>
              <a:t>84</a:t>
            </a:fld>
            <a:endParaRPr lang="en-IN"/>
          </a:p>
        </p:txBody>
      </p:sp>
    </p:spTree>
    <p:extLst>
      <p:ext uri="{BB962C8B-B14F-4D97-AF65-F5344CB8AC3E}">
        <p14:creationId xmlns:p14="http://schemas.microsoft.com/office/powerpoint/2010/main" val="89861936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7C135-C2C1-4E20-A6CD-BB5B525A5237}"/>
              </a:ext>
            </a:extLst>
          </p:cNvPr>
          <p:cNvSpPr>
            <a:spLocks noGrp="1"/>
          </p:cNvSpPr>
          <p:nvPr>
            <p:ph type="title"/>
          </p:nvPr>
        </p:nvSpPr>
        <p:spPr/>
        <p:txBody>
          <a:bodyPr/>
          <a:lstStyle/>
          <a:p>
            <a:r>
              <a:rPr lang="en-US" dirty="0"/>
              <a:t>Hooks</a:t>
            </a:r>
            <a:endParaRPr lang="en-IN" dirty="0"/>
          </a:p>
        </p:txBody>
      </p:sp>
      <p:sp>
        <p:nvSpPr>
          <p:cNvPr id="3" name="Content Placeholder 2">
            <a:extLst>
              <a:ext uri="{FF2B5EF4-FFF2-40B4-BE49-F238E27FC236}">
                <a16:creationId xmlns:a16="http://schemas.microsoft.com/office/drawing/2014/main" id="{4A856FE1-D434-4355-BBE5-FD83CEFFE371}"/>
              </a:ext>
            </a:extLst>
          </p:cNvPr>
          <p:cNvSpPr>
            <a:spLocks noGrp="1"/>
          </p:cNvSpPr>
          <p:nvPr>
            <p:ph idx="1"/>
          </p:nvPr>
        </p:nvSpPr>
        <p:spPr/>
        <p:txBody>
          <a:bodyPr>
            <a:normAutofit/>
          </a:bodyPr>
          <a:lstStyle/>
          <a:p>
            <a:r>
              <a:rPr lang="en-US" dirty="0"/>
              <a:t>Hooks in Playwright are functions that allow you to perform setup and teardown actions before and after test cases or test suites. </a:t>
            </a:r>
          </a:p>
          <a:p>
            <a:r>
              <a:rPr lang="en-US" b="1" dirty="0" err="1"/>
              <a:t>beforeAll</a:t>
            </a:r>
            <a:r>
              <a:rPr lang="en-US" dirty="0"/>
              <a:t>: This hook runs once before all test cases in a test suite. It is typically used for global setup tasks that need to be performed once before any tests are executed.</a:t>
            </a:r>
          </a:p>
          <a:p>
            <a:r>
              <a:rPr lang="en-US" b="1" dirty="0" err="1"/>
              <a:t>beforeEach</a:t>
            </a:r>
            <a:r>
              <a:rPr lang="en-US" dirty="0"/>
              <a:t>: This hook runs before each individual test case in a test suite. It is commonly used to set up a clean test environment or perform initialization steps specific to each test.</a:t>
            </a:r>
          </a:p>
          <a:p>
            <a:endParaRPr lang="en-US" dirty="0"/>
          </a:p>
          <a:p>
            <a:endParaRPr lang="en-IN" dirty="0"/>
          </a:p>
        </p:txBody>
      </p:sp>
      <p:sp>
        <p:nvSpPr>
          <p:cNvPr id="4" name="Date Placeholder 3">
            <a:extLst>
              <a:ext uri="{FF2B5EF4-FFF2-40B4-BE49-F238E27FC236}">
                <a16:creationId xmlns:a16="http://schemas.microsoft.com/office/drawing/2014/main" id="{E639A988-3ED6-421D-9739-7936B5D7273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BE7E0899-92FA-40A5-BB2A-6910EBAADA4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C32AF04-2114-4731-B1E5-5877DA2484F2}"/>
              </a:ext>
            </a:extLst>
          </p:cNvPr>
          <p:cNvSpPr>
            <a:spLocks noGrp="1"/>
          </p:cNvSpPr>
          <p:nvPr>
            <p:ph type="sldNum" sz="quarter" idx="12"/>
          </p:nvPr>
        </p:nvSpPr>
        <p:spPr/>
        <p:txBody>
          <a:bodyPr/>
          <a:lstStyle/>
          <a:p>
            <a:fld id="{A193C64B-2574-4D3D-B044-92D68AAEF81F}" type="slidenum">
              <a:rPr lang="en-IN" smtClean="0"/>
              <a:t>85</a:t>
            </a:fld>
            <a:endParaRPr lang="en-IN"/>
          </a:p>
        </p:txBody>
      </p:sp>
    </p:spTree>
    <p:extLst>
      <p:ext uri="{BB962C8B-B14F-4D97-AF65-F5344CB8AC3E}">
        <p14:creationId xmlns:p14="http://schemas.microsoft.com/office/powerpoint/2010/main" val="228474720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A3318-5A31-4A0B-BEE4-A10989C1FFB6}"/>
              </a:ext>
            </a:extLst>
          </p:cNvPr>
          <p:cNvSpPr>
            <a:spLocks noGrp="1"/>
          </p:cNvSpPr>
          <p:nvPr>
            <p:ph type="title"/>
          </p:nvPr>
        </p:nvSpPr>
        <p:spPr/>
        <p:txBody>
          <a:bodyPr/>
          <a:lstStyle/>
          <a:p>
            <a:r>
              <a:rPr lang="en-US" dirty="0"/>
              <a:t>Hooks</a:t>
            </a:r>
            <a:endParaRPr lang="en-IN" dirty="0"/>
          </a:p>
        </p:txBody>
      </p:sp>
      <p:sp>
        <p:nvSpPr>
          <p:cNvPr id="3" name="Content Placeholder 2">
            <a:extLst>
              <a:ext uri="{FF2B5EF4-FFF2-40B4-BE49-F238E27FC236}">
                <a16:creationId xmlns:a16="http://schemas.microsoft.com/office/drawing/2014/main" id="{B42F9EC8-9802-4200-9309-7AD3C833DA65}"/>
              </a:ext>
            </a:extLst>
          </p:cNvPr>
          <p:cNvSpPr>
            <a:spLocks noGrp="1"/>
          </p:cNvSpPr>
          <p:nvPr>
            <p:ph idx="1"/>
          </p:nvPr>
        </p:nvSpPr>
        <p:spPr/>
        <p:txBody>
          <a:bodyPr/>
          <a:lstStyle/>
          <a:p>
            <a:r>
              <a:rPr lang="en-US" b="1" dirty="0" err="1"/>
              <a:t>afterEach</a:t>
            </a:r>
            <a:r>
              <a:rPr lang="en-US" dirty="0"/>
              <a:t>: This hook runs after each individual test case in a test suite. It is used to clean up resources or perform teardown actions that are needed after each test.</a:t>
            </a:r>
          </a:p>
          <a:p>
            <a:endParaRPr lang="en-US" dirty="0"/>
          </a:p>
          <a:p>
            <a:r>
              <a:rPr lang="en-US" b="1" dirty="0" err="1"/>
              <a:t>afterAll</a:t>
            </a:r>
            <a:r>
              <a:rPr lang="en-US" dirty="0"/>
              <a:t>: This hook runs once after all test cases in a test suite have been executed. It is used for global teardown tasks or cleanup actions that need to be performed once after all tests have finished.</a:t>
            </a:r>
            <a:endParaRPr lang="en-IN" dirty="0"/>
          </a:p>
        </p:txBody>
      </p:sp>
      <p:sp>
        <p:nvSpPr>
          <p:cNvPr id="4" name="Date Placeholder 3">
            <a:extLst>
              <a:ext uri="{FF2B5EF4-FFF2-40B4-BE49-F238E27FC236}">
                <a16:creationId xmlns:a16="http://schemas.microsoft.com/office/drawing/2014/main" id="{FED9AAD3-DA5F-4473-B642-D75D736A97C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D81F7DB-B295-48BE-AE0B-03D7D00CEA1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EF115AB-F65B-4A13-836C-96503286F316}"/>
              </a:ext>
            </a:extLst>
          </p:cNvPr>
          <p:cNvSpPr>
            <a:spLocks noGrp="1"/>
          </p:cNvSpPr>
          <p:nvPr>
            <p:ph type="sldNum" sz="quarter" idx="12"/>
          </p:nvPr>
        </p:nvSpPr>
        <p:spPr/>
        <p:txBody>
          <a:bodyPr/>
          <a:lstStyle/>
          <a:p>
            <a:fld id="{A193C64B-2574-4D3D-B044-92D68AAEF81F}" type="slidenum">
              <a:rPr lang="en-IN" smtClean="0"/>
              <a:t>86</a:t>
            </a:fld>
            <a:endParaRPr lang="en-IN"/>
          </a:p>
        </p:txBody>
      </p:sp>
    </p:spTree>
    <p:extLst>
      <p:ext uri="{BB962C8B-B14F-4D97-AF65-F5344CB8AC3E}">
        <p14:creationId xmlns:p14="http://schemas.microsoft.com/office/powerpoint/2010/main" val="165214763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1F9C61-CF0F-4BF0-9ACE-71813EAC1F6C}"/>
              </a:ext>
            </a:extLst>
          </p:cNvPr>
          <p:cNvSpPr>
            <a:spLocks noGrp="1"/>
          </p:cNvSpPr>
          <p:nvPr>
            <p:ph type="ctrTitle"/>
          </p:nvPr>
        </p:nvSpPr>
        <p:spPr/>
        <p:txBody>
          <a:bodyPr/>
          <a:lstStyle/>
          <a:p>
            <a:r>
              <a:rPr lang="en-US" dirty="0"/>
              <a:t>Quiz Time</a:t>
            </a:r>
            <a:endParaRPr lang="en-IN" dirty="0"/>
          </a:p>
        </p:txBody>
      </p:sp>
      <p:sp>
        <p:nvSpPr>
          <p:cNvPr id="5" name="Subtitle 4">
            <a:extLst>
              <a:ext uri="{FF2B5EF4-FFF2-40B4-BE49-F238E27FC236}">
                <a16:creationId xmlns:a16="http://schemas.microsoft.com/office/drawing/2014/main" id="{D4AFF243-65E2-4C79-BAB2-44C596DC6A6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07997575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85059-D364-49B3-9F67-73B313594E54}"/>
              </a:ext>
            </a:extLst>
          </p:cNvPr>
          <p:cNvSpPr>
            <a:spLocks noGrp="1"/>
          </p:cNvSpPr>
          <p:nvPr>
            <p:ph type="title"/>
          </p:nvPr>
        </p:nvSpPr>
        <p:spPr/>
        <p:txBody>
          <a:bodyPr/>
          <a:lstStyle/>
          <a:p>
            <a:r>
              <a:rPr lang="en-US" dirty="0"/>
              <a:t>Quiz </a:t>
            </a:r>
            <a:endParaRPr lang="en-IN" dirty="0"/>
          </a:p>
        </p:txBody>
      </p:sp>
      <p:sp>
        <p:nvSpPr>
          <p:cNvPr id="3" name="Content Placeholder 2">
            <a:extLst>
              <a:ext uri="{FF2B5EF4-FFF2-40B4-BE49-F238E27FC236}">
                <a16:creationId xmlns:a16="http://schemas.microsoft.com/office/drawing/2014/main" id="{9AF637D4-BBE3-4A61-95C4-D48EBF0DBB35}"/>
              </a:ext>
            </a:extLst>
          </p:cNvPr>
          <p:cNvSpPr>
            <a:spLocks noGrp="1"/>
          </p:cNvSpPr>
          <p:nvPr>
            <p:ph idx="1"/>
          </p:nvPr>
        </p:nvSpPr>
        <p:spPr/>
        <p:txBody>
          <a:bodyPr/>
          <a:lstStyle/>
          <a:p>
            <a:r>
              <a:rPr lang="en-US" b="1" u="sng" dirty="0">
                <a:solidFill>
                  <a:srgbClr val="FF0000"/>
                </a:solidFill>
              </a:rPr>
              <a:t>Question</a:t>
            </a:r>
            <a:r>
              <a:rPr lang="en-US" dirty="0">
                <a:solidFill>
                  <a:srgbClr val="FF0000"/>
                </a:solidFill>
              </a:rPr>
              <a:t>: What is the purpose of the </a:t>
            </a:r>
            <a:r>
              <a:rPr lang="en-US" b="1" u="sng" dirty="0" err="1">
                <a:solidFill>
                  <a:srgbClr val="FF0000"/>
                </a:solidFill>
              </a:rPr>
              <a:t>page.goto</a:t>
            </a:r>
            <a:r>
              <a:rPr lang="en-US" dirty="0">
                <a:solidFill>
                  <a:srgbClr val="FF0000"/>
                </a:solidFill>
              </a:rPr>
              <a:t> function in a test script?</a:t>
            </a:r>
          </a:p>
          <a:p>
            <a:pPr marL="0" indent="0">
              <a:buNone/>
            </a:pPr>
            <a:endParaRPr lang="en-US" dirty="0"/>
          </a:p>
          <a:p>
            <a:r>
              <a:rPr lang="en-US" b="1" u="sng" dirty="0"/>
              <a:t>Answer</a:t>
            </a:r>
            <a:r>
              <a:rPr lang="en-US" dirty="0"/>
              <a:t>: The </a:t>
            </a:r>
            <a:r>
              <a:rPr lang="en-US" dirty="0" err="1"/>
              <a:t>page.goto</a:t>
            </a:r>
            <a:r>
              <a:rPr lang="en-US" dirty="0"/>
              <a:t> function navigates the browser to a specified URL, allowing us to start our test from a specific web page.</a:t>
            </a:r>
            <a:endParaRPr lang="en-IN" dirty="0"/>
          </a:p>
        </p:txBody>
      </p:sp>
      <p:sp>
        <p:nvSpPr>
          <p:cNvPr id="4" name="Date Placeholder 3">
            <a:extLst>
              <a:ext uri="{FF2B5EF4-FFF2-40B4-BE49-F238E27FC236}">
                <a16:creationId xmlns:a16="http://schemas.microsoft.com/office/drawing/2014/main" id="{BDE492D9-971C-45BA-8578-67941DDA878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5F797F9-A875-4722-8C75-2013D04322C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0D3F44A-BE17-4887-8E70-0588CD7C1E6E}"/>
              </a:ext>
            </a:extLst>
          </p:cNvPr>
          <p:cNvSpPr>
            <a:spLocks noGrp="1"/>
          </p:cNvSpPr>
          <p:nvPr>
            <p:ph type="sldNum" sz="quarter" idx="12"/>
          </p:nvPr>
        </p:nvSpPr>
        <p:spPr/>
        <p:txBody>
          <a:bodyPr/>
          <a:lstStyle/>
          <a:p>
            <a:fld id="{A193C64B-2574-4D3D-B044-92D68AAEF81F}" type="slidenum">
              <a:rPr lang="en-IN" smtClean="0"/>
              <a:t>88</a:t>
            </a:fld>
            <a:endParaRPr lang="en-IN"/>
          </a:p>
        </p:txBody>
      </p:sp>
    </p:spTree>
    <p:extLst>
      <p:ext uri="{BB962C8B-B14F-4D97-AF65-F5344CB8AC3E}">
        <p14:creationId xmlns:p14="http://schemas.microsoft.com/office/powerpoint/2010/main" val="51749531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8EB4C-6B08-4EB5-8243-F5B3F3C6A7EA}"/>
              </a:ext>
            </a:extLst>
          </p:cNvPr>
          <p:cNvSpPr>
            <a:spLocks noGrp="1"/>
          </p:cNvSpPr>
          <p:nvPr>
            <p:ph type="title"/>
          </p:nvPr>
        </p:nvSpPr>
        <p:spPr/>
        <p:txBody>
          <a:bodyPr/>
          <a:lstStyle/>
          <a:p>
            <a:r>
              <a:rPr lang="en-US" dirty="0"/>
              <a:t>Quiz </a:t>
            </a:r>
            <a:endParaRPr lang="en-IN" dirty="0"/>
          </a:p>
        </p:txBody>
      </p:sp>
      <p:sp>
        <p:nvSpPr>
          <p:cNvPr id="3" name="Content Placeholder 2">
            <a:extLst>
              <a:ext uri="{FF2B5EF4-FFF2-40B4-BE49-F238E27FC236}">
                <a16:creationId xmlns:a16="http://schemas.microsoft.com/office/drawing/2014/main" id="{E9E1E546-AA9E-468F-99BC-A3F8B508020E}"/>
              </a:ext>
            </a:extLst>
          </p:cNvPr>
          <p:cNvSpPr>
            <a:spLocks noGrp="1"/>
          </p:cNvSpPr>
          <p:nvPr>
            <p:ph idx="1"/>
          </p:nvPr>
        </p:nvSpPr>
        <p:spPr/>
        <p:txBody>
          <a:bodyPr/>
          <a:lstStyle/>
          <a:p>
            <a:r>
              <a:rPr lang="en-US" b="1" u="sng" dirty="0">
                <a:solidFill>
                  <a:srgbClr val="FF0000"/>
                </a:solidFill>
              </a:rPr>
              <a:t>Question</a:t>
            </a:r>
            <a:r>
              <a:rPr lang="en-US" dirty="0">
                <a:solidFill>
                  <a:srgbClr val="FF0000"/>
                </a:solidFill>
              </a:rPr>
              <a:t>: How do you make assertions about the behavior of your application in a Playwright test script?</a:t>
            </a:r>
          </a:p>
          <a:p>
            <a:pPr marL="0" indent="0">
              <a:buNone/>
            </a:pPr>
            <a:endParaRPr lang="en-US" dirty="0"/>
          </a:p>
          <a:p>
            <a:r>
              <a:rPr lang="en-US" b="1" u="sng" dirty="0"/>
              <a:t>Answer</a:t>
            </a:r>
            <a:r>
              <a:rPr lang="en-US" dirty="0"/>
              <a:t>: </a:t>
            </a:r>
            <a:r>
              <a:rPr lang="en-US" dirty="0">
                <a:highlight>
                  <a:srgbClr val="FFFF00"/>
                </a:highlight>
              </a:rPr>
              <a:t>expect</a:t>
            </a:r>
            <a:endParaRPr lang="en-IN" dirty="0"/>
          </a:p>
        </p:txBody>
      </p:sp>
      <p:sp>
        <p:nvSpPr>
          <p:cNvPr id="4" name="Date Placeholder 3">
            <a:extLst>
              <a:ext uri="{FF2B5EF4-FFF2-40B4-BE49-F238E27FC236}">
                <a16:creationId xmlns:a16="http://schemas.microsoft.com/office/drawing/2014/main" id="{81DBD987-3D4D-4774-B51A-192B1E6AA37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D9DE037-ECA3-4A49-8710-8CAE46193B4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3945D7F-7B67-4A55-AEE1-59B40236B4BF}"/>
              </a:ext>
            </a:extLst>
          </p:cNvPr>
          <p:cNvSpPr>
            <a:spLocks noGrp="1"/>
          </p:cNvSpPr>
          <p:nvPr>
            <p:ph type="sldNum" sz="quarter" idx="12"/>
          </p:nvPr>
        </p:nvSpPr>
        <p:spPr/>
        <p:txBody>
          <a:bodyPr/>
          <a:lstStyle/>
          <a:p>
            <a:fld id="{A193C64B-2574-4D3D-B044-92D68AAEF81F}" type="slidenum">
              <a:rPr lang="en-IN" smtClean="0"/>
              <a:t>89</a:t>
            </a:fld>
            <a:endParaRPr lang="en-IN"/>
          </a:p>
        </p:txBody>
      </p:sp>
    </p:spTree>
    <p:extLst>
      <p:ext uri="{BB962C8B-B14F-4D97-AF65-F5344CB8AC3E}">
        <p14:creationId xmlns:p14="http://schemas.microsoft.com/office/powerpoint/2010/main" val="700093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F0336-FA21-4158-A544-9D84267FA51B}"/>
              </a:ext>
            </a:extLst>
          </p:cNvPr>
          <p:cNvSpPr>
            <a:spLocks noGrp="1"/>
          </p:cNvSpPr>
          <p:nvPr>
            <p:ph type="title"/>
          </p:nvPr>
        </p:nvSpPr>
        <p:spPr/>
        <p:txBody>
          <a:bodyPr/>
          <a:lstStyle/>
          <a:p>
            <a:r>
              <a:rPr lang="en-US" dirty="0"/>
              <a:t>Course Contents</a:t>
            </a:r>
            <a:endParaRPr lang="en-IN" dirty="0"/>
          </a:p>
        </p:txBody>
      </p:sp>
      <p:sp>
        <p:nvSpPr>
          <p:cNvPr id="3" name="Content Placeholder 2">
            <a:extLst>
              <a:ext uri="{FF2B5EF4-FFF2-40B4-BE49-F238E27FC236}">
                <a16:creationId xmlns:a16="http://schemas.microsoft.com/office/drawing/2014/main" id="{4D1757B2-551A-4B7B-9743-3BCFA462159E}"/>
              </a:ext>
            </a:extLst>
          </p:cNvPr>
          <p:cNvSpPr>
            <a:spLocks noGrp="1"/>
          </p:cNvSpPr>
          <p:nvPr>
            <p:ph idx="1"/>
          </p:nvPr>
        </p:nvSpPr>
        <p:spPr/>
        <p:txBody>
          <a:bodyPr/>
          <a:lstStyle/>
          <a:p>
            <a:r>
              <a:rPr lang="en-US" dirty="0"/>
              <a:t>Install Playwright and related tools i.e. Node, </a:t>
            </a:r>
            <a:r>
              <a:rPr lang="en-US" dirty="0" err="1"/>
              <a:t>npm</a:t>
            </a:r>
            <a:r>
              <a:rPr lang="en-US" dirty="0"/>
              <a:t>, </a:t>
            </a:r>
            <a:r>
              <a:rPr lang="en-US" dirty="0" err="1"/>
              <a:t>vscode</a:t>
            </a:r>
            <a:r>
              <a:rPr lang="en-US" dirty="0"/>
              <a:t> editors </a:t>
            </a:r>
            <a:r>
              <a:rPr lang="en-US" dirty="0" err="1"/>
              <a:t>etc</a:t>
            </a:r>
            <a:endParaRPr lang="en-US" dirty="0"/>
          </a:p>
          <a:p>
            <a:r>
              <a:rPr lang="en-US" dirty="0"/>
              <a:t>Install necessary VS code plugins</a:t>
            </a:r>
          </a:p>
          <a:p>
            <a:r>
              <a:rPr lang="en-US" dirty="0"/>
              <a:t>Theoretical explanation of the concepts</a:t>
            </a:r>
          </a:p>
          <a:p>
            <a:r>
              <a:rPr lang="en-US" dirty="0"/>
              <a:t>Practical’s &amp; hands on </a:t>
            </a:r>
          </a:p>
          <a:p>
            <a:r>
              <a:rPr lang="en-US" dirty="0"/>
              <a:t>Running the tests from various modes (command line, </a:t>
            </a:r>
            <a:r>
              <a:rPr lang="en-US" dirty="0" err="1"/>
              <a:t>ui</a:t>
            </a:r>
            <a:r>
              <a:rPr lang="en-US" dirty="0"/>
              <a:t>, VS code plugins </a:t>
            </a:r>
            <a:r>
              <a:rPr lang="en-US" dirty="0" err="1"/>
              <a:t>etc</a:t>
            </a:r>
            <a:r>
              <a:rPr lang="en-US" dirty="0"/>
              <a:t>)</a:t>
            </a:r>
          </a:p>
          <a:p>
            <a:r>
              <a:rPr lang="en-US" dirty="0"/>
              <a:t>Using tags to run specific test cases only </a:t>
            </a:r>
          </a:p>
          <a:p>
            <a:r>
              <a:rPr lang="en-US" dirty="0"/>
              <a:t>Running tests in all or selected browsers </a:t>
            </a:r>
          </a:p>
        </p:txBody>
      </p:sp>
      <p:sp>
        <p:nvSpPr>
          <p:cNvPr id="4" name="Date Placeholder 3">
            <a:extLst>
              <a:ext uri="{FF2B5EF4-FFF2-40B4-BE49-F238E27FC236}">
                <a16:creationId xmlns:a16="http://schemas.microsoft.com/office/drawing/2014/main" id="{5145E8A6-A559-45C0-B499-8E77723D38F0}"/>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D414A96-2E21-4EBE-AE76-6B036366182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156CECC5-B4C1-43C9-8579-AD794F1A2E37}"/>
              </a:ext>
            </a:extLst>
          </p:cNvPr>
          <p:cNvSpPr>
            <a:spLocks noGrp="1"/>
          </p:cNvSpPr>
          <p:nvPr>
            <p:ph type="sldNum" sz="quarter" idx="12"/>
          </p:nvPr>
        </p:nvSpPr>
        <p:spPr/>
        <p:txBody>
          <a:bodyPr/>
          <a:lstStyle/>
          <a:p>
            <a:fld id="{A193C64B-2574-4D3D-B044-92D68AAEF81F}" type="slidenum">
              <a:rPr lang="en-IN" smtClean="0"/>
              <a:t>9</a:t>
            </a:fld>
            <a:endParaRPr lang="en-IN"/>
          </a:p>
        </p:txBody>
      </p:sp>
    </p:spTree>
    <p:extLst>
      <p:ext uri="{BB962C8B-B14F-4D97-AF65-F5344CB8AC3E}">
        <p14:creationId xmlns:p14="http://schemas.microsoft.com/office/powerpoint/2010/main" val="363971216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49B9-21A9-4615-9A81-B9008D797C43}"/>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57F50CD0-6305-4490-8EBB-B1030AEDC1AA}"/>
              </a:ext>
            </a:extLst>
          </p:cNvPr>
          <p:cNvSpPr>
            <a:spLocks noGrp="1"/>
          </p:cNvSpPr>
          <p:nvPr>
            <p:ph idx="1"/>
          </p:nvPr>
        </p:nvSpPr>
        <p:spPr/>
        <p:txBody>
          <a:bodyPr/>
          <a:lstStyle/>
          <a:p>
            <a:r>
              <a:rPr lang="en-US" b="1" u="sng" dirty="0">
                <a:solidFill>
                  <a:srgbClr val="FF0000"/>
                </a:solidFill>
              </a:rPr>
              <a:t>Question</a:t>
            </a:r>
            <a:r>
              <a:rPr lang="en-US" dirty="0">
                <a:solidFill>
                  <a:srgbClr val="FF0000"/>
                </a:solidFill>
              </a:rPr>
              <a:t>: What is the purpose of the </a:t>
            </a:r>
            <a:r>
              <a:rPr lang="en-US" dirty="0" err="1">
                <a:solidFill>
                  <a:srgbClr val="FF0000"/>
                </a:solidFill>
              </a:rPr>
              <a:t>beforeEach</a:t>
            </a:r>
            <a:r>
              <a:rPr lang="en-US" dirty="0">
                <a:solidFill>
                  <a:srgbClr val="FF0000"/>
                </a:solidFill>
              </a:rPr>
              <a:t> and </a:t>
            </a:r>
            <a:r>
              <a:rPr lang="en-US" dirty="0" err="1">
                <a:solidFill>
                  <a:srgbClr val="FF0000"/>
                </a:solidFill>
              </a:rPr>
              <a:t>afterEach</a:t>
            </a:r>
            <a:r>
              <a:rPr lang="en-US" dirty="0">
                <a:solidFill>
                  <a:srgbClr val="FF0000"/>
                </a:solidFill>
              </a:rPr>
              <a:t> hooks in a Playwright test script?</a:t>
            </a:r>
          </a:p>
          <a:p>
            <a:pPr marL="0" indent="0">
              <a:buNone/>
            </a:pPr>
            <a:endParaRPr lang="en-US" dirty="0"/>
          </a:p>
          <a:p>
            <a:r>
              <a:rPr lang="en-US" b="1" u="sng" dirty="0"/>
              <a:t>Answer</a:t>
            </a:r>
            <a:r>
              <a:rPr lang="en-US" dirty="0"/>
              <a:t>: These hooks allow you to execute setup and teardown logic before and after each test case, ensuring a clean and consistent test environment.</a:t>
            </a:r>
            <a:endParaRPr lang="en-IN" dirty="0"/>
          </a:p>
        </p:txBody>
      </p:sp>
      <p:sp>
        <p:nvSpPr>
          <p:cNvPr id="4" name="Date Placeholder 3">
            <a:extLst>
              <a:ext uri="{FF2B5EF4-FFF2-40B4-BE49-F238E27FC236}">
                <a16:creationId xmlns:a16="http://schemas.microsoft.com/office/drawing/2014/main" id="{ADFF8DE1-F667-4999-B67D-657ADBFF0493}"/>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66561BE-E8CC-4212-BD25-CFA996AE0F05}"/>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BFF81C8-9FE5-42C1-A814-F102F4F3B31D}"/>
              </a:ext>
            </a:extLst>
          </p:cNvPr>
          <p:cNvSpPr>
            <a:spLocks noGrp="1"/>
          </p:cNvSpPr>
          <p:nvPr>
            <p:ph type="sldNum" sz="quarter" idx="12"/>
          </p:nvPr>
        </p:nvSpPr>
        <p:spPr/>
        <p:txBody>
          <a:bodyPr/>
          <a:lstStyle/>
          <a:p>
            <a:fld id="{A193C64B-2574-4D3D-B044-92D68AAEF81F}" type="slidenum">
              <a:rPr lang="en-IN" smtClean="0"/>
              <a:t>90</a:t>
            </a:fld>
            <a:endParaRPr lang="en-IN"/>
          </a:p>
        </p:txBody>
      </p:sp>
    </p:spTree>
    <p:extLst>
      <p:ext uri="{BB962C8B-B14F-4D97-AF65-F5344CB8AC3E}">
        <p14:creationId xmlns:p14="http://schemas.microsoft.com/office/powerpoint/2010/main" val="114223711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150C4-2316-41DC-BF90-D613C2D8AA83}"/>
              </a:ext>
            </a:extLst>
          </p:cNvPr>
          <p:cNvSpPr>
            <a:spLocks noGrp="1"/>
          </p:cNvSpPr>
          <p:nvPr>
            <p:ph type="title"/>
          </p:nvPr>
        </p:nvSpPr>
        <p:spPr/>
        <p:txBody>
          <a:bodyPr/>
          <a:lstStyle/>
          <a:p>
            <a:r>
              <a:rPr lang="en-US" dirty="0"/>
              <a:t>Quiz</a:t>
            </a:r>
            <a:endParaRPr lang="en-IN" dirty="0"/>
          </a:p>
        </p:txBody>
      </p:sp>
      <p:sp>
        <p:nvSpPr>
          <p:cNvPr id="3" name="Content Placeholder 2">
            <a:extLst>
              <a:ext uri="{FF2B5EF4-FFF2-40B4-BE49-F238E27FC236}">
                <a16:creationId xmlns:a16="http://schemas.microsoft.com/office/drawing/2014/main" id="{A6146AD2-9325-40E4-9C7B-3393326616C4}"/>
              </a:ext>
            </a:extLst>
          </p:cNvPr>
          <p:cNvSpPr>
            <a:spLocks noGrp="1"/>
          </p:cNvSpPr>
          <p:nvPr>
            <p:ph idx="1"/>
          </p:nvPr>
        </p:nvSpPr>
        <p:spPr/>
        <p:txBody>
          <a:bodyPr/>
          <a:lstStyle/>
          <a:p>
            <a:r>
              <a:rPr lang="en-US" b="1" u="sng" dirty="0">
                <a:solidFill>
                  <a:srgbClr val="FF0000"/>
                </a:solidFill>
              </a:rPr>
              <a:t>Question</a:t>
            </a:r>
            <a:r>
              <a:rPr lang="en-US" dirty="0">
                <a:solidFill>
                  <a:srgbClr val="FF0000"/>
                </a:solidFill>
              </a:rPr>
              <a:t>: Give me a command to execute a Playwright test script using the Playwright CLI (Command Line)</a:t>
            </a:r>
          </a:p>
          <a:p>
            <a:pPr marL="0" indent="0">
              <a:buNone/>
            </a:pPr>
            <a:endParaRPr lang="en-US" dirty="0"/>
          </a:p>
          <a:p>
            <a:r>
              <a:rPr lang="en-US" b="1" u="sng" dirty="0"/>
              <a:t>Answer</a:t>
            </a:r>
            <a:r>
              <a:rPr lang="en-US" dirty="0"/>
              <a:t>: </a:t>
            </a:r>
            <a:r>
              <a:rPr lang="en-US" dirty="0" err="1">
                <a:highlight>
                  <a:srgbClr val="FFFF00"/>
                </a:highlight>
              </a:rPr>
              <a:t>npx</a:t>
            </a:r>
            <a:r>
              <a:rPr lang="en-US" dirty="0">
                <a:highlight>
                  <a:srgbClr val="FFFF00"/>
                </a:highlight>
              </a:rPr>
              <a:t> playwright test</a:t>
            </a:r>
            <a:endParaRPr lang="en-IN" dirty="0"/>
          </a:p>
        </p:txBody>
      </p:sp>
      <p:sp>
        <p:nvSpPr>
          <p:cNvPr id="4" name="Date Placeholder 3">
            <a:extLst>
              <a:ext uri="{FF2B5EF4-FFF2-40B4-BE49-F238E27FC236}">
                <a16:creationId xmlns:a16="http://schemas.microsoft.com/office/drawing/2014/main" id="{08D9A446-2683-4E37-AD85-312876A0F63D}"/>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9A0F282F-B6AF-45AF-A525-96454A4C858E}"/>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2D9552EA-F279-4E1F-9524-9C02624F22DD}"/>
              </a:ext>
            </a:extLst>
          </p:cNvPr>
          <p:cNvSpPr>
            <a:spLocks noGrp="1"/>
          </p:cNvSpPr>
          <p:nvPr>
            <p:ph type="sldNum" sz="quarter" idx="12"/>
          </p:nvPr>
        </p:nvSpPr>
        <p:spPr/>
        <p:txBody>
          <a:bodyPr/>
          <a:lstStyle/>
          <a:p>
            <a:fld id="{A193C64B-2574-4D3D-B044-92D68AAEF81F}" type="slidenum">
              <a:rPr lang="en-IN" smtClean="0"/>
              <a:t>91</a:t>
            </a:fld>
            <a:endParaRPr lang="en-IN"/>
          </a:p>
        </p:txBody>
      </p:sp>
    </p:spTree>
    <p:extLst>
      <p:ext uri="{BB962C8B-B14F-4D97-AF65-F5344CB8AC3E}">
        <p14:creationId xmlns:p14="http://schemas.microsoft.com/office/powerpoint/2010/main" val="36082193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3F591-868F-40C0-AF66-4C61186AF4A3}"/>
              </a:ext>
            </a:extLst>
          </p:cNvPr>
          <p:cNvSpPr>
            <a:spLocks noGrp="1"/>
          </p:cNvSpPr>
          <p:nvPr>
            <p:ph type="ctrTitle"/>
          </p:nvPr>
        </p:nvSpPr>
        <p:spPr/>
        <p:txBody>
          <a:bodyPr/>
          <a:lstStyle/>
          <a:p>
            <a:r>
              <a:rPr lang="en-US" dirty="0"/>
              <a:t>Playwright API</a:t>
            </a:r>
            <a:endParaRPr lang="en-IN" dirty="0"/>
          </a:p>
        </p:txBody>
      </p:sp>
      <p:sp>
        <p:nvSpPr>
          <p:cNvPr id="4" name="Subtitle 3">
            <a:extLst>
              <a:ext uri="{FF2B5EF4-FFF2-40B4-BE49-F238E27FC236}">
                <a16:creationId xmlns:a16="http://schemas.microsoft.com/office/drawing/2014/main" id="{CB52A042-E169-44AB-AF7E-45222E102F4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10728799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D851A-B140-41A7-B51D-9C892CE8665A}"/>
              </a:ext>
            </a:extLst>
          </p:cNvPr>
          <p:cNvSpPr>
            <a:spLocks noGrp="1"/>
          </p:cNvSpPr>
          <p:nvPr>
            <p:ph type="title"/>
          </p:nvPr>
        </p:nvSpPr>
        <p:spPr/>
        <p:txBody>
          <a:bodyPr/>
          <a:lstStyle/>
          <a:p>
            <a:r>
              <a:rPr lang="en-US" dirty="0"/>
              <a:t>Playwright API</a:t>
            </a:r>
            <a:endParaRPr lang="en-IN" dirty="0"/>
          </a:p>
        </p:txBody>
      </p:sp>
      <p:sp>
        <p:nvSpPr>
          <p:cNvPr id="3" name="Content Placeholder 2">
            <a:extLst>
              <a:ext uri="{FF2B5EF4-FFF2-40B4-BE49-F238E27FC236}">
                <a16:creationId xmlns:a16="http://schemas.microsoft.com/office/drawing/2014/main" id="{DB5FE645-E3C9-4E01-BE8E-7AFDB73A50AA}"/>
              </a:ext>
            </a:extLst>
          </p:cNvPr>
          <p:cNvSpPr>
            <a:spLocks noGrp="1"/>
          </p:cNvSpPr>
          <p:nvPr>
            <p:ph idx="1"/>
          </p:nvPr>
        </p:nvSpPr>
        <p:spPr/>
        <p:txBody>
          <a:bodyPr>
            <a:normAutofit fontScale="85000" lnSpcReduction="20000"/>
          </a:bodyPr>
          <a:lstStyle/>
          <a:p>
            <a:r>
              <a:rPr lang="en-US" dirty="0"/>
              <a:t>The Playwright API provides a comprehensive set of functionalities for automating browser interactions. Here's an overview of some key features:</a:t>
            </a:r>
          </a:p>
          <a:p>
            <a:r>
              <a:rPr lang="en-US" b="1" dirty="0"/>
              <a:t>Browser Management</a:t>
            </a:r>
            <a:r>
              <a:rPr lang="en-US" dirty="0"/>
              <a:t>: Playwright allows you to launch and manage browser instances programmatically. You can control various browser options such as headless mode, viewport size, user agent, and more.</a:t>
            </a:r>
          </a:p>
          <a:p>
            <a:r>
              <a:rPr lang="en-US" b="1" dirty="0"/>
              <a:t>Page Navigation</a:t>
            </a:r>
            <a:r>
              <a:rPr lang="en-US" dirty="0"/>
              <a:t>: With Playwright, you can navigate through web pages by loading URLs, clicking on links, filling out forms, and interacting with various elements such as buttons, inputs, and dropdowns.</a:t>
            </a:r>
          </a:p>
          <a:p>
            <a:r>
              <a:rPr lang="en-US" b="1" dirty="0"/>
              <a:t>Element Selection and Interaction</a:t>
            </a:r>
            <a:r>
              <a:rPr lang="en-US" dirty="0"/>
              <a:t>: Playwright provides methods to locate and interact with HTML elements on the page. You can find elements by CSS selectors, XPath expressions, or using other attributes. Once located, you can interact with elements by clicking, typing text, hovering, or performing other actions.</a:t>
            </a:r>
          </a:p>
          <a:p>
            <a:endParaRPr lang="en-US" dirty="0"/>
          </a:p>
          <a:p>
            <a:endParaRPr lang="en-IN" dirty="0"/>
          </a:p>
        </p:txBody>
      </p:sp>
      <p:sp>
        <p:nvSpPr>
          <p:cNvPr id="4" name="Date Placeholder 3">
            <a:extLst>
              <a:ext uri="{FF2B5EF4-FFF2-40B4-BE49-F238E27FC236}">
                <a16:creationId xmlns:a16="http://schemas.microsoft.com/office/drawing/2014/main" id="{D18F918C-66C9-4060-B5E7-59402B4B1C5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8EEFAE20-6DC3-4B66-A9F1-F30363DF80AD}"/>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0C1BE44-B0FD-479A-9DD4-5E0C75EBDDAE}"/>
              </a:ext>
            </a:extLst>
          </p:cNvPr>
          <p:cNvSpPr>
            <a:spLocks noGrp="1"/>
          </p:cNvSpPr>
          <p:nvPr>
            <p:ph type="sldNum" sz="quarter" idx="12"/>
          </p:nvPr>
        </p:nvSpPr>
        <p:spPr/>
        <p:txBody>
          <a:bodyPr/>
          <a:lstStyle/>
          <a:p>
            <a:fld id="{A193C64B-2574-4D3D-B044-92D68AAEF81F}" type="slidenum">
              <a:rPr lang="en-IN" smtClean="0"/>
              <a:t>93</a:t>
            </a:fld>
            <a:endParaRPr lang="en-IN"/>
          </a:p>
        </p:txBody>
      </p:sp>
    </p:spTree>
    <p:extLst>
      <p:ext uri="{BB962C8B-B14F-4D97-AF65-F5344CB8AC3E}">
        <p14:creationId xmlns:p14="http://schemas.microsoft.com/office/powerpoint/2010/main" val="7503625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C5246-D73C-462D-80F7-DFD2BBAE4497}"/>
              </a:ext>
            </a:extLst>
          </p:cNvPr>
          <p:cNvSpPr>
            <a:spLocks noGrp="1"/>
          </p:cNvSpPr>
          <p:nvPr>
            <p:ph type="title"/>
          </p:nvPr>
        </p:nvSpPr>
        <p:spPr/>
        <p:txBody>
          <a:bodyPr/>
          <a:lstStyle/>
          <a:p>
            <a:r>
              <a:rPr lang="en-US" dirty="0"/>
              <a:t>Playwright API</a:t>
            </a:r>
            <a:endParaRPr lang="en-IN" dirty="0"/>
          </a:p>
        </p:txBody>
      </p:sp>
      <p:sp>
        <p:nvSpPr>
          <p:cNvPr id="3" name="Content Placeholder 2">
            <a:extLst>
              <a:ext uri="{FF2B5EF4-FFF2-40B4-BE49-F238E27FC236}">
                <a16:creationId xmlns:a16="http://schemas.microsoft.com/office/drawing/2014/main" id="{9ACFCD66-AF4C-402C-9134-9A9A42475022}"/>
              </a:ext>
            </a:extLst>
          </p:cNvPr>
          <p:cNvSpPr>
            <a:spLocks noGrp="1"/>
          </p:cNvSpPr>
          <p:nvPr>
            <p:ph idx="1"/>
          </p:nvPr>
        </p:nvSpPr>
        <p:spPr/>
        <p:txBody>
          <a:bodyPr>
            <a:normAutofit fontScale="77500" lnSpcReduction="20000"/>
          </a:bodyPr>
          <a:lstStyle/>
          <a:p>
            <a:r>
              <a:rPr lang="en-US" b="1" dirty="0"/>
              <a:t>Keyboard and Mouse Actions</a:t>
            </a:r>
            <a:r>
              <a:rPr lang="en-US" dirty="0"/>
              <a:t>: Playwright allows you to simulate keyboard and mouse actions, such as typing text, pressing keys, moving the mouse cursor, and performing drag-and-drop operations.</a:t>
            </a:r>
          </a:p>
          <a:p>
            <a:r>
              <a:rPr lang="en-US" b="1" dirty="0"/>
              <a:t>Assertions and Expectations</a:t>
            </a:r>
            <a:r>
              <a:rPr lang="en-US" dirty="0"/>
              <a:t>: Playwright includes built-in assertion methods for verifying the state of the web page during test execution. You can check element visibility, text content, attribute values, and more to ensure that your application behaves as expected.</a:t>
            </a:r>
          </a:p>
          <a:p>
            <a:r>
              <a:rPr lang="en-US" b="1" dirty="0"/>
              <a:t>Intercepting Network Requests: </a:t>
            </a:r>
            <a:r>
              <a:rPr lang="en-US" dirty="0"/>
              <a:t>Playwright enables you to intercept and modify network requests and responses. This feature is useful for testing applications that rely on APIs or backend services, allowing you to mock responses, simulate network conditions, or capture network activity for analysis.</a:t>
            </a:r>
          </a:p>
          <a:p>
            <a:r>
              <a:rPr lang="en-US" b="1" dirty="0"/>
              <a:t>Browser Contexts and Cookies: </a:t>
            </a:r>
            <a:r>
              <a:rPr lang="en-US" dirty="0"/>
              <a:t>Playwright supports multiple browser contexts, allowing you to isolate cookies, caches, and other browser state between different test scenarios. This feature is helpful for testing user authentication, session management, and other scenarios where maintaining separate browser contexts is necessary.</a:t>
            </a:r>
          </a:p>
        </p:txBody>
      </p:sp>
      <p:sp>
        <p:nvSpPr>
          <p:cNvPr id="4" name="Date Placeholder 3">
            <a:extLst>
              <a:ext uri="{FF2B5EF4-FFF2-40B4-BE49-F238E27FC236}">
                <a16:creationId xmlns:a16="http://schemas.microsoft.com/office/drawing/2014/main" id="{0918909A-EFE4-4A87-AA64-A9D439D08A61}"/>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0BE4D3D-0F92-40AA-8444-796296F79FE1}"/>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4A4C23AD-F175-40A7-A38A-E53CE326EA52}"/>
              </a:ext>
            </a:extLst>
          </p:cNvPr>
          <p:cNvSpPr>
            <a:spLocks noGrp="1"/>
          </p:cNvSpPr>
          <p:nvPr>
            <p:ph type="sldNum" sz="quarter" idx="12"/>
          </p:nvPr>
        </p:nvSpPr>
        <p:spPr/>
        <p:txBody>
          <a:bodyPr/>
          <a:lstStyle/>
          <a:p>
            <a:fld id="{A193C64B-2574-4D3D-B044-92D68AAEF81F}" type="slidenum">
              <a:rPr lang="en-IN" smtClean="0"/>
              <a:t>94</a:t>
            </a:fld>
            <a:endParaRPr lang="en-IN"/>
          </a:p>
        </p:txBody>
      </p:sp>
    </p:spTree>
    <p:extLst>
      <p:ext uri="{BB962C8B-B14F-4D97-AF65-F5344CB8AC3E}">
        <p14:creationId xmlns:p14="http://schemas.microsoft.com/office/powerpoint/2010/main" val="58782605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0F550-9606-40C5-8EB9-797D2E9F6230}"/>
              </a:ext>
            </a:extLst>
          </p:cNvPr>
          <p:cNvSpPr>
            <a:spLocks noGrp="1"/>
          </p:cNvSpPr>
          <p:nvPr>
            <p:ph type="title"/>
          </p:nvPr>
        </p:nvSpPr>
        <p:spPr/>
        <p:txBody>
          <a:bodyPr/>
          <a:lstStyle/>
          <a:p>
            <a:r>
              <a:rPr lang="en-US" dirty="0"/>
              <a:t>Playwright API</a:t>
            </a:r>
            <a:endParaRPr lang="en-IN" dirty="0"/>
          </a:p>
        </p:txBody>
      </p:sp>
      <p:sp>
        <p:nvSpPr>
          <p:cNvPr id="3" name="Content Placeholder 2">
            <a:extLst>
              <a:ext uri="{FF2B5EF4-FFF2-40B4-BE49-F238E27FC236}">
                <a16:creationId xmlns:a16="http://schemas.microsoft.com/office/drawing/2014/main" id="{8D182E94-5B75-40C4-A5BE-D42B3B1C47DB}"/>
              </a:ext>
            </a:extLst>
          </p:cNvPr>
          <p:cNvSpPr>
            <a:spLocks noGrp="1"/>
          </p:cNvSpPr>
          <p:nvPr>
            <p:ph idx="1"/>
          </p:nvPr>
        </p:nvSpPr>
        <p:spPr/>
        <p:txBody>
          <a:bodyPr>
            <a:normAutofit fontScale="85000" lnSpcReduction="10000"/>
          </a:bodyPr>
          <a:lstStyle/>
          <a:p>
            <a:r>
              <a:rPr lang="en-US" b="1" dirty="0"/>
              <a:t>Screenshots and Videos</a:t>
            </a:r>
            <a:r>
              <a:rPr lang="en-US" dirty="0"/>
              <a:t>: Playwright provides APIs for capturing screenshots and recording videos of test executions. You can use these features to create visual documentation, debug failing tests, or share test results with stakeholders.</a:t>
            </a:r>
          </a:p>
          <a:p>
            <a:r>
              <a:rPr lang="en-US" b="1" dirty="0"/>
              <a:t>Error Handling and Debugging: </a:t>
            </a:r>
            <a:r>
              <a:rPr lang="en-US" dirty="0"/>
              <a:t>Playwright offers robust error handling mechanisms and debugging tools to help you diagnose and troubleshoot issues in your test scripts. You can log messages, handle exceptions, and inspect browser console output to identify problems and optimize test performance.</a:t>
            </a:r>
          </a:p>
          <a:p>
            <a:r>
              <a:rPr lang="en-US" b="1" dirty="0"/>
              <a:t>Integration with Testing Frameworks: </a:t>
            </a:r>
            <a:r>
              <a:rPr lang="en-US" dirty="0"/>
              <a:t>Playwright integrates seamlessly with popular testing frameworks such as Jest, Mocha, and Jasmine. You can write and execute Playwright tests within your existing test suites, leveraging the features and capabilities of your preferred testing framework.</a:t>
            </a:r>
            <a:endParaRPr lang="en-IN" dirty="0"/>
          </a:p>
          <a:p>
            <a:endParaRPr lang="en-IN" dirty="0"/>
          </a:p>
        </p:txBody>
      </p:sp>
      <p:sp>
        <p:nvSpPr>
          <p:cNvPr id="4" name="Date Placeholder 3">
            <a:extLst>
              <a:ext uri="{FF2B5EF4-FFF2-40B4-BE49-F238E27FC236}">
                <a16:creationId xmlns:a16="http://schemas.microsoft.com/office/drawing/2014/main" id="{80C5AD79-97C6-44BC-AC04-2CC37C4C0069}"/>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12D00713-9D6D-44E6-931A-FAAD04C692A8}"/>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B316D85-96F2-4A71-B78D-004D7071EE30}"/>
              </a:ext>
            </a:extLst>
          </p:cNvPr>
          <p:cNvSpPr>
            <a:spLocks noGrp="1"/>
          </p:cNvSpPr>
          <p:nvPr>
            <p:ph type="sldNum" sz="quarter" idx="12"/>
          </p:nvPr>
        </p:nvSpPr>
        <p:spPr/>
        <p:txBody>
          <a:bodyPr/>
          <a:lstStyle/>
          <a:p>
            <a:fld id="{A193C64B-2574-4D3D-B044-92D68AAEF81F}" type="slidenum">
              <a:rPr lang="en-IN" smtClean="0"/>
              <a:t>95</a:t>
            </a:fld>
            <a:endParaRPr lang="en-IN"/>
          </a:p>
        </p:txBody>
      </p:sp>
    </p:spTree>
    <p:extLst>
      <p:ext uri="{BB962C8B-B14F-4D97-AF65-F5344CB8AC3E}">
        <p14:creationId xmlns:p14="http://schemas.microsoft.com/office/powerpoint/2010/main" val="93196947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83FD6-05E9-4258-8EAF-3CF4212472E7}"/>
              </a:ext>
            </a:extLst>
          </p:cNvPr>
          <p:cNvSpPr>
            <a:spLocks noGrp="1"/>
          </p:cNvSpPr>
          <p:nvPr>
            <p:ph type="title"/>
          </p:nvPr>
        </p:nvSpPr>
        <p:spPr/>
        <p:txBody>
          <a:bodyPr/>
          <a:lstStyle/>
          <a:p>
            <a:r>
              <a:rPr lang="en-US" dirty="0"/>
              <a:t>Representation</a:t>
            </a:r>
            <a:endParaRPr lang="en-IN" dirty="0"/>
          </a:p>
        </p:txBody>
      </p:sp>
      <p:pic>
        <p:nvPicPr>
          <p:cNvPr id="4" name="Content Placeholder 3">
            <a:extLst>
              <a:ext uri="{FF2B5EF4-FFF2-40B4-BE49-F238E27FC236}">
                <a16:creationId xmlns:a16="http://schemas.microsoft.com/office/drawing/2014/main" id="{593D5428-D417-4D79-B1EC-3CC4CB20972E}"/>
              </a:ext>
            </a:extLst>
          </p:cNvPr>
          <p:cNvPicPr>
            <a:picLocks noGrp="1" noChangeAspect="1"/>
          </p:cNvPicPr>
          <p:nvPr>
            <p:ph idx="1"/>
          </p:nvPr>
        </p:nvPicPr>
        <p:blipFill>
          <a:blip r:embed="rId2"/>
          <a:stretch>
            <a:fillRect/>
          </a:stretch>
        </p:blipFill>
        <p:spPr>
          <a:xfrm>
            <a:off x="3302323" y="2016125"/>
            <a:ext cx="5901678" cy="3449638"/>
          </a:xfrm>
          <a:prstGeom prst="rect">
            <a:avLst/>
          </a:prstGeom>
        </p:spPr>
      </p:pic>
      <p:sp>
        <p:nvSpPr>
          <p:cNvPr id="3" name="Date Placeholder 2">
            <a:extLst>
              <a:ext uri="{FF2B5EF4-FFF2-40B4-BE49-F238E27FC236}">
                <a16:creationId xmlns:a16="http://schemas.microsoft.com/office/drawing/2014/main" id="{4143FEEF-E194-45FE-BD3B-79BEB95417F7}"/>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044BB39-C7D1-4538-A620-51D52FC20F93}"/>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EE6A990A-4A5A-4C89-A325-C66D5C2B9D6E}"/>
              </a:ext>
            </a:extLst>
          </p:cNvPr>
          <p:cNvSpPr>
            <a:spLocks noGrp="1"/>
          </p:cNvSpPr>
          <p:nvPr>
            <p:ph type="sldNum" sz="quarter" idx="12"/>
          </p:nvPr>
        </p:nvSpPr>
        <p:spPr/>
        <p:txBody>
          <a:bodyPr/>
          <a:lstStyle/>
          <a:p>
            <a:fld id="{A193C64B-2574-4D3D-B044-92D68AAEF81F}" type="slidenum">
              <a:rPr lang="en-IN" smtClean="0"/>
              <a:t>96</a:t>
            </a:fld>
            <a:endParaRPr lang="en-IN"/>
          </a:p>
        </p:txBody>
      </p:sp>
    </p:spTree>
    <p:extLst>
      <p:ext uri="{BB962C8B-B14F-4D97-AF65-F5344CB8AC3E}">
        <p14:creationId xmlns:p14="http://schemas.microsoft.com/office/powerpoint/2010/main" val="194879339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E8B75-998A-4E0D-A806-899904AAD2A0}"/>
              </a:ext>
            </a:extLst>
          </p:cNvPr>
          <p:cNvSpPr>
            <a:spLocks noGrp="1"/>
          </p:cNvSpPr>
          <p:nvPr>
            <p:ph type="title"/>
          </p:nvPr>
        </p:nvSpPr>
        <p:spPr/>
        <p:txBody>
          <a:bodyPr/>
          <a:lstStyle/>
          <a:p>
            <a:r>
              <a:rPr lang="en-US" dirty="0"/>
              <a:t>Browser Context</a:t>
            </a:r>
            <a:endParaRPr lang="en-IN" dirty="0"/>
          </a:p>
        </p:txBody>
      </p:sp>
      <p:sp>
        <p:nvSpPr>
          <p:cNvPr id="3" name="Content Placeholder 2">
            <a:extLst>
              <a:ext uri="{FF2B5EF4-FFF2-40B4-BE49-F238E27FC236}">
                <a16:creationId xmlns:a16="http://schemas.microsoft.com/office/drawing/2014/main" id="{81B896F5-1A3C-46C7-9CA3-66142DB0CBB8}"/>
              </a:ext>
            </a:extLst>
          </p:cNvPr>
          <p:cNvSpPr>
            <a:spLocks noGrp="1"/>
          </p:cNvSpPr>
          <p:nvPr>
            <p:ph idx="1"/>
          </p:nvPr>
        </p:nvSpPr>
        <p:spPr/>
        <p:txBody>
          <a:bodyPr>
            <a:normAutofit/>
          </a:bodyPr>
          <a:lstStyle/>
          <a:p>
            <a:r>
              <a:rPr lang="en-US" dirty="0"/>
              <a:t>A browser context represents an isolated browsing session within a browser instance.</a:t>
            </a:r>
          </a:p>
          <a:p>
            <a:r>
              <a:rPr lang="en-US" dirty="0"/>
              <a:t>Each browser context has its own set of cookies, local storage, caches, and other browser state.</a:t>
            </a:r>
          </a:p>
          <a:p>
            <a:r>
              <a:rPr lang="en-US" dirty="0"/>
              <a:t>Browser contexts are useful for simulating different user scenarios or testing authentication mechanisms.</a:t>
            </a:r>
          </a:p>
          <a:p>
            <a:r>
              <a:rPr lang="en-US" dirty="0"/>
              <a:t>You can create multiple browser contexts within a single browser instance to run parallel tests or handle different user sessions separately.</a:t>
            </a:r>
          </a:p>
          <a:p>
            <a:endParaRPr lang="en-IN" dirty="0"/>
          </a:p>
        </p:txBody>
      </p:sp>
      <p:sp>
        <p:nvSpPr>
          <p:cNvPr id="4" name="Date Placeholder 3">
            <a:extLst>
              <a:ext uri="{FF2B5EF4-FFF2-40B4-BE49-F238E27FC236}">
                <a16:creationId xmlns:a16="http://schemas.microsoft.com/office/drawing/2014/main" id="{37CFCA74-EE69-411B-B3B9-22B7395293F2}"/>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3CD0F117-BEB4-4CC7-8416-86474E99FF57}"/>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A58F75AC-E2D9-448B-998B-7C38D80FC49D}"/>
              </a:ext>
            </a:extLst>
          </p:cNvPr>
          <p:cNvSpPr>
            <a:spLocks noGrp="1"/>
          </p:cNvSpPr>
          <p:nvPr>
            <p:ph type="sldNum" sz="quarter" idx="12"/>
          </p:nvPr>
        </p:nvSpPr>
        <p:spPr/>
        <p:txBody>
          <a:bodyPr/>
          <a:lstStyle/>
          <a:p>
            <a:fld id="{A193C64B-2574-4D3D-B044-92D68AAEF81F}" type="slidenum">
              <a:rPr lang="en-IN" smtClean="0"/>
              <a:t>97</a:t>
            </a:fld>
            <a:endParaRPr lang="en-IN"/>
          </a:p>
        </p:txBody>
      </p:sp>
    </p:spTree>
    <p:extLst>
      <p:ext uri="{BB962C8B-B14F-4D97-AF65-F5344CB8AC3E}">
        <p14:creationId xmlns:p14="http://schemas.microsoft.com/office/powerpoint/2010/main" val="132159583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04F65-747E-462C-802D-7507FBF780DB}"/>
              </a:ext>
            </a:extLst>
          </p:cNvPr>
          <p:cNvSpPr>
            <a:spLocks noGrp="1"/>
          </p:cNvSpPr>
          <p:nvPr>
            <p:ph type="title"/>
          </p:nvPr>
        </p:nvSpPr>
        <p:spPr/>
        <p:txBody>
          <a:bodyPr/>
          <a:lstStyle/>
          <a:p>
            <a:r>
              <a:rPr lang="en-US" dirty="0"/>
              <a:t>Pages</a:t>
            </a:r>
            <a:endParaRPr lang="en-IN" dirty="0"/>
          </a:p>
        </p:txBody>
      </p:sp>
      <p:sp>
        <p:nvSpPr>
          <p:cNvPr id="3" name="Content Placeholder 2">
            <a:extLst>
              <a:ext uri="{FF2B5EF4-FFF2-40B4-BE49-F238E27FC236}">
                <a16:creationId xmlns:a16="http://schemas.microsoft.com/office/drawing/2014/main" id="{03838F5D-1D9B-49EC-8810-CA5DA004DF00}"/>
              </a:ext>
            </a:extLst>
          </p:cNvPr>
          <p:cNvSpPr>
            <a:spLocks noGrp="1"/>
          </p:cNvSpPr>
          <p:nvPr>
            <p:ph idx="1"/>
          </p:nvPr>
        </p:nvSpPr>
        <p:spPr/>
        <p:txBody>
          <a:bodyPr/>
          <a:lstStyle/>
          <a:p>
            <a:r>
              <a:rPr lang="en-US" dirty="0"/>
              <a:t>A page is a single tab or window within a browser context that displays a web page.</a:t>
            </a:r>
          </a:p>
          <a:p>
            <a:r>
              <a:rPr lang="en-US" dirty="0"/>
              <a:t>You can interact with pages to navigate to URLs, interact with elements, and perform various actions.</a:t>
            </a:r>
          </a:p>
          <a:p>
            <a:r>
              <a:rPr lang="en-US" dirty="0"/>
              <a:t>Pages expose methods for interacting with the DOM, including clicking elements, typing text, and evaluating JavaScript expressions.</a:t>
            </a:r>
          </a:p>
          <a:p>
            <a:r>
              <a:rPr lang="en-US" dirty="0"/>
              <a:t>Playwright provides APIs for creating, closing, and managing pages within browser contexts dynamically.</a:t>
            </a:r>
          </a:p>
          <a:p>
            <a:endParaRPr lang="en-IN" dirty="0"/>
          </a:p>
        </p:txBody>
      </p:sp>
      <p:sp>
        <p:nvSpPr>
          <p:cNvPr id="4" name="Date Placeholder 3">
            <a:extLst>
              <a:ext uri="{FF2B5EF4-FFF2-40B4-BE49-F238E27FC236}">
                <a16:creationId xmlns:a16="http://schemas.microsoft.com/office/drawing/2014/main" id="{33EC3090-9BC4-4C50-9EEC-4068547FBDA4}"/>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250DFB15-A57C-4A4B-B078-D81F453E5D86}"/>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8BB80500-55CE-444C-9693-B96A9D944730}"/>
              </a:ext>
            </a:extLst>
          </p:cNvPr>
          <p:cNvSpPr>
            <a:spLocks noGrp="1"/>
          </p:cNvSpPr>
          <p:nvPr>
            <p:ph type="sldNum" sz="quarter" idx="12"/>
          </p:nvPr>
        </p:nvSpPr>
        <p:spPr/>
        <p:txBody>
          <a:bodyPr/>
          <a:lstStyle/>
          <a:p>
            <a:fld id="{A193C64B-2574-4D3D-B044-92D68AAEF81F}" type="slidenum">
              <a:rPr lang="en-IN" smtClean="0"/>
              <a:t>98</a:t>
            </a:fld>
            <a:endParaRPr lang="en-IN"/>
          </a:p>
        </p:txBody>
      </p:sp>
    </p:spTree>
    <p:extLst>
      <p:ext uri="{BB962C8B-B14F-4D97-AF65-F5344CB8AC3E}">
        <p14:creationId xmlns:p14="http://schemas.microsoft.com/office/powerpoint/2010/main" val="193570111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945DE-2B1A-4E21-8663-E4914C3002FA}"/>
              </a:ext>
            </a:extLst>
          </p:cNvPr>
          <p:cNvSpPr>
            <a:spLocks noGrp="1"/>
          </p:cNvSpPr>
          <p:nvPr>
            <p:ph type="title"/>
          </p:nvPr>
        </p:nvSpPr>
        <p:spPr/>
        <p:txBody>
          <a:bodyPr/>
          <a:lstStyle/>
          <a:p>
            <a:r>
              <a:rPr lang="en-US" dirty="0"/>
              <a:t>Elements</a:t>
            </a:r>
            <a:endParaRPr lang="en-IN" dirty="0"/>
          </a:p>
        </p:txBody>
      </p:sp>
      <p:sp>
        <p:nvSpPr>
          <p:cNvPr id="3" name="Content Placeholder 2">
            <a:extLst>
              <a:ext uri="{FF2B5EF4-FFF2-40B4-BE49-F238E27FC236}">
                <a16:creationId xmlns:a16="http://schemas.microsoft.com/office/drawing/2014/main" id="{9F4E24C7-000D-4A37-8E8C-A0E2876FA79B}"/>
              </a:ext>
            </a:extLst>
          </p:cNvPr>
          <p:cNvSpPr>
            <a:spLocks noGrp="1"/>
          </p:cNvSpPr>
          <p:nvPr>
            <p:ph idx="1"/>
          </p:nvPr>
        </p:nvSpPr>
        <p:spPr/>
        <p:txBody>
          <a:bodyPr/>
          <a:lstStyle/>
          <a:p>
            <a:r>
              <a:rPr lang="en-US" dirty="0"/>
              <a:t>Elements represent individual HTML elements on a web page, such as buttons, inputs, or </a:t>
            </a:r>
            <a:r>
              <a:rPr lang="en-US" dirty="0" err="1"/>
              <a:t>divs.</a:t>
            </a:r>
            <a:endParaRPr lang="en-US" dirty="0"/>
          </a:p>
          <a:p>
            <a:r>
              <a:rPr lang="en-US" dirty="0"/>
              <a:t>You can locate elements using CSS selectors, XPath expressions, or other attributes.</a:t>
            </a:r>
          </a:p>
          <a:p>
            <a:r>
              <a:rPr lang="en-US" dirty="0"/>
              <a:t>Once located, elements provide methods for interacting with them, such as clicking, typing text, or retrieving attribute values.</a:t>
            </a:r>
          </a:p>
          <a:p>
            <a:r>
              <a:rPr lang="en-US" dirty="0"/>
              <a:t>Elements can be nested within each other, forming a hierarchical structure that reflects the HTML document's DOM tree.</a:t>
            </a:r>
          </a:p>
          <a:p>
            <a:endParaRPr lang="en-IN" dirty="0"/>
          </a:p>
        </p:txBody>
      </p:sp>
      <p:sp>
        <p:nvSpPr>
          <p:cNvPr id="4" name="Date Placeholder 3">
            <a:extLst>
              <a:ext uri="{FF2B5EF4-FFF2-40B4-BE49-F238E27FC236}">
                <a16:creationId xmlns:a16="http://schemas.microsoft.com/office/drawing/2014/main" id="{32E2B89E-0C5C-466B-A33F-52F3F214FE78}"/>
              </a:ext>
            </a:extLst>
          </p:cNvPr>
          <p:cNvSpPr>
            <a:spLocks noGrp="1"/>
          </p:cNvSpPr>
          <p:nvPr>
            <p:ph type="dt" sz="half" idx="10"/>
          </p:nvPr>
        </p:nvSpPr>
        <p:spPr/>
        <p:txBody>
          <a:bodyPr/>
          <a:lstStyle/>
          <a:p>
            <a:r>
              <a:rPr lang="en-US"/>
              <a:t>Monday, 18 March 2024</a:t>
            </a:r>
            <a:endParaRPr lang="en-IN"/>
          </a:p>
        </p:txBody>
      </p:sp>
      <p:sp>
        <p:nvSpPr>
          <p:cNvPr id="5" name="Footer Placeholder 4">
            <a:extLst>
              <a:ext uri="{FF2B5EF4-FFF2-40B4-BE49-F238E27FC236}">
                <a16:creationId xmlns:a16="http://schemas.microsoft.com/office/drawing/2014/main" id="{A31265EA-14DE-4423-8177-86E63C6AA3BB}"/>
              </a:ext>
            </a:extLst>
          </p:cNvPr>
          <p:cNvSpPr>
            <a:spLocks noGrp="1"/>
          </p:cNvSpPr>
          <p:nvPr>
            <p:ph type="ftr" sz="quarter" idx="11"/>
          </p:nvPr>
        </p:nvSpPr>
        <p:spPr/>
        <p:txBody>
          <a:bodyPr/>
          <a:lstStyle/>
          <a:p>
            <a:r>
              <a:rPr lang="en-US"/>
              <a:t>Created By Sampurna A. Playwright Automation tool using JS</a:t>
            </a:r>
            <a:endParaRPr lang="en-IN"/>
          </a:p>
        </p:txBody>
      </p:sp>
      <p:sp>
        <p:nvSpPr>
          <p:cNvPr id="6" name="Slide Number Placeholder 5">
            <a:extLst>
              <a:ext uri="{FF2B5EF4-FFF2-40B4-BE49-F238E27FC236}">
                <a16:creationId xmlns:a16="http://schemas.microsoft.com/office/drawing/2014/main" id="{D00CE67A-7F67-4A2B-B589-C30C20B42ACA}"/>
              </a:ext>
            </a:extLst>
          </p:cNvPr>
          <p:cNvSpPr>
            <a:spLocks noGrp="1"/>
          </p:cNvSpPr>
          <p:nvPr>
            <p:ph type="sldNum" sz="quarter" idx="12"/>
          </p:nvPr>
        </p:nvSpPr>
        <p:spPr/>
        <p:txBody>
          <a:bodyPr/>
          <a:lstStyle/>
          <a:p>
            <a:fld id="{A193C64B-2574-4D3D-B044-92D68AAEF81F}" type="slidenum">
              <a:rPr lang="en-IN" smtClean="0"/>
              <a:t>99</a:t>
            </a:fld>
            <a:endParaRPr lang="en-IN"/>
          </a:p>
        </p:txBody>
      </p:sp>
    </p:spTree>
    <p:extLst>
      <p:ext uri="{BB962C8B-B14F-4D97-AF65-F5344CB8AC3E}">
        <p14:creationId xmlns:p14="http://schemas.microsoft.com/office/powerpoint/2010/main" val="408717223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3364</TotalTime>
  <Words>23347</Words>
  <Application>Microsoft Office PowerPoint</Application>
  <PresentationFormat>Widescreen</PresentationFormat>
  <Paragraphs>2580</Paragraphs>
  <Slides>355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355</vt:i4>
      </vt:variant>
    </vt:vector>
  </HeadingPairs>
  <TitlesOfParts>
    <vt:vector size="361" baseType="lpstr">
      <vt:lpstr>Arial</vt:lpstr>
      <vt:lpstr>Calibri</vt:lpstr>
      <vt:lpstr>Gill Sans MT</vt:lpstr>
      <vt:lpstr>Söhne</vt:lpstr>
      <vt:lpstr>Söhne Mono</vt:lpstr>
      <vt:lpstr>Gallery</vt:lpstr>
      <vt:lpstr>Playwright Automation using Javascript</vt:lpstr>
      <vt:lpstr>disclaimer</vt:lpstr>
      <vt:lpstr>Disclaimer</vt:lpstr>
      <vt:lpstr>Know your trainer</vt:lpstr>
      <vt:lpstr>About your instructor</vt:lpstr>
      <vt:lpstr>Setting the expectations</vt:lpstr>
      <vt:lpstr>Contents generated from </vt:lpstr>
      <vt:lpstr>Contents</vt:lpstr>
      <vt:lpstr>Course Contents</vt:lpstr>
      <vt:lpstr>Course Contents</vt:lpstr>
      <vt:lpstr>Course Contents </vt:lpstr>
      <vt:lpstr>Course contents</vt:lpstr>
      <vt:lpstr>Course contents</vt:lpstr>
      <vt:lpstr>List reporter</vt:lpstr>
      <vt:lpstr>Third Party Reporting</vt:lpstr>
      <vt:lpstr>PowerPoint Presentation</vt:lpstr>
      <vt:lpstr>Course contents</vt:lpstr>
      <vt:lpstr>Course contents</vt:lpstr>
      <vt:lpstr>Course contents</vt:lpstr>
      <vt:lpstr>Course contents - Student mgt project  </vt:lpstr>
      <vt:lpstr>What is playwright</vt:lpstr>
      <vt:lpstr>Introduction - Playwright</vt:lpstr>
      <vt:lpstr>What is Playwright</vt:lpstr>
      <vt:lpstr>Comparision –  Playwright /Selenium / Cypress</vt:lpstr>
      <vt:lpstr>Features</vt:lpstr>
      <vt:lpstr>Playwright Features</vt:lpstr>
      <vt:lpstr>Quiz Time</vt:lpstr>
      <vt:lpstr>Quiz</vt:lpstr>
      <vt:lpstr>Quiz</vt:lpstr>
      <vt:lpstr>Installation</vt:lpstr>
      <vt:lpstr>Installation </vt:lpstr>
      <vt:lpstr>Version Check and Upgrade</vt:lpstr>
      <vt:lpstr>System requirements​ </vt:lpstr>
      <vt:lpstr>Objects &amp; Utilities</vt:lpstr>
      <vt:lpstr>Objects &amp; Utilities</vt:lpstr>
      <vt:lpstr>Objects &amp; Utilities</vt:lpstr>
      <vt:lpstr>locator</vt:lpstr>
      <vt:lpstr>What is Locator</vt:lpstr>
      <vt:lpstr>XPath Expression: </vt:lpstr>
      <vt:lpstr>CSs Selectors</vt:lpstr>
      <vt:lpstr>Text Content: </vt:lpstr>
      <vt:lpstr>Attribute Value: </vt:lpstr>
      <vt:lpstr>Attribute selection</vt:lpstr>
      <vt:lpstr>Page.$ and page.$$ </vt:lpstr>
      <vt:lpstr>Code Examples</vt:lpstr>
      <vt:lpstr>Chaining – first, last, nth</vt:lpstr>
      <vt:lpstr>Chaining – first, last, nth</vt:lpstr>
      <vt:lpstr>Basic Commands</vt:lpstr>
      <vt:lpstr>Basic Commands </vt:lpstr>
      <vt:lpstr>Commands  </vt:lpstr>
      <vt:lpstr>Basic Commands</vt:lpstr>
      <vt:lpstr>Files structure</vt:lpstr>
      <vt:lpstr>Quiz Time</vt:lpstr>
      <vt:lpstr>Quiz</vt:lpstr>
      <vt:lpstr>Installed files &amp; Folders</vt:lpstr>
      <vt:lpstr>Hands On</vt:lpstr>
      <vt:lpstr>Sample First test script</vt:lpstr>
      <vt:lpstr>PowerPoint Presentation</vt:lpstr>
      <vt:lpstr>Test Case structure</vt:lpstr>
      <vt:lpstr>Important Blocks</vt:lpstr>
      <vt:lpstr>Setup Block</vt:lpstr>
      <vt:lpstr>Action Block: </vt:lpstr>
      <vt:lpstr>Assertion Block: </vt:lpstr>
      <vt:lpstr>Cleanup Block: </vt:lpstr>
      <vt:lpstr>Teardown Block (Optional): </vt:lpstr>
      <vt:lpstr>Test script structure </vt:lpstr>
      <vt:lpstr>Test Declaration</vt:lpstr>
      <vt:lpstr>Test Logic</vt:lpstr>
      <vt:lpstr>Assertions</vt:lpstr>
      <vt:lpstr>Hooks Setup and Teardown</vt:lpstr>
      <vt:lpstr>Environment Configuration</vt:lpstr>
      <vt:lpstr>Running Tests</vt:lpstr>
      <vt:lpstr>navigation</vt:lpstr>
      <vt:lpstr>Interactions </vt:lpstr>
      <vt:lpstr>Get By ….</vt:lpstr>
      <vt:lpstr>Basic actions </vt:lpstr>
      <vt:lpstr>Actionability Checks</vt:lpstr>
      <vt:lpstr>PowerPoint Presentation</vt:lpstr>
      <vt:lpstr>Assertions </vt:lpstr>
      <vt:lpstr>assertions</vt:lpstr>
      <vt:lpstr>Test Isolation </vt:lpstr>
      <vt:lpstr>One file, multiple browser instances</vt:lpstr>
      <vt:lpstr>Hooks </vt:lpstr>
      <vt:lpstr>Hooks</vt:lpstr>
      <vt:lpstr>Hooks</vt:lpstr>
      <vt:lpstr>Hooks</vt:lpstr>
      <vt:lpstr>Quiz Time</vt:lpstr>
      <vt:lpstr>Quiz </vt:lpstr>
      <vt:lpstr>Quiz </vt:lpstr>
      <vt:lpstr>Quiz</vt:lpstr>
      <vt:lpstr>Quiz</vt:lpstr>
      <vt:lpstr>Playwright API</vt:lpstr>
      <vt:lpstr>Playwright API</vt:lpstr>
      <vt:lpstr>Playwright API</vt:lpstr>
      <vt:lpstr>Playwright API</vt:lpstr>
      <vt:lpstr>Representation</vt:lpstr>
      <vt:lpstr>Browser Context</vt:lpstr>
      <vt:lpstr>Pages</vt:lpstr>
      <vt:lpstr>Elements</vt:lpstr>
      <vt:lpstr>Navigation Methods: </vt:lpstr>
      <vt:lpstr>Navigation Events</vt:lpstr>
      <vt:lpstr>Navigation Control: </vt:lpstr>
      <vt:lpstr>Navigating to URLs: </vt:lpstr>
      <vt:lpstr>PowerPoint Presentation</vt:lpstr>
      <vt:lpstr>Handling Navigation events </vt:lpstr>
      <vt:lpstr>Listening to Navigation Events:</vt:lpstr>
      <vt:lpstr>domcontentloaded</vt:lpstr>
      <vt:lpstr>error</vt:lpstr>
      <vt:lpstr>framenavigated</vt:lpstr>
      <vt:lpstr>Handling Page Load:</vt:lpstr>
      <vt:lpstr>Handling DOM Content Loaded:</vt:lpstr>
      <vt:lpstr>Handling Errors:</vt:lpstr>
      <vt:lpstr>Handling Frame Navigation:</vt:lpstr>
      <vt:lpstr>Interacting with elements</vt:lpstr>
      <vt:lpstr>Performing actions</vt:lpstr>
      <vt:lpstr>Performing Actions: </vt:lpstr>
      <vt:lpstr>Waiting for element</vt:lpstr>
      <vt:lpstr>Waiting for Element Availability:</vt:lpstr>
      <vt:lpstr>Retrieving info</vt:lpstr>
      <vt:lpstr>Retrieving Element Properties:</vt:lpstr>
      <vt:lpstr>Element state</vt:lpstr>
      <vt:lpstr>Handling Element State:</vt:lpstr>
      <vt:lpstr>Clicking on Elements: </vt:lpstr>
      <vt:lpstr>Insert text</vt:lpstr>
      <vt:lpstr>Typing Text:</vt:lpstr>
      <vt:lpstr>Hover</vt:lpstr>
      <vt:lpstr>Hovering Over Elements:</vt:lpstr>
      <vt:lpstr>checkboxes</vt:lpstr>
      <vt:lpstr>Interacting with Checkboxes and Radio Buttons: </vt:lpstr>
      <vt:lpstr>selecting dropdown option</vt:lpstr>
      <vt:lpstr>Selecting Options in Dropdowns: </vt:lpstr>
      <vt:lpstr>scrolling</vt:lpstr>
      <vt:lpstr>Scrolling: </vt:lpstr>
      <vt:lpstr>Keyboard shortcuts</vt:lpstr>
      <vt:lpstr>Simulating Keyboard Shortcuts:</vt:lpstr>
      <vt:lpstr>CSS Selectors:</vt:lpstr>
      <vt:lpstr>XPath Selectors:</vt:lpstr>
      <vt:lpstr>Text Content: </vt:lpstr>
      <vt:lpstr>Attributes: </vt:lpstr>
      <vt:lpstr>Element Interactions: </vt:lpstr>
      <vt:lpstr>Accessibility Selectors:</vt:lpstr>
      <vt:lpstr>Waiting for elements</vt:lpstr>
      <vt:lpstr>waitForSelector():</vt:lpstr>
      <vt:lpstr>waitForXPath():</vt:lpstr>
      <vt:lpstr>waitForTimeout(): </vt:lpstr>
      <vt:lpstr>waitForFunction(): </vt:lpstr>
      <vt:lpstr>waitForLoadState():</vt:lpstr>
      <vt:lpstr>waitForEvent():</vt:lpstr>
      <vt:lpstr>Quiz -  Playwright API Overview:</vt:lpstr>
      <vt:lpstr>Quiz</vt:lpstr>
      <vt:lpstr>Quiz</vt:lpstr>
      <vt:lpstr>Quiz - Browser Contexts</vt:lpstr>
      <vt:lpstr>Quiz - Navigation:</vt:lpstr>
      <vt:lpstr>Quiz - Loading Pages:</vt:lpstr>
      <vt:lpstr>Quiz – load State</vt:lpstr>
      <vt:lpstr>Quiz – Load State</vt:lpstr>
      <vt:lpstr>Quiz - Handling Navigation Events:</vt:lpstr>
      <vt:lpstr>Quiz</vt:lpstr>
      <vt:lpstr>Quiz - Interacting with Elements:</vt:lpstr>
      <vt:lpstr>Quiz - Clicking, Typing, and Other User Actions:</vt:lpstr>
      <vt:lpstr>Quiz - Selecting Elements (Selectors Overview):</vt:lpstr>
      <vt:lpstr>Quiz - Waiting for Elements:</vt:lpstr>
      <vt:lpstr>Advanced Interactions and Assertions</vt:lpstr>
      <vt:lpstr>Advanced User Interactions</vt:lpstr>
      <vt:lpstr>File upload &amp; Download</vt:lpstr>
      <vt:lpstr>Drag-and-drop</vt:lpstr>
      <vt:lpstr>Drag &amp; Drop code</vt:lpstr>
      <vt:lpstr>Keyboard &amp; Mouse Events</vt:lpstr>
      <vt:lpstr>Keyboard &amp; mouse events</vt:lpstr>
      <vt:lpstr>Assertions &amp; Testing</vt:lpstr>
      <vt:lpstr>Assertions</vt:lpstr>
      <vt:lpstr>assertions</vt:lpstr>
      <vt:lpstr>assertions</vt:lpstr>
      <vt:lpstr>Choosing Library</vt:lpstr>
      <vt:lpstr>Reporting</vt:lpstr>
      <vt:lpstr>Test Reporting &amp; CI</vt:lpstr>
      <vt:lpstr>Third-Party Reporting Libraries: </vt:lpstr>
      <vt:lpstr>Writing assertions for various use cases</vt:lpstr>
      <vt:lpstr>Verifying Page Title:</vt:lpstr>
      <vt:lpstr>Checking Element Visibility:</vt:lpstr>
      <vt:lpstr>Validating Text Content:</vt:lpstr>
      <vt:lpstr>Asserting Element Count:</vt:lpstr>
      <vt:lpstr>Checking Element State:</vt:lpstr>
      <vt:lpstr>Validating Element Properties:</vt:lpstr>
      <vt:lpstr>Asserting Navigation:</vt:lpstr>
      <vt:lpstr>Checking Network Requests:</vt:lpstr>
      <vt:lpstr>Validating Form Submissions:</vt:lpstr>
      <vt:lpstr>Structuring tests (describe, it blocks)</vt:lpstr>
      <vt:lpstr>Describe Block</vt:lpstr>
      <vt:lpstr>It block</vt:lpstr>
      <vt:lpstr>Nested Describe Blocks</vt:lpstr>
      <vt:lpstr>Before and After Hooks:</vt:lpstr>
      <vt:lpstr>Describe  &amp; It blocks with Hooks</vt:lpstr>
      <vt:lpstr>quiz</vt:lpstr>
      <vt:lpstr>Quiz - Drag-and-drop:</vt:lpstr>
      <vt:lpstr>Quiz - Keyboard and mouse events:</vt:lpstr>
      <vt:lpstr>Quiz - Assertions and Testing:</vt:lpstr>
      <vt:lpstr>Quiz - Structuring tests (describe, it blocks):</vt:lpstr>
      <vt:lpstr>Playwright Features Deep Dive</vt:lpstr>
      <vt:lpstr>Handling Browser Dialogs: </vt:lpstr>
      <vt:lpstr>Intercepting New Windows or Tabs: </vt:lpstr>
      <vt:lpstr>Dismissing Alert Dialogs:</vt:lpstr>
      <vt:lpstr>Working with Frames and Iframes</vt:lpstr>
      <vt:lpstr>Navigating to Frames:</vt:lpstr>
      <vt:lpstr>Interacting with Elements Inside Frames:</vt:lpstr>
      <vt:lpstr>Navigating Between Frames:</vt:lpstr>
      <vt:lpstr>Handling Nested Frames:</vt:lpstr>
      <vt:lpstr>Identifying Frames:</vt:lpstr>
      <vt:lpstr>Frame Lifecycle Events:</vt:lpstr>
      <vt:lpstr>Network Interception and Mocking </vt:lpstr>
      <vt:lpstr>Intercepting Network Requests:</vt:lpstr>
      <vt:lpstr>Mocking Responses:</vt:lpstr>
      <vt:lpstr>Dynamic Route Handling:</vt:lpstr>
      <vt:lpstr>Examples of Use Cases:</vt:lpstr>
      <vt:lpstr>Debugging and Logging:</vt:lpstr>
      <vt:lpstr>Defining the Route Handler:</vt:lpstr>
      <vt:lpstr>Mocking responses</vt:lpstr>
      <vt:lpstr>Defining the Route Handler:</vt:lpstr>
      <vt:lpstr>Code – Mock resposne</vt:lpstr>
      <vt:lpstr>Quiz Handling Pop-ups and Dialogs:</vt:lpstr>
      <vt:lpstr>Quiz - Working with Frames and Iframes:</vt:lpstr>
      <vt:lpstr>Quiz - Network Interception and Mocking:</vt:lpstr>
      <vt:lpstr>Quiz - Intercepting Network Requests:</vt:lpstr>
      <vt:lpstr>Managing States and Testing Strategies</vt:lpstr>
      <vt:lpstr>Handling Authentication</vt:lpstr>
      <vt:lpstr>State Management: </vt:lpstr>
      <vt:lpstr>Clearing State Between Tests: </vt:lpstr>
      <vt:lpstr>Using context storage for state reuse</vt:lpstr>
      <vt:lpstr>Context Storage Overview:</vt:lpstr>
      <vt:lpstr>Storing State Data: </vt:lpstr>
      <vt:lpstr>Reusing State Data Across Tests: </vt:lpstr>
      <vt:lpstr>Maintaining Test Independence: </vt:lpstr>
      <vt:lpstr>Sharing State Across Scenarios: </vt:lpstr>
      <vt:lpstr>Quiz - Authentication and State Management: </vt:lpstr>
      <vt:lpstr>Quiz - Using Context Storage for State Reuse: </vt:lpstr>
      <vt:lpstr>Automation Good Practices</vt:lpstr>
      <vt:lpstr>PowerPoint Presentation</vt:lpstr>
      <vt:lpstr>Implementation in Playwright: </vt:lpstr>
      <vt:lpstr>Page Objects: </vt:lpstr>
      <vt:lpstr>Purpose: </vt:lpstr>
      <vt:lpstr>Implementation in Playwright: </vt:lpstr>
      <vt:lpstr>Page Object Model</vt:lpstr>
      <vt:lpstr>POM</vt:lpstr>
      <vt:lpstr>POM class Example </vt:lpstr>
      <vt:lpstr>Purpose – Page object</vt:lpstr>
      <vt:lpstr>Components</vt:lpstr>
      <vt:lpstr>Implementation</vt:lpstr>
      <vt:lpstr>POM Login Class</vt:lpstr>
      <vt:lpstr>Pom Home Page class</vt:lpstr>
      <vt:lpstr>Actual Pom usage</vt:lpstr>
      <vt:lpstr>Dealing with flaky tests</vt:lpstr>
      <vt:lpstr>Identification of Flaky tests </vt:lpstr>
      <vt:lpstr>Root Cause Analysis: </vt:lpstr>
      <vt:lpstr>Mitigation Strategies: </vt:lpstr>
      <vt:lpstr>Collaboration: </vt:lpstr>
      <vt:lpstr>Quiz - Code Modularity and Page Objects: </vt:lpstr>
      <vt:lpstr>Page Object Model (POM) Introduction: </vt:lpstr>
      <vt:lpstr>Dealing with Flaky Tests: </vt:lpstr>
      <vt:lpstr>Accessibility, Visual Testing, and Reporting</vt:lpstr>
      <vt:lpstr>Introduction to Accessibility Testing: </vt:lpstr>
      <vt:lpstr>Common Accessibility Issues: </vt:lpstr>
      <vt:lpstr>Benefits of Accessibility Testing: </vt:lpstr>
      <vt:lpstr>Approaches to Accessibility Testing: </vt:lpstr>
      <vt:lpstr>Best Practices for Accessibility Testing: </vt:lpstr>
      <vt:lpstr>Tools for Accessibility Testing: </vt:lpstr>
      <vt:lpstr>Strict Countries for Accessibility</vt:lpstr>
      <vt:lpstr>Reporting</vt:lpstr>
      <vt:lpstr>Metrics and Reporting: </vt:lpstr>
      <vt:lpstr>Visual Regression Testing</vt:lpstr>
      <vt:lpstr>Introduction to Visual Regression Testing: </vt:lpstr>
      <vt:lpstr>Common Use Cases: </vt:lpstr>
      <vt:lpstr>How Visual Regression Testing Works: </vt:lpstr>
      <vt:lpstr>Benefits of Visual Regression Testing: </vt:lpstr>
      <vt:lpstr>Approaches to Visual Regression Testing: </vt:lpstr>
      <vt:lpstr>Best Practices for Visual Regression Testing: </vt:lpstr>
      <vt:lpstr>Tools for Visual Regression Testing: </vt:lpstr>
      <vt:lpstr>Reporting and Continuous Integration</vt:lpstr>
      <vt:lpstr>Reporting in Playwright: </vt:lpstr>
      <vt:lpstr>Continuous Integration (CI) with Playwright: </vt:lpstr>
      <vt:lpstr>Key Benefits of Reporting and CI in Playwright: </vt:lpstr>
      <vt:lpstr>Best Practices for Reporting and CI: </vt:lpstr>
      <vt:lpstr>Generating test reports</vt:lpstr>
      <vt:lpstr>Built-in Reporting: </vt:lpstr>
      <vt:lpstr>Configuring Report Generation: </vt:lpstr>
      <vt:lpstr>Running Tests with Report Generation: </vt:lpstr>
      <vt:lpstr>Analyzing Test Reports: </vt:lpstr>
      <vt:lpstr>Integration with Continuous Integration (CI): </vt:lpstr>
      <vt:lpstr>Quiz - Visual Regression Testing: </vt:lpstr>
      <vt:lpstr>Reporting and Continuous Integration: </vt:lpstr>
      <vt:lpstr>Generating test reports: </vt:lpstr>
      <vt:lpstr>Setting up Playwright with CI/CD (e.g., GitHub Actions): </vt:lpstr>
      <vt:lpstr>Advanced Topics and Custom Tools </vt:lpstr>
      <vt:lpstr>Custom browser contexts</vt:lpstr>
      <vt:lpstr>Devices: </vt:lpstr>
      <vt:lpstr>Emulating Devices</vt:lpstr>
      <vt:lpstr>Browser Launch Options: </vt:lpstr>
      <vt:lpstr>Launch options</vt:lpstr>
      <vt:lpstr>Context Options: </vt:lpstr>
      <vt:lpstr>permissions</vt:lpstr>
      <vt:lpstr>permissions</vt:lpstr>
      <vt:lpstr>permissions</vt:lpstr>
      <vt:lpstr>Permissions – playwright config</vt:lpstr>
      <vt:lpstr>Quiz  - Custom Browser Contexts and Devices: </vt:lpstr>
      <vt:lpstr>Quiz - Emulating Devices: </vt:lpstr>
      <vt:lpstr>Quiz - Custom Browser Options: </vt:lpstr>
      <vt:lpstr>DEbugging</vt:lpstr>
      <vt:lpstr>Debugging in Powershell</vt:lpstr>
      <vt:lpstr>Various debug options</vt:lpstr>
      <vt:lpstr>Various debug options</vt:lpstr>
      <vt:lpstr>Various debug options</vt:lpstr>
      <vt:lpstr>//Remove Debugging in power shell </vt:lpstr>
      <vt:lpstr>Passing Debug option</vt:lpstr>
      <vt:lpstr>Code Generator</vt:lpstr>
      <vt:lpstr>Code Generator Command</vt:lpstr>
      <vt:lpstr>Trace</vt:lpstr>
      <vt:lpstr>trace</vt:lpstr>
      <vt:lpstr>Trace online</vt:lpstr>
      <vt:lpstr>Run tests in VS Code </vt:lpstr>
      <vt:lpstr>Run test IN VS code</vt:lpstr>
      <vt:lpstr>Context options</vt:lpstr>
      <vt:lpstr>Context Option</vt:lpstr>
      <vt:lpstr>Devices</vt:lpstr>
      <vt:lpstr>Phones</vt:lpstr>
      <vt:lpstr>Tablets:</vt:lpstr>
      <vt:lpstr>Grep commands</vt:lpstr>
      <vt:lpstr>Grep commands</vt:lpstr>
      <vt:lpstr>Grep commands</vt:lpstr>
      <vt:lpstr>Grep commands</vt:lpstr>
      <vt:lpstr>Grep commands</vt:lpstr>
      <vt:lpstr>Example commands</vt:lpstr>
      <vt:lpstr>commands</vt:lpstr>
      <vt:lpstr>commands</vt:lpstr>
      <vt:lpstr>commands</vt:lpstr>
      <vt:lpstr>commands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100 Terminologies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Playwright Automation</dc:title>
  <dc:creator>dell</dc:creator>
  <cp:lastModifiedBy>Sampurna Atmaramani</cp:lastModifiedBy>
  <cp:revision>1094</cp:revision>
  <dcterms:created xsi:type="dcterms:W3CDTF">2024-03-09T11:33:23Z</dcterms:created>
  <dcterms:modified xsi:type="dcterms:W3CDTF">2024-03-19T14:09:12Z</dcterms:modified>
</cp:coreProperties>
</file>