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80" autoAdjust="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7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9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7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4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8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06E1-40CB-4AD5-A79E-6D47A99B343F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aptubes.com/carbon-nanotubes-properties-and-application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heaptubes.com/product-category/single-walled-carbon-nanotub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heaptubes.com/product-category/multi-walled-carbon-nanotubes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3069" y="2472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2"/>
              </a:rPr>
              <a:t>https://www.cheaptubes.com/carbon-nanotubes-properties-and-applications/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54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42" y="1249281"/>
            <a:ext cx="689610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3622" y="149490"/>
            <a:ext cx="556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Carbon Nanotubes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3622" y="6026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Carbon nanotubes are tubes made of carbon with diameters typically measured in nanometers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1732" y="364094"/>
            <a:ext cx="47906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Carbon Nanotubes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9041" y="4649467"/>
            <a:ext cx="35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Single Walled Carbon Nanotubes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33" y="2175455"/>
            <a:ext cx="3386556" cy="2197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02" y="2175455"/>
            <a:ext cx="2911150" cy="21970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0366" y="4372468"/>
            <a:ext cx="3502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Multi Walled Carbon Nanotubes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6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042" y="130830"/>
            <a:ext cx="5200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i="1" dirty="0"/>
              <a:t>Carbon Nanotubes Properties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403107" y="986326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Source Sans Pro"/>
              </a:rPr>
              <a:t>Electrical Conductivity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987" y="1358377"/>
            <a:ext cx="10948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highly conducting, and hence can be said to be metallic.  Their conductivity has been shown to be a function of their chirality (degree of twist), as well as their diameter.  CNTs can be either metallic or semi-conducting in their electrical behavior.</a:t>
            </a:r>
          </a:p>
          <a:p>
            <a:endParaRPr lang="en-US" dirty="0"/>
          </a:p>
          <a:p>
            <a:r>
              <a:rPr lang="en-US" dirty="0"/>
              <a:t>The resistivity of the SWNT ropes was in the order of 10</a:t>
            </a:r>
            <a:r>
              <a:rPr lang="en-US" baseline="30000" dirty="0"/>
              <a:t>–4</a:t>
            </a:r>
            <a:r>
              <a:rPr lang="en-US" dirty="0"/>
              <a:t> ohm-cm at 27°C.  This means that SWNT ropes are the most conductive carbon fibers known.  The current density that was possible to achieve was 10</a:t>
            </a:r>
            <a:r>
              <a:rPr lang="en-US" baseline="30000" dirty="0"/>
              <a:t>7</a:t>
            </a:r>
            <a:r>
              <a:rPr lang="en-US" dirty="0"/>
              <a:t> A/cm</a:t>
            </a:r>
            <a:r>
              <a:rPr lang="en-US" baseline="30000" dirty="0"/>
              <a:t>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3107" y="3207012"/>
            <a:ext cx="2715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effectLst/>
                <a:latin typeface="Source Sans Pro"/>
              </a:rPr>
              <a:t>Strength And Elasticity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987" y="3670653"/>
            <a:ext cx="10948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carbon atoms of a single (graphene) sheet of graphite form a planar honeycomb lattice, in which each atom is connected via a strong chemical bond to three neighboring atoms. Because of these strong bonds, the basal-plane elastic modulus of graphite is one of the largest of any known material.</a:t>
            </a:r>
          </a:p>
          <a:p>
            <a:endParaRPr lang="en-US" dirty="0"/>
          </a:p>
          <a:p>
            <a:r>
              <a:rPr lang="en-US" dirty="0"/>
              <a:t>The current Young’s modulus value of SWNTs is about 1 </a:t>
            </a:r>
            <a:r>
              <a:rPr lang="en-US" dirty="0" err="1"/>
              <a:t>TeraPascal</a:t>
            </a:r>
            <a:r>
              <a:rPr lang="en-US" dirty="0"/>
              <a:t>, but this value has been disputed, and a value as high as 1.8 </a:t>
            </a:r>
            <a:r>
              <a:rPr lang="en-US" dirty="0" err="1"/>
              <a:t>Tpa</a:t>
            </a:r>
            <a:r>
              <a:rPr lang="en-US" dirty="0"/>
              <a:t> has been reported.  Other values significantly higher than that have also been reported.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107" y="986326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Thermal Conductivity And Expansion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987" y="1358377"/>
            <a:ext cx="10948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 of Pennsylvania indicates that CNTs may be the best heat-conducting material man has ever known. Ultra-small SWNTs have even been shown to exhibit </a:t>
            </a:r>
            <a:r>
              <a:rPr lang="en-US" i="1" dirty="0"/>
              <a:t>superconductivity</a:t>
            </a:r>
            <a:r>
              <a:rPr lang="en-US" dirty="0"/>
              <a:t> below 20</a:t>
            </a:r>
            <a:r>
              <a:rPr lang="en-US" baseline="30000" dirty="0"/>
              <a:t>o</a:t>
            </a:r>
            <a:r>
              <a:rPr lang="en-US" dirty="0"/>
              <a:t>K.</a:t>
            </a:r>
          </a:p>
          <a:p>
            <a:r>
              <a:rPr lang="en-US" dirty="0"/>
              <a:t>The strong in-plane graphitic C-C bonds make them exceptionally strong and stiff against axial strains. The almost zero in-plane thermal expansion but large inter-plane expansion of SWNTs implies strong in-plane coupling and high flexibility against </a:t>
            </a:r>
            <a:r>
              <a:rPr lang="en-US" dirty="0" err="1"/>
              <a:t>nonaxial</a:t>
            </a:r>
            <a:r>
              <a:rPr lang="en-US" dirty="0"/>
              <a:t> strains.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4986" y="3340359"/>
            <a:ext cx="1094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emission results from the tunneling of electrons from a metal tip into vacuum, under application of a strong electric field. The small diameter and high aspect ratio of CNTs is very favorable for field emission. Even for moderate voltages, a strong electric field develops at the free end of supported CNTs because of their sharpness.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3107" y="2971027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effectLst/>
                <a:latin typeface="Source Sans Pro"/>
              </a:rPr>
              <a:t>Electron Emission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45" y="4394856"/>
            <a:ext cx="615461" cy="570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107" y="5344422"/>
            <a:ext cx="216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effectLst/>
                <a:latin typeface="Source Sans Pro"/>
              </a:rPr>
              <a:t>High Aspect Ratio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985" y="5667587"/>
            <a:ext cx="1094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CNTs have proven to be an excellent additive to impart electrical conductivity in plastics. Their high aspect ratio (about 1000:1) imparts electrical conductivity at lower loadings, compared to conventional additive materials such as carbon black, chopped carbon fiber, or stainless steel fiber.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1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8649" y="2883849"/>
            <a:ext cx="7195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i="1" dirty="0">
                <a:solidFill>
                  <a:srgbClr val="333333"/>
                </a:solidFill>
                <a:latin typeface="Source Sans Pro"/>
              </a:rPr>
              <a:t>Carbon Nanotubes Applications</a:t>
            </a:r>
            <a:endParaRPr lang="en-IN" sz="36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6603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981" y="1819975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Source Sans Pro"/>
              </a:rPr>
              <a:t>Energy Storage</a:t>
            </a:r>
            <a:endParaRPr lang="en-IN" b="1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10295" y="215306"/>
            <a:ext cx="5645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1" dirty="0">
                <a:solidFill>
                  <a:srgbClr val="333333"/>
                </a:solidFill>
                <a:latin typeface="Source Sans Pro"/>
              </a:rPr>
              <a:t>Carbon Nanotubes Applications</a:t>
            </a:r>
            <a:endParaRPr lang="en-IN" sz="2800" dirty="0">
              <a:solidFill>
                <a:srgbClr val="333333"/>
              </a:solidFill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981" y="218930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Source Sans Pro"/>
              </a:rPr>
              <a:t>Molecular Electronics</a:t>
            </a:r>
            <a:endParaRPr lang="en-IN" b="1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81" y="255863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Source Sans Pro"/>
              </a:rPr>
              <a:t>Thermal Materials</a:t>
            </a:r>
            <a:endParaRPr lang="en-IN" b="1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981" y="292797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Source Sans Pro"/>
              </a:rPr>
              <a:t>Structural Materials</a:t>
            </a:r>
            <a:endParaRPr lang="en-IN" b="1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981" y="3297303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Source Sans Pro"/>
              </a:rPr>
              <a:t>Electrical Emitters</a:t>
            </a:r>
            <a:endParaRPr lang="en-IN" b="1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981" y="3666635"/>
            <a:ext cx="226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Source Sans Pro"/>
              </a:rPr>
              <a:t>Fabrics And Fibres</a:t>
            </a:r>
            <a:endParaRPr lang="en-IN" b="1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981" y="4405299"/>
            <a:ext cx="339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ource Sans Pro"/>
              </a:rPr>
              <a:t>CNTs Air And Water Filtration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/>
              <a:latin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9548" y="5100002"/>
            <a:ext cx="360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MORE!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5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5168" y="2967335"/>
            <a:ext cx="4461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Work yet to do</a:t>
            </a:r>
          </a:p>
        </p:txBody>
      </p:sp>
    </p:spTree>
    <p:extLst>
      <p:ext uri="{BB962C8B-B14F-4D97-AF65-F5344CB8AC3E}">
        <p14:creationId xmlns:p14="http://schemas.microsoft.com/office/powerpoint/2010/main" val="420025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315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Shahil Hussain</dc:creator>
  <cp:lastModifiedBy>Shahil Hussain</cp:lastModifiedBy>
  <cp:revision>15</cp:revision>
  <dcterms:created xsi:type="dcterms:W3CDTF">2019-12-17T16:09:17Z</dcterms:created>
  <dcterms:modified xsi:type="dcterms:W3CDTF">2019-12-19T13:04:05Z</dcterms:modified>
</cp:coreProperties>
</file>