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5FE"/>
    <a:srgbClr val="99CCFF"/>
    <a:srgbClr val="C3CAFD"/>
    <a:srgbClr val="AAB4FC"/>
    <a:srgbClr val="5AA7FC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668B797-180C-4CE2-9D66-1ED9F2C7B8BE}"/>
              </a:ext>
            </a:extLst>
          </p:cNvPr>
          <p:cNvSpPr/>
          <p:nvPr/>
        </p:nvSpPr>
        <p:spPr>
          <a:xfrm>
            <a:off x="1097280" y="1170432"/>
            <a:ext cx="4096512" cy="749808"/>
          </a:xfrm>
          <a:prstGeom prst="wedgeRoundRectCallout">
            <a:avLst>
              <a:gd name="adj1" fmla="val -52082"/>
              <a:gd name="adj2" fmla="val 39371"/>
              <a:gd name="adj3" fmla="val 16667"/>
            </a:avLst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q-AL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23AEB1B-19C3-414F-9EAA-7CAD6733FBD7}"/>
              </a:ext>
            </a:extLst>
          </p:cNvPr>
          <p:cNvSpPr/>
          <p:nvPr/>
        </p:nvSpPr>
        <p:spPr>
          <a:xfrm>
            <a:off x="2840736" y="2286000"/>
            <a:ext cx="4096512" cy="749808"/>
          </a:xfrm>
          <a:prstGeom prst="wedgeRoundRectCallout">
            <a:avLst>
              <a:gd name="adj1" fmla="val 52158"/>
              <a:gd name="adj2" fmla="val 38152"/>
              <a:gd name="adj3" fmla="val 16667"/>
            </a:avLst>
          </a:prstGeom>
          <a:solidFill>
            <a:srgbClr val="E2E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q-AL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EF75D80-9EDE-4D2D-8DD7-B8C3601F5773}"/>
              </a:ext>
            </a:extLst>
          </p:cNvPr>
          <p:cNvSpPr/>
          <p:nvPr/>
        </p:nvSpPr>
        <p:spPr>
          <a:xfrm>
            <a:off x="1097280" y="3429000"/>
            <a:ext cx="4096512" cy="749808"/>
          </a:xfrm>
          <a:prstGeom prst="wedgeRoundRectCallout">
            <a:avLst>
              <a:gd name="adj1" fmla="val -52082"/>
              <a:gd name="adj2" fmla="val 39371"/>
              <a:gd name="adj3" fmla="val 16667"/>
            </a:avLst>
          </a:prstGeom>
          <a:solidFill>
            <a:srgbClr val="5AA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q-AL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F910F79-5ACC-494D-B9DA-796B831F7016}"/>
              </a:ext>
            </a:extLst>
          </p:cNvPr>
          <p:cNvSpPr/>
          <p:nvPr/>
        </p:nvSpPr>
        <p:spPr>
          <a:xfrm>
            <a:off x="2840736" y="4443984"/>
            <a:ext cx="4096512" cy="749808"/>
          </a:xfrm>
          <a:prstGeom prst="wedgeRoundRectCallout">
            <a:avLst>
              <a:gd name="adj1" fmla="val 52158"/>
              <a:gd name="adj2" fmla="val 38152"/>
              <a:gd name="adj3" fmla="val 16667"/>
            </a:avLst>
          </a:prstGeom>
          <a:solidFill>
            <a:srgbClr val="C3C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8999193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wictor95@bk.ru</dc:creator>
  <cp:lastModifiedBy>wictor95@bk.ru</cp:lastModifiedBy>
  <cp:revision>4</cp:revision>
  <dcterms:created xsi:type="dcterms:W3CDTF">2019-07-17T04:06:00Z</dcterms:created>
  <dcterms:modified xsi:type="dcterms:W3CDTF">2019-07-17T06:01:17Z</dcterms:modified>
</cp:coreProperties>
</file>