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DA80-371D-3344-BAF6-86AE0E5A5F4B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9DF20-96CF-AF48-844B-288A025FD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9DF20-96CF-AF48-844B-288A025FD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9DF20-96CF-AF48-844B-288A025FD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3EEB69-8699-B047-A8F7-07649F34FFA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112723-09E9-E644-898D-CF1254165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Thinker</a:t>
            </a:r>
            <a:endParaRPr lang="en-US" dirty="0"/>
          </a:p>
        </p:txBody>
      </p:sp>
      <p:pic>
        <p:nvPicPr>
          <p:cNvPr id="9" name="Content Placeholder 8" descr="Unknown-4.(null)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-24877" b="-24877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1833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Enjoy Science &amp; Math</a:t>
            </a:r>
          </a:p>
          <a:p>
            <a:r>
              <a:rPr lang="en-US" dirty="0" smtClean="0"/>
              <a:t>You Are an Analytical Thinker</a:t>
            </a:r>
          </a:p>
          <a:p>
            <a:r>
              <a:rPr lang="en-US" dirty="0" smtClean="0"/>
              <a:t>You Like Working With Ideas</a:t>
            </a:r>
          </a:p>
          <a:p>
            <a:r>
              <a:rPr lang="en-US" dirty="0" smtClean="0"/>
              <a:t>You Prefer to Work Alone</a:t>
            </a:r>
          </a:p>
          <a:p>
            <a:r>
              <a:rPr lang="en-US" dirty="0" smtClean="0"/>
              <a:t>You Prefer Intellectual Jobs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191000" cy="6400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Investigative: The Scholar!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You Like?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Organizer</a:t>
            </a:r>
            <a:endParaRPr lang="en-US" dirty="0"/>
          </a:p>
        </p:txBody>
      </p:sp>
      <p:pic>
        <p:nvPicPr>
          <p:cNvPr id="9" name="Content Placeholder 8" descr="Unknown-4.(null)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816496" y="2857342"/>
            <a:ext cx="3250864" cy="3162457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600" y="2630567"/>
            <a:ext cx="3886200" cy="37644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Like Working with Numbers and Data</a:t>
            </a:r>
          </a:p>
          <a:p>
            <a:r>
              <a:rPr lang="en-US" dirty="0" smtClean="0"/>
              <a:t>You Pay Close Attention to Detail</a:t>
            </a:r>
          </a:p>
          <a:p>
            <a:r>
              <a:rPr lang="en-US" dirty="0" smtClean="0"/>
              <a:t>You Enjoy Highly Structured Situations with Clear- Cut Rules.</a:t>
            </a:r>
          </a:p>
          <a:p>
            <a:r>
              <a:rPr lang="en-US" dirty="0" smtClean="0"/>
              <a:t>You Like to keep things Organized </a:t>
            </a:r>
          </a:p>
          <a:p>
            <a:r>
              <a:rPr lang="en-US" dirty="0" smtClean="0"/>
              <a:t>You Prefer a Stable &amp; Secure Job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32647" y="1752599"/>
            <a:ext cx="4467953" cy="877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Conventional: The Mr./ Ms Dependable!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877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You Like?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Persuader</a:t>
            </a:r>
            <a:endParaRPr lang="en-US" dirty="0"/>
          </a:p>
        </p:txBody>
      </p:sp>
      <p:pic>
        <p:nvPicPr>
          <p:cNvPr id="9" name="Content Placeholder 8" descr="Unknown-4.(null)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32647" y="2832100"/>
            <a:ext cx="4252053" cy="344170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53000" y="2630567"/>
            <a:ext cx="3733800" cy="39734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Like Selling Things or Convincing Others For an Idea</a:t>
            </a:r>
          </a:p>
          <a:p>
            <a:r>
              <a:rPr lang="en-US" dirty="0" smtClean="0"/>
              <a:t>You Enjoy Leading Others</a:t>
            </a:r>
          </a:p>
          <a:p>
            <a:r>
              <a:rPr lang="en-US" dirty="0" smtClean="0"/>
              <a:t>You Enjoy Speaking in Public</a:t>
            </a:r>
          </a:p>
          <a:p>
            <a:r>
              <a:rPr lang="en-US" dirty="0" smtClean="0"/>
              <a:t>You Like to do work which gives lots of money, power &amp; status </a:t>
            </a:r>
          </a:p>
          <a:p>
            <a:r>
              <a:rPr lang="en-US" dirty="0" smtClean="0"/>
              <a:t>You Prefer a High Profile, Influential Job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32647" y="1752599"/>
            <a:ext cx="4620353" cy="877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Enterprising: The Entrepreneur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53000" y="1752600"/>
            <a:ext cx="3733800" cy="877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You Like?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Doer</a:t>
            </a:r>
            <a:endParaRPr lang="en-US" dirty="0"/>
          </a:p>
        </p:txBody>
      </p:sp>
      <p:pic>
        <p:nvPicPr>
          <p:cNvPr id="9" name="Content Placeholder 8" descr="Unknown-4.(null)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32646" y="2832100"/>
            <a:ext cx="3909153" cy="344170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53000" y="2630567"/>
            <a:ext cx="3733800" cy="39734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Like Working with Tools &amp; Machines</a:t>
            </a:r>
          </a:p>
          <a:p>
            <a:r>
              <a:rPr lang="en-US" dirty="0" smtClean="0"/>
              <a:t>You Enjoy Being Outdoors Even in Extreme Weather </a:t>
            </a:r>
          </a:p>
          <a:p>
            <a:r>
              <a:rPr lang="en-US" dirty="0" smtClean="0"/>
              <a:t>You Like to work with Plants &amp; Animals</a:t>
            </a:r>
          </a:p>
          <a:p>
            <a:r>
              <a:rPr lang="en-US" dirty="0" smtClean="0"/>
              <a:t>You Like Work Which Requires Good Motor Coordination &amp; Dexterity with Hands</a:t>
            </a:r>
          </a:p>
          <a:p>
            <a:r>
              <a:rPr lang="en-US" dirty="0" smtClean="0"/>
              <a:t>You Prefer a Job That Has a Lot of Physical Activity &amp; Hard Work Involved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32647" y="1752599"/>
            <a:ext cx="4620353" cy="877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Realistic: The Physical Person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53000" y="1752600"/>
            <a:ext cx="3733800" cy="877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You Like?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Creator</a:t>
            </a:r>
            <a:endParaRPr lang="en-US" dirty="0"/>
          </a:p>
        </p:txBody>
      </p:sp>
      <p:pic>
        <p:nvPicPr>
          <p:cNvPr id="9" name="Content Placeholder 8" descr="Unknown-4.(null)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48360" y="2832100"/>
            <a:ext cx="4020627" cy="344170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53000" y="2630567"/>
            <a:ext cx="3733800" cy="39734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Like Doing Creative Work</a:t>
            </a:r>
          </a:p>
          <a:p>
            <a:r>
              <a:rPr lang="en-US" dirty="0" smtClean="0"/>
              <a:t>You Enjoy Art, Music, Literature and Poetry</a:t>
            </a:r>
          </a:p>
          <a:p>
            <a:r>
              <a:rPr lang="en-US" dirty="0" smtClean="0"/>
              <a:t>You Like to Toy with an Idea and Express It </a:t>
            </a:r>
          </a:p>
          <a:p>
            <a:r>
              <a:rPr lang="en-US" dirty="0" smtClean="0"/>
              <a:t>You Like to Work in Unstructured Setting with Minimal Rules</a:t>
            </a:r>
          </a:p>
          <a:p>
            <a:r>
              <a:rPr lang="en-US" dirty="0" smtClean="0"/>
              <a:t>You Prefer Working Alone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32647" y="1752599"/>
            <a:ext cx="4620353" cy="877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Artistic: The Artist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53000" y="1752600"/>
            <a:ext cx="3733800" cy="877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You Like?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Helper</a:t>
            </a:r>
            <a:endParaRPr lang="en-US" dirty="0"/>
          </a:p>
        </p:txBody>
      </p:sp>
      <p:pic>
        <p:nvPicPr>
          <p:cNvPr id="9" name="Content Placeholder 8" descr="Unknown-4.(null)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32647" y="3000870"/>
            <a:ext cx="4252053" cy="310416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53000" y="2630567"/>
            <a:ext cx="3733800" cy="39734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Like Helping Other People</a:t>
            </a:r>
          </a:p>
          <a:p>
            <a:r>
              <a:rPr lang="en-US" dirty="0" smtClean="0"/>
              <a:t>You Have Good Communication Skills</a:t>
            </a:r>
          </a:p>
          <a:p>
            <a:r>
              <a:rPr lang="en-US" dirty="0" smtClean="0"/>
              <a:t>You Enjoy Social Situations</a:t>
            </a:r>
          </a:p>
          <a:p>
            <a:r>
              <a:rPr lang="en-US" dirty="0" smtClean="0"/>
              <a:t>You Like to Work for Social Causes &amp; Individuals Development</a:t>
            </a:r>
          </a:p>
          <a:p>
            <a:r>
              <a:rPr lang="en-US" dirty="0" smtClean="0"/>
              <a:t>You Like to Educate, Inform &amp; Advice People by Understanding their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32647" y="1752599"/>
            <a:ext cx="4620353" cy="877969"/>
          </a:xfrm>
        </p:spPr>
        <p:txBody>
          <a:bodyPr>
            <a:noAutofit/>
          </a:bodyPr>
          <a:lstStyle/>
          <a:p>
            <a:r>
              <a:rPr lang="en-US" sz="2800" dirty="0" smtClean="0"/>
              <a:t>Social: The People Person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53000" y="1752600"/>
            <a:ext cx="3733800" cy="877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You Like?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</TotalTime>
  <Words>297</Words>
  <Application>Microsoft Macintosh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The Thinker</vt:lpstr>
      <vt:lpstr>The Organizer</vt:lpstr>
      <vt:lpstr>The Persuader</vt:lpstr>
      <vt:lpstr>The Doer</vt:lpstr>
      <vt:lpstr>The Creator</vt:lpstr>
      <vt:lpstr>The Helper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Thinker</dc:title>
  <dc:creator>Alok Deo Singh</dc:creator>
  <cp:lastModifiedBy>Alok Deo Singh</cp:lastModifiedBy>
  <cp:revision>4</cp:revision>
  <dcterms:created xsi:type="dcterms:W3CDTF">2014-03-16T03:55:13Z</dcterms:created>
  <dcterms:modified xsi:type="dcterms:W3CDTF">2014-03-16T04:03:01Z</dcterms:modified>
</cp:coreProperties>
</file>