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7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3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968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68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237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13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8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1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6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3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0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5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7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2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6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9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7EB9FD-5A6F-42D4-A4DA-60170F878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1225" y="545690"/>
            <a:ext cx="10722078" cy="3357662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『</a:t>
            </a:r>
            <a:r>
              <a:rPr kumimoji="1" lang="ja-JP" altLang="en-US" dirty="0">
                <a:solidFill>
                  <a:schemeClr val="tx1"/>
                </a:solidFill>
              </a:rPr>
              <a:t>共有</a:t>
            </a:r>
            <a:r>
              <a:rPr kumimoji="1" lang="en-US" altLang="ja-JP" dirty="0" err="1">
                <a:solidFill>
                  <a:schemeClr val="tx1"/>
                </a:solidFill>
              </a:rPr>
              <a:t>Todo</a:t>
            </a:r>
            <a:r>
              <a:rPr kumimoji="1" lang="ja-JP" altLang="en-US" dirty="0">
                <a:solidFill>
                  <a:schemeClr val="tx1"/>
                </a:solidFill>
              </a:rPr>
              <a:t>リスト</a:t>
            </a:r>
            <a:r>
              <a:rPr kumimoji="1" lang="en-US" altLang="ja-JP" dirty="0">
                <a:solidFill>
                  <a:schemeClr val="tx1"/>
                </a:solidFill>
              </a:rPr>
              <a:t>』</a:t>
            </a:r>
            <a:r>
              <a:rPr kumimoji="1" lang="ja-JP" altLang="en-US" dirty="0">
                <a:solidFill>
                  <a:schemeClr val="tx1"/>
                </a:solidFill>
              </a:rPr>
              <a:t>作成における進捗状況報告書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C314D0-9A19-438A-B516-27641CECA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4072"/>
            <a:ext cx="9819694" cy="2158238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市川晴也（作成者）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　　　　　　　　　　　　　　　　　　　　　　　　　　　　近藤羽音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　　　　　　　　　　　　　　　　　　　　　　　　　　　佐藤央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　　　　　　　　　　　　　　　　　　　　　　　　　　　　渡邉幹斗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14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FFFE6E-26BE-4A9A-9133-E2E5B418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31" y="1745226"/>
            <a:ext cx="8596668" cy="3092245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はじめに、、、</a:t>
            </a:r>
            <a:br>
              <a:rPr lang="en-US" altLang="ja-JP" dirty="0">
                <a:solidFill>
                  <a:schemeClr val="tx1"/>
                </a:solidFill>
              </a:rPr>
            </a:b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進捗状況をまとめる際に、勘違いで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ｍｄ記法でまとめてしまったので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今回はそれを貼らせていただきます。</a:t>
            </a:r>
            <a:br>
              <a:rPr lang="en-US" altLang="ja-JP" dirty="0">
                <a:solidFill>
                  <a:schemeClr val="tx1"/>
                </a:solidFill>
              </a:rPr>
            </a:b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89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63580CA-4C15-4FE5-9AC9-128EC6EA9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61" t="15972" r="20833" b="19861"/>
          <a:stretch/>
        </p:blipFill>
        <p:spPr>
          <a:xfrm>
            <a:off x="1200149" y="362818"/>
            <a:ext cx="9791701" cy="635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0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5E1FF7B-5873-4EDD-9D07-21212FB6A0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35" t="61944" r="20399" b="20000"/>
          <a:stretch/>
        </p:blipFill>
        <p:spPr>
          <a:xfrm>
            <a:off x="657224" y="2266084"/>
            <a:ext cx="10691813" cy="19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90287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20</Words>
  <Application>Microsoft Office PowerPoint</Application>
  <PresentationFormat>ワイド画面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ファセット</vt:lpstr>
      <vt:lpstr>『共有Todoリスト』作成における進捗状況報告書</vt:lpstr>
      <vt:lpstr>はじめに、、、  進捗状況をまとめる際に、勘違いで ｍｄ記法でまとめてしまったので 今回はそれを貼らせていただきます。 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『共有Todoリスト』作成における進捗状況報告書</dc:title>
  <dc:creator>市川 晴也</dc:creator>
  <cp:lastModifiedBy>市川 晴也</cp:lastModifiedBy>
  <cp:revision>3</cp:revision>
  <dcterms:created xsi:type="dcterms:W3CDTF">2020-05-14T15:56:35Z</dcterms:created>
  <dcterms:modified xsi:type="dcterms:W3CDTF">2020-05-14T16:25:04Z</dcterms:modified>
</cp:coreProperties>
</file>