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CBD81-3687-4FD6-AC00-BEACF5BA0AB5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CBE03-C7E8-46D9-B0EF-ADE9233731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48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CBE03-C7E8-46D9-B0EF-ADE92337315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36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6BDE-B85A-4355-94DC-CCFDD6E72EE3}" type="datetime1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63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422B-8A90-4A32-B4AF-DD138D789EE9}" type="datetime1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53EB-9DA0-4DC0-AADE-6CF94225ED67}" type="datetime1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0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F088-2DBE-4F70-881E-BEAEC1173A1E}" type="datetime1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99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881B-8A07-47B3-A623-0687034F5E64}" type="datetime1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7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5DD8-A436-427B-AFE8-73751E57025A}" type="datetime1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81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F567-2A33-407E-AF3A-97867DA4A589}" type="datetime1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47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7B05-F00B-45D3-B52B-FF5C11C27530}" type="datetime1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93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FD68-1AA6-4F67-B5AA-92FDB8B17B93}" type="datetime1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1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B417-42FD-48D7-AF67-C66CD3B77BC9}" type="datetime1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75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D0C-5DE6-4F85-94CD-1448587B9402}" type="datetime1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23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2FB1-8FDF-4E51-AA11-AB2A8EA04485}" type="datetime1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C0E98-D7B3-4EBF-9AC5-A81144273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85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進捗報告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2020/05/20</a:t>
            </a:r>
            <a:r>
              <a:rPr lang="ja-JP" altLang="en-US" dirty="0" smtClean="0"/>
              <a:t>～</a:t>
            </a:r>
            <a:r>
              <a:rPr kumimoji="1" lang="en-US" altLang="ja-JP" dirty="0" smtClean="0"/>
              <a:t>2020/05/27</a:t>
            </a:r>
          </a:p>
          <a:p>
            <a:r>
              <a:rPr lang="ja-JP" altLang="en-US" dirty="0"/>
              <a:t>佐藤</a:t>
            </a:r>
            <a:r>
              <a:rPr lang="ja-JP" altLang="en-US" dirty="0" smtClean="0"/>
              <a:t>央（発表者）</a:t>
            </a:r>
            <a:r>
              <a:rPr lang="en-US" altLang="ja-JP" dirty="0" smtClean="0"/>
              <a:t>,</a:t>
            </a:r>
            <a:r>
              <a:rPr lang="ja-JP" altLang="en-US" dirty="0" smtClean="0"/>
              <a:t>市川晴也</a:t>
            </a:r>
            <a:r>
              <a:rPr lang="en-US" altLang="ja-JP" dirty="0" smtClean="0"/>
              <a:t>,</a:t>
            </a:r>
            <a:r>
              <a:rPr lang="ja-JP" altLang="en-US" dirty="0" smtClean="0"/>
              <a:t>近藤羽音</a:t>
            </a:r>
            <a:r>
              <a:rPr lang="en-US" altLang="ja-JP" dirty="0" smtClean="0"/>
              <a:t>,</a:t>
            </a:r>
            <a:r>
              <a:rPr lang="ja-JP" altLang="en-US" dirty="0"/>
              <a:t>渡邊幹斗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dirty="0" smtClean="0"/>
              <a:t>櫨山研究室　</a:t>
            </a:r>
            <a:r>
              <a:rPr kumimoji="1" lang="en-US" altLang="zh-TW" dirty="0" smtClean="0"/>
              <a:t>G1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1771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今週すべきだったこと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5197" y="3025832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・要求仕様書完成までの計画</a:t>
            </a:r>
            <a:endParaRPr kumimoji="1" lang="en-US" altLang="ja-JP" sz="3200" dirty="0" smtClean="0"/>
          </a:p>
          <a:p>
            <a:r>
              <a:rPr lang="en-US" altLang="ja-JP" sz="3200" dirty="0"/>
              <a:t>	</a:t>
            </a:r>
            <a:r>
              <a:rPr lang="ja-JP" altLang="en-US" sz="3200" dirty="0" smtClean="0"/>
              <a:t>→第一回インスペクションのお願い</a:t>
            </a:r>
            <a:endParaRPr lang="en-US" altLang="ja-JP" sz="3200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7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今週実際に行ったこと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dirty="0" smtClean="0"/>
              <a:t>櫨山研究室　</a:t>
            </a:r>
            <a:r>
              <a:rPr kumimoji="1" lang="en-US" altLang="zh-TW" dirty="0" smtClean="0"/>
              <a:t>G1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52945" y="1772653"/>
            <a:ext cx="10300855" cy="4256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772653"/>
            <a:ext cx="1013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・要求仕様書締め切りまでのスケジュール計画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79" y="2316283"/>
            <a:ext cx="6121841" cy="38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今週実際行ったこと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要求仕様書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回目インスペクションの依頼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予定：</a:t>
            </a:r>
            <a:r>
              <a:rPr lang="en-US" altLang="ja-JP" dirty="0" smtClean="0"/>
              <a:t>05/24</a:t>
            </a:r>
            <a:r>
              <a:rPr lang="ja-JP" altLang="en-US" dirty="0" smtClean="0"/>
              <a:t>　実際：</a:t>
            </a:r>
            <a:r>
              <a:rPr lang="en-US" altLang="ja-JP" dirty="0" smtClean="0"/>
              <a:t>05/25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u="sng" dirty="0" smtClean="0">
                <a:solidFill>
                  <a:srgbClr val="FF0000"/>
                </a:solidFill>
              </a:rPr>
              <a:t>24</a:t>
            </a:r>
            <a:r>
              <a:rPr lang="ja-JP" altLang="en-US" u="sng" dirty="0" smtClean="0">
                <a:solidFill>
                  <a:srgbClr val="FF0000"/>
                </a:solidFill>
              </a:rPr>
              <a:t>時間</a:t>
            </a:r>
            <a:r>
              <a:rPr lang="ja-JP" altLang="en-US" u="sng" dirty="0">
                <a:solidFill>
                  <a:srgbClr val="FF0000"/>
                </a:solidFill>
              </a:rPr>
              <a:t>の</a:t>
            </a:r>
            <a:r>
              <a:rPr lang="ja-JP" altLang="en-US" u="sng" dirty="0" smtClean="0">
                <a:solidFill>
                  <a:srgbClr val="FF0000"/>
                </a:solidFill>
              </a:rPr>
              <a:t>遅れ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r>
              <a:rPr lang="ja-JP" altLang="en-US" dirty="0" smtClean="0"/>
              <a:t>・遅れ発生に伴うリスケジューリング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・市川くんがリーダーに就任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dirty="0" smtClean="0"/>
              <a:t>櫨山研究室　</a:t>
            </a:r>
            <a:r>
              <a:rPr kumimoji="1" lang="en-US" altLang="zh-TW" dirty="0" smtClean="0"/>
              <a:t>G1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9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遅れ発生の要因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コミュニケーション及び確認不足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私の著しい生活リズム崩壊による活動時間の差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タスクの</a:t>
            </a:r>
            <a:r>
              <a:rPr lang="ja-JP" altLang="en-US" sz="2000" dirty="0"/>
              <a:t>過度な細分化</a:t>
            </a:r>
            <a:r>
              <a:rPr lang="ja-JP" altLang="en-US" sz="2000" dirty="0" smtClean="0"/>
              <a:t>と非曖昧性の高さ</a:t>
            </a:r>
            <a:endParaRPr kumimoji="1"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93" y="3172181"/>
            <a:ext cx="4739492" cy="2722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01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原因の改善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Slack</a:t>
            </a:r>
            <a:r>
              <a:rPr kumimoji="1" lang="ja-JP" altLang="en-US" dirty="0" smtClean="0"/>
              <a:t>の活用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指摘に対して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en-US" altLang="ja-JP" dirty="0" smtClean="0"/>
              <a:t>issue</a:t>
            </a:r>
            <a:r>
              <a:rPr lang="ja-JP" altLang="en-US" dirty="0" smtClean="0"/>
              <a:t>（非曖昧性の排除）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櫨山研究室　</a:t>
            </a:r>
            <a:r>
              <a:rPr kumimoji="1" lang="en-US" altLang="zh-TW" smtClean="0"/>
              <a:t>G1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0E98-D7B3-4EBF-9AC5-A81144273882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27" y="2279025"/>
            <a:ext cx="5570703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99</Words>
  <Application>Microsoft Office PowerPoint</Application>
  <PresentationFormat>ワイド画面</PresentationFormat>
  <Paragraphs>40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新細明體</vt:lpstr>
      <vt:lpstr>Arial</vt:lpstr>
      <vt:lpstr>Calibri</vt:lpstr>
      <vt:lpstr>Calibri Light</vt:lpstr>
      <vt:lpstr>Office テーマ</vt:lpstr>
      <vt:lpstr>進捗報告</vt:lpstr>
      <vt:lpstr>今週すべきだったこと</vt:lpstr>
      <vt:lpstr>今週実際に行ったこと</vt:lpstr>
      <vt:lpstr>今週実際行ったこと</vt:lpstr>
      <vt:lpstr>遅れ発生の要因</vt:lpstr>
      <vt:lpstr>原因の改善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Sato</dc:creator>
  <cp:lastModifiedBy>Sato</cp:lastModifiedBy>
  <cp:revision>8</cp:revision>
  <dcterms:created xsi:type="dcterms:W3CDTF">2020-05-26T01:42:52Z</dcterms:created>
  <dcterms:modified xsi:type="dcterms:W3CDTF">2020-05-26T10:15:01Z</dcterms:modified>
</cp:coreProperties>
</file>