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5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35A2-1597-417C-A301-C3B203231F2B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9C14-FA1E-4BC2-A7B8-504595469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0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9583A-E30F-4C00-96B6-19C09F2CF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A52DFE-1EC5-40D8-B7B3-B53ED687D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D15FA-EE37-4D60-BD54-7DEA83D2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07D-D1CA-410C-904B-8765FBCCC815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3AD74-F965-472C-8E4F-A18617C5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F910B-8CB9-4BB6-894F-30B347BF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F6049-0CF3-44A3-84F4-DFBE0168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381095-782A-4D43-B446-F0F21D68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BDCF6-2568-4F82-8053-E327FA00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05A-1C50-4ADC-A8FC-83B910A1157A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D9B07-93C2-4E66-9C74-CF8BC441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9EA2E-8A9F-47EE-95D0-B09DF7B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1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7AFC75-9B4E-49E7-9983-4FE2257F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204F1A-BE80-4620-B6B2-50DBA5BC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BD54A-7B02-4EE0-AD79-72BA132F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164-FB57-4878-9072-1C6049AEA2BA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17D44-544A-482A-BFF7-695D5571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11358B-F170-4F2B-BBF9-10D203F8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1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B726B-8CE7-4C42-BCE2-654F7979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49BE9-A916-4D63-837D-66FC7E4B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F5E77-6C8B-433F-BD11-02EF05D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D0C6-9CB4-4326-9929-F3287674B406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3EB372-6B5F-470F-A0FA-479B90A0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4AB2F-2858-4112-8580-15D7E44F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90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AA7BD-087A-438E-8C8A-3F23CADF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5A7A3-578F-4D8B-8487-41E93511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0EC5A-AE6A-4370-9025-DFF16816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A470-50AC-411E-BF66-E09B49F44462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6FA887-2D87-4237-8BC5-65ADB0F9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C2A66-7151-46E1-AD04-19B1FF0D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2EE55-70A4-4AB5-A7B1-B8CD816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18851-85F6-4CA6-BF67-0125CC17F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DD81F8-E454-4454-AE5E-5C97AC7B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78EA17-0856-453C-81B1-6CACD5D5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188-8022-4784-A42F-704E5B03BF40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158BE0-B1E1-48E8-9D72-2CDEE43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A8217-2A6A-406F-8264-3F214276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9399C-7628-4CE1-909C-F1B97876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9AA3B-A886-42C5-A215-367BBA2A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508BEB-BC5A-451B-AECE-B96F795A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62E83A-4B6D-4F32-B049-16665EA0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10F6CD-53D9-4319-BAD3-76EF37E97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98B7B9-9395-4177-BDE8-23CA04FF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DC7-7C60-4B72-82D5-E77175A73F5F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5C8749-9F51-4AD4-BAA8-8ECB06E6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B2B9E9-AE2C-4EA9-BD52-21FB9470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0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917B6-196F-4817-BC9D-37B408D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915BA-7250-4FBD-954C-32C1B760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B0EB-432C-44F6-AE0F-28E1027E2FED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850091-F8FD-4748-A04D-7D0E50F8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0068F7-B017-4AAA-8E12-58C6EF44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94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1C2E90-E663-46D5-BD16-6913ED0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95BD-A66A-4B78-B54B-70FEA1FCD076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431FAD-8472-4D4E-85E2-A202BC32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4B9BA-F06C-43D9-8EA0-731E4AE0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8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41A88-CC3C-4215-837F-9678200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49478-57E0-43AF-9DC7-F3B22274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E7ADF2-FA43-4911-BD83-79796B1A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74C76-5D02-4A0A-B8C1-5ECA1297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1491-6F88-457F-85EC-DBEA93187E3C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07B9C2-3308-4810-9B32-41443B4F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2BAF9-9EB3-40BB-BAA8-84BA1A0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8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6E38-7089-4FFE-965D-BC430227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86EE2A-75F4-4D79-82D5-666D25C45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A3D68A-EFC9-490B-AD5D-0AFBF9AC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9EFDB-BD1B-46C9-AAC8-241B60D6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DEB7-DEAA-43B0-B52B-9E4C1F28B62F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11B23C-B3BF-47C2-A03C-DBA61DE7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3966AB-4CE2-431D-8B51-54840A0A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D661B9-2B6B-447E-B989-FE65DED2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2690B7-B5F2-420E-97ED-DF36BB33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912C3-4BED-4480-84CC-DCE7F3EEF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0616-EA0D-4D53-85AE-8371E06B8CDF}" type="datetime1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3D9F3-CCB7-4D09-994B-ACEA921EF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DB5153-02CE-4E3E-8A9B-02B3C079B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5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30CF8-F000-4C74-B0C3-6E1F93B8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ja-JP" b="1" dirty="0"/>
              <a:t>G1 </a:t>
            </a:r>
            <a:r>
              <a:rPr kumimoji="1" lang="ja-JP" altLang="en-US" b="1" dirty="0"/>
              <a:t>進捗報告</a:t>
            </a:r>
            <a:br>
              <a:rPr kumimoji="1" lang="en-US" altLang="ja-JP" dirty="0"/>
            </a:br>
            <a:r>
              <a:rPr kumimoji="1" lang="en-US" altLang="ja-JP" sz="2400" dirty="0"/>
              <a:t>2020/07/01~2020/07/08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C9FAE1-B37E-45FD-8617-776021EA7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ja-JP" altLang="en-US" dirty="0"/>
              <a:t>近藤羽音（発表者）</a:t>
            </a:r>
            <a:r>
              <a:rPr lang="en-US" altLang="ja-JP" dirty="0"/>
              <a:t>,</a:t>
            </a:r>
            <a:r>
              <a:rPr lang="ja-JP" altLang="en-US" dirty="0"/>
              <a:t>市川晴也</a:t>
            </a:r>
            <a:r>
              <a:rPr lang="en-US" altLang="ja-JP" dirty="0"/>
              <a:t>,</a:t>
            </a:r>
            <a:r>
              <a:rPr lang="ja-JP" altLang="en-US" dirty="0"/>
              <a:t>佐藤央</a:t>
            </a:r>
            <a:r>
              <a:rPr lang="en-US" altLang="ja-JP" dirty="0"/>
              <a:t>,</a:t>
            </a:r>
            <a:r>
              <a:rPr lang="ja-JP" altLang="en-US" dirty="0"/>
              <a:t>渡邊幹斗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30551A-E8BC-4125-99FF-EFF06CFD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79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3F1F6-C6E4-4637-82BC-09B6204E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28F127-BEB1-4D49-B211-E2CB0628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9574"/>
            <a:ext cx="10515600" cy="2596746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dirty="0"/>
              <a:t>今回までの予定</a:t>
            </a:r>
            <a:endParaRPr kumimoji="1"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進捗状況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dirty="0"/>
              <a:t>次回までの予定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2FAE18-EDC6-4C95-B757-3D42D431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櫨山研究室 </a:t>
            </a:r>
            <a:r>
              <a:rPr kumimoji="1" lang="en-US" altLang="zh-TW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0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EC0BF-CEAD-499E-9027-B00683EE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1. </a:t>
            </a:r>
            <a:r>
              <a:rPr kumimoji="1" lang="ja-JP" altLang="en-US" b="1" dirty="0"/>
              <a:t>今回までの予定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61DAA7-22B0-4822-90DE-F20336F9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900"/>
            <a:ext cx="10515600" cy="2076186"/>
          </a:xfrm>
        </p:spPr>
        <p:txBody>
          <a:bodyPr>
            <a:normAutofit/>
          </a:bodyPr>
          <a:lstStyle/>
          <a:p>
            <a:r>
              <a:rPr lang="en-US" altLang="ja-JP" dirty="0"/>
              <a:t>7/2</a:t>
            </a:r>
            <a:r>
              <a:rPr lang="ja-JP" altLang="en-US" dirty="0"/>
              <a:t>㈭　クラス図第</a:t>
            </a:r>
            <a:r>
              <a:rPr lang="en-US" altLang="ja-JP" dirty="0"/>
              <a:t>2</a:t>
            </a:r>
            <a:r>
              <a:rPr lang="ja-JP" altLang="en-US" dirty="0"/>
              <a:t>回インスペクション提出目標日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7/5</a:t>
            </a:r>
            <a:r>
              <a:rPr lang="ja-JP" altLang="en-US" dirty="0"/>
              <a:t>㈰　クラス図第</a:t>
            </a:r>
            <a:r>
              <a:rPr lang="en-US" altLang="ja-JP" dirty="0"/>
              <a:t>3</a:t>
            </a:r>
            <a:r>
              <a:rPr lang="ja-JP" altLang="en-US" dirty="0"/>
              <a:t>回インスペクション提出目標日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</a:t>
            </a:r>
            <a:r>
              <a:rPr lang="en-US" altLang="ja-JP" dirty="0"/>
              <a:t>DB</a:t>
            </a:r>
            <a:r>
              <a:rPr lang="ja-JP" altLang="en-US" dirty="0"/>
              <a:t>図第</a:t>
            </a:r>
            <a:r>
              <a:rPr lang="en-US" altLang="ja-JP" dirty="0"/>
              <a:t>1</a:t>
            </a:r>
            <a:r>
              <a:rPr lang="ja-JP" altLang="en-US" dirty="0"/>
              <a:t>回インスペクション提出目標日</a:t>
            </a:r>
            <a:endParaRPr lang="en-US" altLang="ja-JP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DC47038-34F5-4216-A62C-44A5767F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1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DA6F-19CC-47DA-B2C1-F891708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2.</a:t>
            </a:r>
            <a:r>
              <a:rPr lang="ja-JP" altLang="en-US" b="1" dirty="0"/>
              <a:t> </a:t>
            </a:r>
            <a:r>
              <a:rPr kumimoji="1" lang="ja-JP" altLang="en-US" b="1" dirty="0"/>
              <a:t>進捗状況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525FA-2460-4889-A13E-A4C7F7DD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クラス図について</a:t>
            </a:r>
            <a:endParaRPr lang="en-US" altLang="ja-JP" u="sng" dirty="0"/>
          </a:p>
          <a:p>
            <a:endParaRPr lang="en-US" altLang="ja-JP" sz="1200" u="sng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dirty="0"/>
              <a:t>	</a:t>
            </a:r>
            <a:r>
              <a:rPr lang="en-US" altLang="ja-JP" sz="2400" dirty="0"/>
              <a:t>7/1㈬</a:t>
            </a:r>
            <a:r>
              <a:rPr lang="ja-JP" altLang="en-US" sz="2400" dirty="0"/>
              <a:t>　　　　　インスペクターと議論して修正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 dirty="0"/>
              <a:t>　　　</a:t>
            </a:r>
            <a:r>
              <a:rPr lang="en-US" altLang="ja-JP" sz="2400" dirty="0"/>
              <a:t>7/2</a:t>
            </a:r>
            <a:r>
              <a:rPr lang="ja-JP" altLang="en-US" sz="2400" dirty="0"/>
              <a:t>㈭　　　　　第</a:t>
            </a:r>
            <a:r>
              <a:rPr lang="en-US" altLang="ja-JP" sz="2400" dirty="0"/>
              <a:t>2</a:t>
            </a:r>
            <a:r>
              <a:rPr lang="ja-JP" altLang="en-US" sz="2400" dirty="0"/>
              <a:t>回インスペクション提出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dirty="0"/>
              <a:t>	7/4</a:t>
            </a:r>
            <a:r>
              <a:rPr lang="ja-JP" altLang="en-US" sz="2400" dirty="0"/>
              <a:t>㈯</a:t>
            </a:r>
            <a:r>
              <a:rPr lang="en-US" altLang="ja-JP" sz="2400" dirty="0"/>
              <a:t>~</a:t>
            </a:r>
            <a:r>
              <a:rPr lang="en-US" altLang="ja-JP" sz="2400" dirty="0">
                <a:solidFill>
                  <a:srgbClr val="C00000"/>
                </a:solidFill>
              </a:rPr>
              <a:t>7/5</a:t>
            </a:r>
            <a:r>
              <a:rPr lang="ja-JP" altLang="en-US" sz="2400" dirty="0">
                <a:solidFill>
                  <a:srgbClr val="C00000"/>
                </a:solidFill>
              </a:rPr>
              <a:t>㈰　</a:t>
            </a:r>
            <a:r>
              <a:rPr lang="en-US" altLang="ja-JP" sz="2400" dirty="0">
                <a:solidFill>
                  <a:srgbClr val="C00000"/>
                </a:solidFill>
              </a:rPr>
              <a:t>  </a:t>
            </a:r>
            <a:r>
              <a:rPr lang="ja-JP" altLang="en-US" sz="2400" dirty="0">
                <a:solidFill>
                  <a:srgbClr val="C00000"/>
                </a:solidFill>
              </a:rPr>
              <a:t>インスペクションについてグループ内で議論</a:t>
            </a:r>
            <a:endParaRPr lang="en-US" altLang="ja-JP" sz="2400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C00000"/>
                </a:solidFill>
              </a:rPr>
              <a:t>7/6</a:t>
            </a:r>
            <a:r>
              <a:rPr lang="ja-JP" altLang="en-US" sz="2400" dirty="0">
                <a:solidFill>
                  <a:srgbClr val="C00000"/>
                </a:solidFill>
              </a:rPr>
              <a:t>㈪                 インスペクションについてグループ内で議論</a:t>
            </a:r>
            <a:r>
              <a:rPr lang="en-US" altLang="ja-JP" sz="2400" dirty="0">
                <a:solidFill>
                  <a:srgbClr val="C00000"/>
                </a:solidFill>
              </a:rPr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 dirty="0">
                <a:solidFill>
                  <a:srgbClr val="C00000"/>
                </a:solidFill>
              </a:rPr>
              <a:t>　　　　　　　　　　  修正</a:t>
            </a:r>
            <a:r>
              <a:rPr lang="en-US" altLang="ja-JP" sz="2400" dirty="0">
                <a:solidFill>
                  <a:srgbClr val="C00000"/>
                </a:solidFill>
              </a:rPr>
              <a:t>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 dirty="0">
                <a:solidFill>
                  <a:srgbClr val="C00000"/>
                </a:solidFill>
              </a:rPr>
              <a:t>　　　　　　　　　　  第</a:t>
            </a:r>
            <a:r>
              <a:rPr lang="en-US" altLang="ja-JP" sz="2400" dirty="0">
                <a:solidFill>
                  <a:srgbClr val="C00000"/>
                </a:solidFill>
              </a:rPr>
              <a:t>3</a:t>
            </a:r>
            <a:r>
              <a:rPr lang="ja-JP" altLang="en-US" sz="2400" dirty="0">
                <a:solidFill>
                  <a:srgbClr val="C00000"/>
                </a:solidFill>
              </a:rPr>
              <a:t>回インスペクション提出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97398-29A2-4BD5-AF44-C999669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3C3B0194-2CDC-4BA2-B556-05D84727508D}"/>
              </a:ext>
            </a:extLst>
          </p:cNvPr>
          <p:cNvSpPr/>
          <p:nvPr/>
        </p:nvSpPr>
        <p:spPr>
          <a:xfrm>
            <a:off x="4849981" y="365126"/>
            <a:ext cx="3072048" cy="1504950"/>
          </a:xfrm>
          <a:prstGeom prst="wedgeEllipseCallout">
            <a:avLst>
              <a:gd name="adj1" fmla="val -64438"/>
              <a:gd name="adj2" fmla="val 48726"/>
            </a:avLst>
          </a:prstGeom>
          <a:ln w="19050">
            <a:solidFill>
              <a:srgbClr val="4371C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今まで通り</a:t>
            </a:r>
            <a:endParaRPr lang="en-US" altLang="ja-JP" dirty="0"/>
          </a:p>
          <a:p>
            <a:pPr algn="ctr"/>
            <a:r>
              <a:rPr lang="en-US" altLang="ja-JP" dirty="0" err="1"/>
              <a:t>Milesotone</a:t>
            </a:r>
            <a:r>
              <a:rPr lang="ja-JP" altLang="en-US" dirty="0"/>
              <a:t>と</a:t>
            </a:r>
            <a:endParaRPr lang="en-US" altLang="ja-JP" dirty="0"/>
          </a:p>
          <a:p>
            <a:pPr algn="ctr"/>
            <a:r>
              <a:rPr lang="ja-JP" altLang="en-US" dirty="0"/>
              <a:t>紐づけて管理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85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DA6F-19CC-47DA-B2C1-F891708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2.</a:t>
            </a:r>
            <a:r>
              <a:rPr lang="ja-JP" altLang="en-US" b="1" dirty="0"/>
              <a:t> </a:t>
            </a:r>
            <a:r>
              <a:rPr kumimoji="1" lang="ja-JP" altLang="en-US" b="1" dirty="0"/>
              <a:t>進捗状況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97398-29A2-4BD5-AF44-C999669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91B967-DB38-4656-8614-5C31FB2E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53" y="1690688"/>
            <a:ext cx="10573293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DA6F-19CC-47DA-B2C1-F891708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3. </a:t>
            </a:r>
            <a:r>
              <a:rPr lang="ja-JP" altLang="en-US" b="1" dirty="0"/>
              <a:t>次回までの予定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525FA-2460-4889-A13E-A4C7F7DD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7806"/>
            <a:ext cx="10515600" cy="468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その後、各自シーケンス図に着手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97398-29A2-4BD5-AF44-C999669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2E7BD41-A00F-4EF3-B1D8-404F7CE9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3264"/>
            <a:ext cx="10484389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82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G1 進捗報告 2020/07/01~2020/07/08</vt:lpstr>
      <vt:lpstr>目次</vt:lpstr>
      <vt:lpstr>1. 今回までの予定</vt:lpstr>
      <vt:lpstr>2. 進捗状況</vt:lpstr>
      <vt:lpstr>2. 進捗状況</vt:lpstr>
      <vt:lpstr>3. 次回までの予定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 進捗報告 2020/06/03~2020/06/10</dc:title>
  <dc:creator>近藤　羽音</dc:creator>
  <cp:lastModifiedBy>近藤　羽音</cp:lastModifiedBy>
  <cp:revision>16</cp:revision>
  <dcterms:created xsi:type="dcterms:W3CDTF">2020-06-08T12:31:39Z</dcterms:created>
  <dcterms:modified xsi:type="dcterms:W3CDTF">2020-07-07T14:22:09Z</dcterms:modified>
</cp:coreProperties>
</file>