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429B9-BC4F-4739-884C-A1F375CE51E1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A72-3E92-4687-81B8-4A60C3CBE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51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5AA72-3E92-4687-81B8-4A60C3CBECA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1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3BDB-02C3-4768-9E0A-8F30E722D1A1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7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D208-EB25-4279-BD24-73E6C217856D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9C10-83CF-4B2F-B902-84C07B68D315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96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C2F2-E16F-4EC9-B523-8C48B6E21372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68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320F6-8CDA-4BAE-AEA7-AF88BBA3E4F4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37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3689-B3F1-45AA-957F-39169EF80ED0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13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6602-248A-43AC-958E-BB693D0B60A0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9137-3487-4260-9148-011E2C06EBCA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1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03DB-EA96-4EB4-939A-270A09B775BB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07AA-A9CA-401C-99B9-D85CCA3BD0FA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6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6C3B-1FA8-40D7-9A22-803BCFA39D02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3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9B74-EFD0-42B5-9E0D-9495AC9023A6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0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2F04-576A-4548-A7EE-4D4E80B326F8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AC46-0AD7-4EC1-88A1-A8F9E8A423E7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5954-0A84-4E1F-AC52-2E1AFB2842E0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2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469-8900-487A-AC37-562AD42B9246}" type="datetime1">
              <a:rPr lang="en-US" altLang="ja-JP" smtClean="0"/>
              <a:t>5/15/2020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6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7066E-4B19-4895-926F-6224AB1F3A15}" type="datetime1">
              <a:rPr lang="en-US" altLang="ja-JP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EB9FD-5A6F-42D4-A4DA-60170F87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1225" y="545690"/>
            <a:ext cx="9814404" cy="3357662"/>
          </a:xfrm>
        </p:spPr>
        <p:txBody>
          <a:bodyPr/>
          <a:lstStyle/>
          <a:p>
            <a:r>
              <a:rPr kumimoji="1" lang="en-US" altLang="ja-JP" sz="4400" dirty="0">
                <a:solidFill>
                  <a:schemeClr val="tx1"/>
                </a:solidFill>
              </a:rPr>
              <a:t>『</a:t>
            </a:r>
            <a:r>
              <a:rPr kumimoji="1" lang="ja-JP" altLang="en-US" sz="4400" dirty="0">
                <a:solidFill>
                  <a:schemeClr val="tx1"/>
                </a:solidFill>
              </a:rPr>
              <a:t>共有</a:t>
            </a:r>
            <a:r>
              <a:rPr kumimoji="1" lang="en-US" altLang="ja-JP" sz="4400" dirty="0" err="1">
                <a:solidFill>
                  <a:schemeClr val="tx1"/>
                </a:solidFill>
              </a:rPr>
              <a:t>Todo</a:t>
            </a:r>
            <a:r>
              <a:rPr kumimoji="1" lang="ja-JP" altLang="en-US" sz="4400" dirty="0">
                <a:solidFill>
                  <a:schemeClr val="tx1"/>
                </a:solidFill>
              </a:rPr>
              <a:t>リスト</a:t>
            </a:r>
            <a:r>
              <a:rPr kumimoji="1" lang="en-US" altLang="ja-JP" sz="4400" dirty="0">
                <a:solidFill>
                  <a:schemeClr val="tx1"/>
                </a:solidFill>
              </a:rPr>
              <a:t>』</a:t>
            </a:r>
            <a:r>
              <a:rPr kumimoji="1" lang="ja-JP" altLang="en-US" sz="4400" dirty="0">
                <a:solidFill>
                  <a:schemeClr val="tx1"/>
                </a:solidFill>
              </a:rPr>
              <a:t>作成における</a:t>
            </a:r>
            <a:br>
              <a:rPr kumimoji="1" lang="en-US" altLang="ja-JP" sz="4400" dirty="0">
                <a:solidFill>
                  <a:schemeClr val="tx1"/>
                </a:solidFill>
              </a:rPr>
            </a:br>
            <a:r>
              <a:rPr kumimoji="1" lang="ja-JP" altLang="en-US" sz="4400" dirty="0">
                <a:solidFill>
                  <a:schemeClr val="tx1"/>
                </a:solidFill>
              </a:rPr>
              <a:t>進捗状況報告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C314D0-9A19-438A-B516-27641CECA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4072"/>
            <a:ext cx="9593179" cy="215823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市川晴也（作成者）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　　　　　　　　　　　　　　　　　　　　　　　　　　　　近藤羽音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　　　　　　　　　　　　　　　　　　　　　　　　　　　佐藤央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　　　　　　　　　　　　　　　　　　　　　　　　　　　　渡邉幹斗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73516" y="4154072"/>
            <a:ext cx="11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Ｇ１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>
                <a:solidFill>
                  <a:schemeClr val="bg1"/>
                </a:solidFill>
              </a:rPr>
              <a:pPr/>
              <a:t>1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4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FFE6E-26BE-4A9A-9133-E2E5B418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31" y="1745226"/>
            <a:ext cx="8596668" cy="3092245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tx1"/>
                </a:solidFill>
              </a:rPr>
              <a:t>・はじめに</a:t>
            </a:r>
            <a:br>
              <a:rPr lang="en-US" altLang="ja-JP" dirty="0">
                <a:solidFill>
                  <a:schemeClr val="tx1"/>
                </a:solidFill>
              </a:rPr>
            </a:b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進捗状況をまとめる際に、勘違いで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en-US" altLang="ja-JP" sz="2800" dirty="0">
                <a:solidFill>
                  <a:schemeClr val="tx1"/>
                </a:solidFill>
              </a:rPr>
              <a:t>md</a:t>
            </a:r>
            <a:r>
              <a:rPr lang="ja-JP" altLang="en-US" sz="2800" dirty="0">
                <a:solidFill>
                  <a:schemeClr val="tx1"/>
                </a:solidFill>
              </a:rPr>
              <a:t>記法でまとめてしまったので</a:t>
            </a:r>
            <a:br>
              <a:rPr lang="en-US" altLang="ja-JP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今回はそれを貼らせていただきます。</a:t>
            </a:r>
            <a:br>
              <a:rPr lang="en-US" altLang="ja-JP" dirty="0">
                <a:solidFill>
                  <a:schemeClr val="tx1"/>
                </a:solidFill>
              </a:rPr>
            </a:b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88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3</a:t>
            </a:fld>
            <a:endParaRPr 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40ED4D9-C6C6-48F8-9CBD-503820D1E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" t="19861" r="37326" b="15555"/>
          <a:stretch/>
        </p:blipFill>
        <p:spPr>
          <a:xfrm>
            <a:off x="514351" y="895123"/>
            <a:ext cx="8273572" cy="54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0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8E5BF74-E3C3-497B-8C9C-30B1EB4121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7" t="57083" r="18489" b="24861"/>
          <a:stretch/>
        </p:blipFill>
        <p:spPr>
          <a:xfrm>
            <a:off x="195268" y="2393783"/>
            <a:ext cx="11801464" cy="2070434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8237621" y="52537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419028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22</Words>
  <Application>Microsoft Office PowerPoint</Application>
  <PresentationFormat>ワイド画面</PresentationFormat>
  <Paragraphs>13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ファセット</vt:lpstr>
      <vt:lpstr>『共有Todoリスト』作成における 進捗状況報告</vt:lpstr>
      <vt:lpstr>・はじめに  進捗状況をまとめる際に、勘違いで md記法でまとめてしまったので 今回はそれを貼らせていただきます。 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『共有Todoリスト』作成における進捗状況報告書</dc:title>
  <dc:creator>市川 晴也</dc:creator>
  <cp:lastModifiedBy>市川 晴也</cp:lastModifiedBy>
  <cp:revision>7</cp:revision>
  <dcterms:created xsi:type="dcterms:W3CDTF">2020-05-14T15:56:35Z</dcterms:created>
  <dcterms:modified xsi:type="dcterms:W3CDTF">2020-05-15T08:46:20Z</dcterms:modified>
</cp:coreProperties>
</file>