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BBE8-06E4-43C9-BD55-19ADACA4F69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9C16-299D-4F94-A01E-B4AB2D3BF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9C16-299D-4F94-A01E-B4AB2D3BFC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02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93E-2253-4682-AD63-1FB7D959C879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866D-C514-4920-BB94-F4423CDDE316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C69-1B36-453B-98DC-2DD0ECEF8DA1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0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1A0B-6F18-409C-829E-236E2F451DF4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812E-41CD-43E3-A533-1D54C1C6BF37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41-71EE-4C3B-B969-F12AEC267662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F14-923A-4954-BF55-3A5BAEA07657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E0FB-AEC3-44EE-BA36-079203281F80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4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713A-1636-4E65-B38B-AC64DCFD4C5A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25D9-A362-4A62-B4F1-AB1B39D6FB00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5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5D4-818B-4087-8DEA-11588A137A4D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BA4D-DC50-48F8-BA71-D921B50CE1C3}" type="datetime1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840C-C7FC-4BFE-B9E6-571CCB92E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6/17~6/24</a:t>
            </a:r>
          </a:p>
          <a:p>
            <a:r>
              <a:rPr lang="ja-JP" altLang="en-US" dirty="0"/>
              <a:t>櫨山</a:t>
            </a:r>
            <a:r>
              <a:rPr lang="ja-JP" altLang="en-US" dirty="0" smtClean="0"/>
              <a:t>研究室　</a:t>
            </a:r>
            <a:r>
              <a:rPr lang="en-US" altLang="ja-JP" dirty="0" smtClean="0"/>
              <a:t>G1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すべきだったこと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・画面シナリオ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回インスペクション（</a:t>
            </a:r>
            <a:r>
              <a:rPr lang="en-US" altLang="ja-JP" dirty="0" smtClean="0"/>
              <a:t>6/17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回インスペクション（</a:t>
            </a:r>
            <a:r>
              <a:rPr kumimoji="1" lang="en-US" altLang="ja-JP" dirty="0" smtClean="0"/>
              <a:t>6/21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・クラス図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計画構成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7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実際に行ったこと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画面シナリオ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回インスペクション</a:t>
            </a:r>
            <a:r>
              <a:rPr lang="ja-JP" altLang="en-US" dirty="0"/>
              <a:t>　</a:t>
            </a:r>
            <a:r>
              <a:rPr lang="ja-JP" altLang="en-US" dirty="0" smtClean="0"/>
              <a:t>－　遅れ完了（</a:t>
            </a:r>
            <a:r>
              <a:rPr lang="en-US" altLang="ja-JP" dirty="0" smtClean="0"/>
              <a:t>6/18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 smtClean="0"/>
              <a:t>回インスペクション　－　遅れ完了（</a:t>
            </a:r>
            <a:r>
              <a:rPr lang="en-US" altLang="ja-JP" dirty="0" smtClean="0"/>
              <a:t>6/22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・クラス図計画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 smtClean="0"/>
              <a:t>回インスペクション　－　</a:t>
            </a:r>
            <a:r>
              <a:rPr lang="en-US" altLang="ja-JP" dirty="0"/>
              <a:t>6/29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回インスペクション　－　</a:t>
            </a:r>
            <a:r>
              <a:rPr lang="en-US" altLang="ja-JP" dirty="0" smtClean="0"/>
              <a:t>7/2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第</a:t>
            </a:r>
            <a:r>
              <a:rPr lang="en-US" altLang="ja-JP" dirty="0"/>
              <a:t>3</a:t>
            </a:r>
            <a:r>
              <a:rPr lang="ja-JP" altLang="en-US" dirty="0" smtClean="0"/>
              <a:t>回インスペクション　－　</a:t>
            </a:r>
            <a:r>
              <a:rPr lang="en-US" altLang="ja-JP" dirty="0" smtClean="0"/>
              <a:t>7/5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0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files.slack.com/files-pri/T9XA3C5PA-F015L2HS2B0/image.png"/>
          <p:cNvSpPr>
            <a:spLocks noChangeAspect="1" noChangeArrowheads="1"/>
          </p:cNvSpPr>
          <p:nvPr/>
        </p:nvSpPr>
        <p:spPr bwMode="auto">
          <a:xfrm>
            <a:off x="985308" y="24294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1439453"/>
            <a:ext cx="7358901" cy="39961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59" y="635060"/>
            <a:ext cx="1872139" cy="5604933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1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次回までにすべきこと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・画面シナリオ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版の発行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・クラス図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回インスペクションの依頼（</a:t>
            </a:r>
            <a:r>
              <a:rPr lang="en-US" altLang="ja-JP" dirty="0" smtClean="0"/>
              <a:t>6/29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DB</a:t>
            </a:r>
            <a:r>
              <a:rPr lang="ja-JP" altLang="en-US" dirty="0" smtClean="0"/>
              <a:t>設計図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計画の構想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40C-C7FC-4BFE-B9E6-571CCB92EE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6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</Words>
  <Application>Microsoft Office PowerPoint</Application>
  <PresentationFormat>ワイド画面</PresentationFormat>
  <Paragraphs>34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進捗報告</vt:lpstr>
      <vt:lpstr>すべきだったこと</vt:lpstr>
      <vt:lpstr>実際に行ったこと</vt:lpstr>
      <vt:lpstr>PowerPoint プレゼンテーション</vt:lpstr>
      <vt:lpstr>次回までにすべきこと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Sato</dc:creator>
  <cp:lastModifiedBy>Sato</cp:lastModifiedBy>
  <cp:revision>5</cp:revision>
  <dcterms:created xsi:type="dcterms:W3CDTF">2020-06-24T01:14:40Z</dcterms:created>
  <dcterms:modified xsi:type="dcterms:W3CDTF">2020-06-24T02:03:39Z</dcterms:modified>
</cp:coreProperties>
</file>