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7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5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9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80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6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12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87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6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85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36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43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46E280-3EA6-494B-A7BE-44C7594452BF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4A6E56-8EEA-4263-8465-F63DDDC79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383E1E-A981-45C1-A8BC-8F8EC763B5AD}"/>
              </a:ext>
            </a:extLst>
          </p:cNvPr>
          <p:cNvSpPr txBox="1"/>
          <p:nvPr/>
        </p:nvSpPr>
        <p:spPr>
          <a:xfrm>
            <a:off x="2954866" y="2150533"/>
            <a:ext cx="62822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/>
              <a:t>　　　進捗報告</a:t>
            </a:r>
            <a:endParaRPr kumimoji="1" lang="en-US" altLang="ja-JP" sz="6000" dirty="0"/>
          </a:p>
          <a:p>
            <a:r>
              <a:rPr kumimoji="1" lang="ja-JP" altLang="en-US" sz="2800" dirty="0"/>
              <a:t>　　　　　</a:t>
            </a:r>
            <a:r>
              <a:rPr kumimoji="1" lang="en-US" altLang="ja-JP" sz="2800" dirty="0"/>
              <a:t>2020/06/10 ~ 2020/06/17</a:t>
            </a:r>
          </a:p>
          <a:p>
            <a:r>
              <a:rPr kumimoji="1" lang="ja-JP" altLang="en-US" sz="2400" dirty="0"/>
              <a:t>市川晴也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発表者</a:t>
            </a:r>
            <a:r>
              <a:rPr kumimoji="1" lang="en-US" altLang="ja-JP" sz="2400" dirty="0"/>
              <a:t>),</a:t>
            </a:r>
            <a:r>
              <a:rPr kumimoji="1" lang="ja-JP" altLang="en-US" sz="2400" dirty="0"/>
              <a:t>近藤羽音</a:t>
            </a:r>
            <a:r>
              <a:rPr kumimoji="1" lang="en-US" altLang="zh-TW" sz="2400" dirty="0"/>
              <a:t>,</a:t>
            </a:r>
            <a:r>
              <a:rPr kumimoji="1" lang="ja-JP" altLang="en-US" sz="2400" dirty="0"/>
              <a:t>佐藤央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渡邊幹斗</a:t>
            </a:r>
            <a:endParaRPr kumimoji="1" lang="zh-TW" altLang="en-US" sz="2400" dirty="0"/>
          </a:p>
          <a:p>
            <a:endParaRPr kumimoji="1" lang="ja-JP" altLang="en-US" dirty="0"/>
          </a:p>
        </p:txBody>
      </p:sp>
      <p:sp>
        <p:nvSpPr>
          <p:cNvPr id="5" name="フッター プレースホルダー 2">
            <a:extLst>
              <a:ext uri="{FF2B5EF4-FFF2-40B4-BE49-F238E27FC236}">
                <a16:creationId xmlns:a16="http://schemas.microsoft.com/office/drawing/2014/main" id="{0DA53FFF-966E-4DB7-B5FA-DEA76CD8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D1C2E7-B6AC-4C2A-A4C0-CDB1BA4B529B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204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C7F30A-E3DC-447C-9654-2A9870A28226}"/>
              </a:ext>
            </a:extLst>
          </p:cNvPr>
          <p:cNvSpPr txBox="1"/>
          <p:nvPr/>
        </p:nvSpPr>
        <p:spPr>
          <a:xfrm>
            <a:off x="762000" y="558800"/>
            <a:ext cx="653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</a:t>
            </a:r>
            <a:r>
              <a:rPr kumimoji="1" lang="ja-JP" altLang="en-US" sz="4800"/>
              <a:t>．今回の予定</a:t>
            </a:r>
            <a:endParaRPr kumimoji="1" lang="ja-JP" altLang="en-US" sz="4800" dirty="0"/>
          </a:p>
        </p:txBody>
      </p:sp>
      <p:sp>
        <p:nvSpPr>
          <p:cNvPr id="4" name="フッター プレースホルダー 2">
            <a:extLst>
              <a:ext uri="{FF2B5EF4-FFF2-40B4-BE49-F238E27FC236}">
                <a16:creationId xmlns:a16="http://schemas.microsoft.com/office/drawing/2014/main" id="{298380BE-B87B-45BB-BC41-0DB2ABBB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2974E2-2500-4FC7-95C9-47C9E5AE9BE9}"/>
              </a:ext>
            </a:extLst>
          </p:cNvPr>
          <p:cNvSpPr txBox="1"/>
          <p:nvPr/>
        </p:nvSpPr>
        <p:spPr>
          <a:xfrm>
            <a:off x="1462192" y="4917143"/>
            <a:ext cx="9267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スケジュール計画にあるように、第１回、第２回の</a:t>
            </a:r>
            <a:endParaRPr kumimoji="1" lang="en-US" altLang="ja-JP" sz="2800" dirty="0"/>
          </a:p>
          <a:p>
            <a:r>
              <a:rPr kumimoji="1" lang="ja-JP" altLang="en-US" sz="2800" dirty="0"/>
              <a:t>インスペクションの依頼を行う。</a:t>
            </a:r>
            <a:endParaRPr kumimoji="1" lang="en-US" altLang="ja-JP" sz="2800" dirty="0"/>
          </a:p>
          <a:p>
            <a:r>
              <a:rPr kumimoji="1" lang="ja-JP" altLang="en-US" sz="2800" dirty="0"/>
              <a:t>（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回目はグループで話し合って今日出せるか決めます。）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C057D2-7444-4A53-9D0C-E3A43DCAF7FB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pic>
        <p:nvPicPr>
          <p:cNvPr id="8" name="図 7" descr="パソコンのスクリーンショット&#10;&#10;自動的に生成された説明">
            <a:extLst>
              <a:ext uri="{FF2B5EF4-FFF2-40B4-BE49-F238E27FC236}">
                <a16:creationId xmlns:a16="http://schemas.microsoft.com/office/drawing/2014/main" id="{3B6B5B06-BEDC-4E6C-B549-E97F86A65F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2" t="31259" r="48889" b="37926"/>
          <a:stretch/>
        </p:blipFill>
        <p:spPr>
          <a:xfrm>
            <a:off x="1949872" y="1296869"/>
            <a:ext cx="7027447" cy="32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0C50D6-EF05-4E0B-BA13-C5AE3CE6C0CD}"/>
              </a:ext>
            </a:extLst>
          </p:cNvPr>
          <p:cNvSpPr txBox="1"/>
          <p:nvPr/>
        </p:nvSpPr>
        <p:spPr>
          <a:xfrm>
            <a:off x="795867" y="592667"/>
            <a:ext cx="5909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2</a:t>
            </a:r>
            <a:r>
              <a:rPr kumimoji="1" lang="ja-JP" altLang="en-US" sz="4800" dirty="0"/>
              <a:t>．達成状況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26F8F8-66D4-4CB8-9DA2-5C50F950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54E04D-E72D-4F4D-9893-D23C95A3D652}"/>
              </a:ext>
            </a:extLst>
          </p:cNvPr>
          <p:cNvSpPr txBox="1"/>
          <p:nvPr/>
        </p:nvSpPr>
        <p:spPr>
          <a:xfrm>
            <a:off x="795867" y="3004162"/>
            <a:ext cx="7222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・画面シナリオ第１回目インスペクションの依頼</a:t>
            </a:r>
            <a:endParaRPr kumimoji="1" lang="en-US" altLang="ja-JP" sz="2800" dirty="0"/>
          </a:p>
          <a:p>
            <a:r>
              <a:rPr kumimoji="1" lang="ja-JP" altLang="en-US" sz="2800" dirty="0"/>
              <a:t>　　　</a:t>
            </a:r>
            <a:endParaRPr kumimoji="1" lang="en-US" altLang="ja-JP" u="sng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95262D-B287-4ABD-9405-4C5F7553A34D}"/>
              </a:ext>
            </a:extLst>
          </p:cNvPr>
          <p:cNvSpPr txBox="1"/>
          <p:nvPr/>
        </p:nvSpPr>
        <p:spPr>
          <a:xfrm>
            <a:off x="8473441" y="2957995"/>
            <a:ext cx="27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➡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予定通り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9297DD-CBFB-4A69-909C-F2EB795FBF9F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019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2">
            <a:extLst>
              <a:ext uri="{FF2B5EF4-FFF2-40B4-BE49-F238E27FC236}">
                <a16:creationId xmlns:a16="http://schemas.microsoft.com/office/drawing/2014/main" id="{94101477-C491-4E8D-888E-3114C502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777EB8-EFC3-4EA1-A6C5-AD46EE3E910C}"/>
              </a:ext>
            </a:extLst>
          </p:cNvPr>
          <p:cNvSpPr txBox="1"/>
          <p:nvPr/>
        </p:nvSpPr>
        <p:spPr>
          <a:xfrm>
            <a:off x="731520" y="558800"/>
            <a:ext cx="675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3</a:t>
            </a:r>
            <a:r>
              <a:rPr kumimoji="1" lang="ja-JP" altLang="en-US" sz="4800" dirty="0"/>
              <a:t>．主な取り組み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5EAB70-F7A5-445E-9C80-2E0BAA6D36F9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pic>
        <p:nvPicPr>
          <p:cNvPr id="14" name="図 1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D6CFA34-E123-443B-AC03-B92F843F0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991359"/>
            <a:ext cx="6545348" cy="347785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73B1C0-33E4-4629-9BCC-218F93F0BAF1}"/>
              </a:ext>
            </a:extLst>
          </p:cNvPr>
          <p:cNvSpPr txBox="1"/>
          <p:nvPr/>
        </p:nvSpPr>
        <p:spPr>
          <a:xfrm>
            <a:off x="7507698" y="2806957"/>
            <a:ext cx="4360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Figma</a:t>
            </a:r>
            <a:r>
              <a:rPr kumimoji="1" lang="ja-JP" altLang="en-US" sz="2800" dirty="0"/>
              <a:t>をどのように使うのか</a:t>
            </a:r>
            <a:endParaRPr kumimoji="1" lang="en-US" altLang="ja-JP" sz="2800" dirty="0"/>
          </a:p>
          <a:p>
            <a:r>
              <a:rPr kumimoji="1" lang="ja-JP" altLang="en-US" sz="2800" dirty="0"/>
              <a:t>電話しながら</a:t>
            </a:r>
            <a:endParaRPr kumimoji="1" lang="en-US" altLang="ja-JP" sz="2800" dirty="0"/>
          </a:p>
          <a:p>
            <a:r>
              <a:rPr kumimoji="1" lang="ja-JP" altLang="en-US" sz="2800" dirty="0"/>
              <a:t>習うより慣れろ方式で</a:t>
            </a:r>
            <a:endParaRPr kumimoji="1" lang="en-US" altLang="ja-JP" sz="2800" dirty="0"/>
          </a:p>
          <a:p>
            <a:r>
              <a:rPr kumimoji="1" lang="ja-JP" altLang="en-US" sz="2800" dirty="0"/>
              <a:t>いじりまくりました</a:t>
            </a:r>
          </a:p>
        </p:txBody>
      </p:sp>
    </p:spTree>
    <p:extLst>
      <p:ext uri="{BB962C8B-B14F-4D97-AF65-F5344CB8AC3E}">
        <p14:creationId xmlns:p14="http://schemas.microsoft.com/office/powerpoint/2010/main" val="277435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2">
            <a:extLst>
              <a:ext uri="{FF2B5EF4-FFF2-40B4-BE49-F238E27FC236}">
                <a16:creationId xmlns:a16="http://schemas.microsoft.com/office/drawing/2014/main" id="{94101477-C491-4E8D-888E-3114C502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C8A776-D58B-4F92-A9EB-7139CBDEAAA1}"/>
              </a:ext>
            </a:extLst>
          </p:cNvPr>
          <p:cNvSpPr txBox="1"/>
          <p:nvPr/>
        </p:nvSpPr>
        <p:spPr>
          <a:xfrm>
            <a:off x="762000" y="558800"/>
            <a:ext cx="675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3</a:t>
            </a:r>
            <a:r>
              <a:rPr kumimoji="1" lang="ja-JP" altLang="en-US" sz="4800" dirty="0"/>
              <a:t>．主な取り組み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A6C2A-B9FB-4967-A048-1F30B3FCD355}"/>
              </a:ext>
            </a:extLst>
          </p:cNvPr>
          <p:cNvSpPr txBox="1"/>
          <p:nvPr/>
        </p:nvSpPr>
        <p:spPr>
          <a:xfrm>
            <a:off x="11537576" y="588084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2F011B-D26B-4FC2-AF6B-F3896EC6FF69}"/>
              </a:ext>
            </a:extLst>
          </p:cNvPr>
          <p:cNvSpPr txBox="1"/>
          <p:nvPr/>
        </p:nvSpPr>
        <p:spPr>
          <a:xfrm>
            <a:off x="467360" y="159512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その結果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545B542-6CDA-4862-99BB-576C03623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722" t="8148" r="24722" b="6815"/>
          <a:stretch/>
        </p:blipFill>
        <p:spPr>
          <a:xfrm>
            <a:off x="467360" y="1406215"/>
            <a:ext cx="9570720" cy="50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2">
            <a:extLst>
              <a:ext uri="{FF2B5EF4-FFF2-40B4-BE49-F238E27FC236}">
                <a16:creationId xmlns:a16="http://schemas.microsoft.com/office/drawing/2014/main" id="{94101477-C491-4E8D-888E-3114C502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zh-TW" altLang="en-US" sz="1100" dirty="0"/>
              <a:t>櫨山研究室　</a:t>
            </a:r>
            <a:r>
              <a:rPr kumimoji="1" lang="en-US" altLang="zh-TW" sz="1100" dirty="0"/>
              <a:t>G1</a:t>
            </a:r>
            <a:endParaRPr kumimoji="1" lang="ja-JP" altLang="en-US" sz="11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DF8EB5-6895-44BF-887C-EF0529D98AA5}"/>
              </a:ext>
            </a:extLst>
          </p:cNvPr>
          <p:cNvSpPr txBox="1"/>
          <p:nvPr/>
        </p:nvSpPr>
        <p:spPr>
          <a:xfrm>
            <a:off x="762000" y="558800"/>
            <a:ext cx="653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5</a:t>
            </a:r>
            <a:r>
              <a:rPr kumimoji="1" lang="ja-JP" altLang="en-US" sz="4800" dirty="0"/>
              <a:t>．次回までの予定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0D4F55-1860-474F-8285-46C23389D5F4}"/>
              </a:ext>
            </a:extLst>
          </p:cNvPr>
          <p:cNvSpPr txBox="1"/>
          <p:nvPr/>
        </p:nvSpPr>
        <p:spPr>
          <a:xfrm>
            <a:off x="11480800" y="5880847"/>
            <a:ext cx="37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77D261-7DDD-453C-86CA-5C78757B3EE4}"/>
              </a:ext>
            </a:extLst>
          </p:cNvPr>
          <p:cNvSpPr txBox="1"/>
          <p:nvPr/>
        </p:nvSpPr>
        <p:spPr>
          <a:xfrm>
            <a:off x="646718" y="3584268"/>
            <a:ext cx="799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　第２回、第３回のインスペクションの依頼に向けて、グループ内で話し合う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259F2B-A8EB-4E51-B468-81F8B9088C06}"/>
              </a:ext>
            </a:extLst>
          </p:cNvPr>
          <p:cNvSpPr txBox="1"/>
          <p:nvPr/>
        </p:nvSpPr>
        <p:spPr>
          <a:xfrm>
            <a:off x="646719" y="2294209"/>
            <a:ext cx="1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pic>
        <p:nvPicPr>
          <p:cNvPr id="8" name="図 7" descr="パソコンのスクリーンショット&#10;&#10;自動的に生成された説明">
            <a:extLst>
              <a:ext uri="{FF2B5EF4-FFF2-40B4-BE49-F238E27FC236}">
                <a16:creationId xmlns:a16="http://schemas.microsoft.com/office/drawing/2014/main" id="{84839546-F61F-4BF1-866C-555E3680B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2" t="37669" r="48889" b="46993"/>
          <a:stretch/>
        </p:blipFill>
        <p:spPr>
          <a:xfrm>
            <a:off x="1949872" y="1729267"/>
            <a:ext cx="7027447" cy="161322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4F9525-E999-4B21-B218-819CC39188F2}"/>
              </a:ext>
            </a:extLst>
          </p:cNvPr>
          <p:cNvSpPr txBox="1"/>
          <p:nvPr/>
        </p:nvSpPr>
        <p:spPr>
          <a:xfrm>
            <a:off x="646718" y="4504995"/>
            <a:ext cx="799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・先輩から指摘されることで初めて気づかされる課題がかなり多い。</a:t>
            </a:r>
            <a:endParaRPr kumimoji="1" lang="en-US" altLang="ja-JP" dirty="0"/>
          </a:p>
          <a:p>
            <a:r>
              <a:rPr kumimoji="1" lang="ja-JP" altLang="en-US" dirty="0"/>
              <a:t>インスペクション依頼を無駄にしないように、しっかり話し合って考えたい。</a:t>
            </a:r>
          </a:p>
        </p:txBody>
      </p:sp>
    </p:spTree>
    <p:extLst>
      <p:ext uri="{BB962C8B-B14F-4D97-AF65-F5344CB8AC3E}">
        <p14:creationId xmlns:p14="http://schemas.microsoft.com/office/powerpoint/2010/main" val="362295318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1689</TotalTime>
  <Words>131</Words>
  <Application>Microsoft Office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レトロスペクト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kanto114ww@gmail.com</dc:creator>
  <cp:lastModifiedBy>市川 晴也</cp:lastModifiedBy>
  <cp:revision>21</cp:revision>
  <dcterms:created xsi:type="dcterms:W3CDTF">2020-05-31T09:13:59Z</dcterms:created>
  <dcterms:modified xsi:type="dcterms:W3CDTF">2020-06-17T02:52:51Z</dcterms:modified>
</cp:coreProperties>
</file>