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684CD"/>
    <a:srgbClr val="3399FF"/>
    <a:srgbClr val="FF3399"/>
    <a:srgbClr val="669900"/>
    <a:srgbClr val="33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E6342-C354-42FC-8D99-397D2917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652156-6C90-4BAE-88C1-08D7A05F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30341-AB12-4058-AAF3-63AF9966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A879-5DA9-413F-AA16-A62CC14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0764F-B9B4-4C92-9EAE-E76902AC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16247-5E8B-41D3-93A0-048341D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63862-B028-4DEE-B1ED-E1DBE512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D0911-0A58-4ED3-9B99-8F7ABDEA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FCFA-91DA-480A-9850-908B9FC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2DB93-8291-4DD9-9F68-83C4C283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4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B81B6C-757E-4212-8A6D-671FE13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0FAEB-3870-48B4-BE94-FF07C920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1C43D-C63B-46E1-946F-25A96BC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79E16-B75A-48B5-9E29-A06B81D4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65729-0DFD-406F-B1EC-E76459D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9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DBCAD-1F46-4FC3-A73D-B36CF16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04C23-328C-4E1C-920F-30670CE8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CFADA-F4B4-4A92-960E-F7BCCDA4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5FFB3-6654-437D-8AF0-E893DB2B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3C047-2CBC-4D95-B60E-776545D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8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94BD4-394A-4116-B5E7-6A1545A4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955ED9-4F15-430C-AB83-0CD32BA7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9BA65-C7F6-4309-8DE0-1A4AF28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269D4-DB48-47E8-90CB-7F6CA52F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13076-6D90-4CB6-9892-F40B8A2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9586D-B05D-4740-BA57-ECF23542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F0884-E114-417E-9F1B-F5D98007E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0773F-9D82-4124-9D0F-B7C2E2CA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632301-6023-4423-A640-2F67BB3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B730B-1505-4ED1-B684-6D8FB31B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46FBA-EB28-447A-9F21-8FD4C7C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E249D-3019-446F-A927-7074F0E6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9471DA-FD48-47F1-AC61-ECEE5BE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D84A8-7955-4038-BDAC-A81AE31D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134AD-C5C3-41DF-AC37-58E67BF0F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459D8-EC94-4F88-8A09-2AF05D03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9DE065-B742-47C6-B3F2-9434B040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5430D-2624-4F6B-9781-E92E258D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E07EBA-BEE6-4C64-9F8F-9C43A571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ACF1F-EB14-463D-9DAF-0505E6F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106A7A-30BB-40A6-9DFC-2E61D97A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BC5E0-DA24-467D-98A7-443135F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0B6914-BCA3-4890-AA35-A26EF15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4A43B-DBD1-4D29-AA12-7C4E5A6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BD7BB0-03C6-4034-892F-369C687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65CDA-AC1E-4A8B-A04D-F5D515A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1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61D08-051B-4EB4-9F4C-167A49B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D9A0-22F1-494C-BAD5-C37EBA2A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A9A22-868D-4581-B03E-6EB3C43B3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E52C3-BF9C-419D-819F-3D62DCFE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359CE-182E-403A-BC60-659E811A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1D5E-873E-4FEA-B3A9-B8FC1A7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9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580B3-1729-4D83-A073-89E3287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3A4259-BA1C-46B2-B9D7-C7EDE00B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5A0635-CC82-492F-B0A4-FFA1DF8B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8E595-717B-492A-BFEF-B6A7499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361EC-E389-4799-B7FE-73E23959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A3E308-B481-4D3D-81C6-43127F6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3538FC-ACEB-4722-A10C-EC26D69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F79BC-7BEF-4CDB-9FF0-3DDA3A58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5E69E-6C58-4E96-9262-A654649B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267-2E7A-4174-957F-A2EE0B8243E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51114-1AC2-4CD8-95D1-F60BB6AA5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A977F-6F19-4B38-858C-3E925483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1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E46E3-F58A-4CD7-875E-57047C3C4932}"/>
              </a:ext>
            </a:extLst>
          </p:cNvPr>
          <p:cNvSpPr txBox="1"/>
          <p:nvPr/>
        </p:nvSpPr>
        <p:spPr>
          <a:xfrm>
            <a:off x="5377603" y="4000399"/>
            <a:ext cx="6542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2D8A6B-25FA-4ECD-8107-5A62B31A7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25" y="396066"/>
            <a:ext cx="6858001" cy="342900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1EAECD-3D9C-482D-B950-1CCDC7452475}"/>
              </a:ext>
            </a:extLst>
          </p:cNvPr>
          <p:cNvSpPr txBox="1"/>
          <p:nvPr/>
        </p:nvSpPr>
        <p:spPr>
          <a:xfrm>
            <a:off x="7696940" y="5466478"/>
            <a:ext cx="449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+mn-ea"/>
              </a:rPr>
              <a:t>芝辻 浩志</a:t>
            </a:r>
            <a:endParaRPr lang="en-US" altLang="ja-JP" sz="2400" dirty="0">
              <a:latin typeface="+mn-ea"/>
            </a:endParaRPr>
          </a:p>
          <a:p>
            <a:pPr algn="ctr"/>
            <a:r>
              <a:rPr kumimoji="1" lang="ja-JP" altLang="en-US" sz="2400" dirty="0">
                <a:latin typeface="+mn-ea"/>
              </a:rPr>
              <a:t>近畿コンピュータ電子専門学校</a:t>
            </a:r>
            <a:endParaRPr kumimoji="1" lang="en-US" altLang="ja-JP" sz="2400" dirty="0">
              <a:latin typeface="+mn-ea"/>
            </a:endParaRPr>
          </a:p>
          <a:p>
            <a:pPr algn="ctr"/>
            <a:r>
              <a:rPr lang="ja-JP" altLang="en-US" sz="2400" dirty="0">
                <a:latin typeface="+mn-ea"/>
              </a:rPr>
              <a:t>クリエイタ学科 </a:t>
            </a:r>
            <a:r>
              <a:rPr lang="en-US" altLang="ja-JP" sz="2400" dirty="0">
                <a:latin typeface="+mn-ea"/>
              </a:rPr>
              <a:t>2</a:t>
            </a:r>
            <a:r>
              <a:rPr lang="ja-JP" altLang="en-US" sz="2400" dirty="0">
                <a:latin typeface="+mn-ea"/>
              </a:rPr>
              <a:t>年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2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95139F-F009-49DA-B378-70A475FF13BB}"/>
              </a:ext>
            </a:extLst>
          </p:cNvPr>
          <p:cNvSpPr txBox="1"/>
          <p:nvPr/>
        </p:nvSpPr>
        <p:spPr>
          <a:xfrm>
            <a:off x="432047" y="171765"/>
            <a:ext cx="1132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を選択し、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を動かせ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2022629" y="1205920"/>
            <a:ext cx="81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ステージには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様々な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58AB35-6573-4D33-A89F-1BAF056AC700}"/>
              </a:ext>
            </a:extLst>
          </p:cNvPr>
          <p:cNvSpPr txBox="1"/>
          <p:nvPr/>
        </p:nvSpPr>
        <p:spPr>
          <a:xfrm>
            <a:off x="438889" y="6101460"/>
            <a:ext cx="1133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 w="12700"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に合った</a:t>
            </a:r>
            <a:r>
              <a:rPr kumimoji="1" lang="ja-JP" altLang="en-US" sz="32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選択し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クリアを目指しましょう</a:t>
            </a:r>
            <a:endParaRPr kumimoji="1" lang="ja-JP" altLang="en-US" sz="32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57519-8634-4E64-B643-97B1A85398F5}"/>
              </a:ext>
            </a:extLst>
          </p:cNvPr>
          <p:cNvSpPr txBox="1"/>
          <p:nvPr/>
        </p:nvSpPr>
        <p:spPr>
          <a:xfrm>
            <a:off x="298326" y="3653690"/>
            <a:ext cx="1161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アクションカード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を使うことで、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は動きます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E1C6EB6-94AD-44CE-84B5-E02A78AFA77E}"/>
              </a:ext>
            </a:extLst>
          </p:cNvPr>
          <p:cNvGrpSpPr/>
          <p:nvPr/>
        </p:nvGrpSpPr>
        <p:grpSpPr>
          <a:xfrm>
            <a:off x="3388215" y="4397427"/>
            <a:ext cx="3298076" cy="1606627"/>
            <a:chOff x="3388215" y="4397427"/>
            <a:chExt cx="3298076" cy="160662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6C53089-2A3B-46BA-8B7E-AAA9BBBA0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3388215" y="4397427"/>
              <a:ext cx="1471106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矢印: 右 2">
              <a:extLst>
                <a:ext uri="{FF2B5EF4-FFF2-40B4-BE49-F238E27FC236}">
                  <a16:creationId xmlns:a16="http://schemas.microsoft.com/office/drawing/2014/main" id="{3074D904-7109-4A1B-96BD-C5B19B845DC0}"/>
                </a:ext>
              </a:extLst>
            </p:cNvPr>
            <p:cNvSpPr/>
            <p:nvPr/>
          </p:nvSpPr>
          <p:spPr>
            <a:xfrm>
              <a:off x="5505708" y="4908353"/>
              <a:ext cx="1180583" cy="584775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78" y="4385045"/>
            <a:ext cx="2059970" cy="1694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4" name="グループ化 23"/>
          <p:cNvGrpSpPr/>
          <p:nvPr/>
        </p:nvGrpSpPr>
        <p:grpSpPr>
          <a:xfrm>
            <a:off x="2734983" y="1916122"/>
            <a:ext cx="6722031" cy="1776158"/>
            <a:chOff x="2670617" y="1949657"/>
            <a:chExt cx="6722031" cy="1776158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0617" y="1949657"/>
              <a:ext cx="2906302" cy="17410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5"/>
            <a:srcRect l="-284" t="12045" r="587" b="14190"/>
            <a:stretch/>
          </p:blipFill>
          <p:spPr>
            <a:xfrm>
              <a:off x="6475649" y="1969071"/>
              <a:ext cx="2916999" cy="17567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5230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65B2FB-8C4B-4C03-916F-85F291757E43}"/>
              </a:ext>
            </a:extLst>
          </p:cNvPr>
          <p:cNvSpPr txBox="1"/>
          <p:nvPr/>
        </p:nvSpPr>
        <p:spPr>
          <a:xfrm>
            <a:off x="1511977" y="146035"/>
            <a:ext cx="904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クリア方法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は</a:t>
            </a:r>
            <a:r>
              <a:rPr kumimoji="1" lang="en-US" altLang="ja-JP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つじゃない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8E9A1DE-7DEC-498D-8721-E9A7DBC4727B}"/>
              </a:ext>
            </a:extLst>
          </p:cNvPr>
          <p:cNvGrpSpPr/>
          <p:nvPr/>
        </p:nvGrpSpPr>
        <p:grpSpPr>
          <a:xfrm>
            <a:off x="1261545" y="5297552"/>
            <a:ext cx="9519637" cy="1363253"/>
            <a:chOff x="1556448" y="5665809"/>
            <a:chExt cx="9519637" cy="57519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4F11328-EF0F-4E78-A1F0-B8C87E856C21}"/>
                </a:ext>
              </a:extLst>
            </p:cNvPr>
            <p:cNvSpPr txBox="1"/>
            <p:nvPr/>
          </p:nvSpPr>
          <p:spPr>
            <a:xfrm>
              <a:off x="2623432" y="5968299"/>
              <a:ext cx="8452653" cy="27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最適な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00B05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を見つけ出しましょう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9F5FA6-400A-4C57-9C96-B0EFE3E1E31D}"/>
                </a:ext>
              </a:extLst>
            </p:cNvPr>
            <p:cNvSpPr txBox="1"/>
            <p:nvPr/>
          </p:nvSpPr>
          <p:spPr>
            <a:xfrm>
              <a:off x="1556448" y="5665809"/>
              <a:ext cx="5293311" cy="27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66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障害物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を突破するのに、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1804944" y="1360460"/>
            <a:ext cx="84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同じ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でも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突破方法は</a:t>
            </a:r>
            <a:r>
              <a:rPr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複数あります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1790663" y="2202089"/>
            <a:ext cx="84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状況によって</a:t>
            </a:r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カード</a:t>
            </a:r>
            <a:r>
              <a:rPr kumimoji="1" lang="ja-JP" altLang="en-US" sz="36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を使い分けましょう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01157" y="3243377"/>
            <a:ext cx="11729348" cy="1685135"/>
            <a:chOff x="120296" y="3293032"/>
            <a:chExt cx="11729348" cy="1685135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387893" y="3293032"/>
              <a:ext cx="5461751" cy="1685135"/>
              <a:chOff x="543888" y="3261541"/>
              <a:chExt cx="5461751" cy="1685135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8591526-438B-4BF4-A9F4-1045DE1D6FB9}"/>
                  </a:ext>
                </a:extLst>
              </p:cNvPr>
              <p:cNvGrpSpPr/>
              <p:nvPr/>
            </p:nvGrpSpPr>
            <p:grpSpPr>
              <a:xfrm>
                <a:off x="543888" y="3273324"/>
                <a:ext cx="2907396" cy="1606627"/>
                <a:chOff x="774707" y="3288517"/>
                <a:chExt cx="2907396" cy="1606627"/>
              </a:xfrm>
            </p:grpSpPr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7337AA3D-69BD-4AA5-AE4C-D7585783C2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5394"/>
                <a:stretch/>
              </p:blipFill>
              <p:spPr>
                <a:xfrm>
                  <a:off x="774707" y="3288517"/>
                  <a:ext cx="1471104" cy="1606627"/>
                </a:xfrm>
                <a:prstGeom prst="rect">
                  <a:avLst/>
                </a:prstGeom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" name="矢印: 右 9">
                  <a:extLst>
                    <a:ext uri="{FF2B5EF4-FFF2-40B4-BE49-F238E27FC236}">
                      <a16:creationId xmlns:a16="http://schemas.microsoft.com/office/drawing/2014/main" id="{9BEB1170-2436-4188-BDED-2054BE6D4EAD}"/>
                    </a:ext>
                  </a:extLst>
                </p:cNvPr>
                <p:cNvSpPr/>
                <p:nvPr/>
              </p:nvSpPr>
              <p:spPr>
                <a:xfrm>
                  <a:off x="2501520" y="3800997"/>
                  <a:ext cx="1180583" cy="584775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3"/>
              <a:srcRect l="5742" r="10803"/>
              <a:stretch/>
            </p:blipFill>
            <p:spPr>
              <a:xfrm>
                <a:off x="3706993" y="3261541"/>
                <a:ext cx="2298646" cy="168513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  <a:reflection endPos="0" dir="5400000" sy="-100000" algn="bl" rotWithShape="0"/>
              </a:effectLst>
            </p:spPr>
          </p:pic>
        </p:grpSp>
        <p:grpSp>
          <p:nvGrpSpPr>
            <p:cNvPr id="27" name="グループ化 26"/>
            <p:cNvGrpSpPr/>
            <p:nvPr/>
          </p:nvGrpSpPr>
          <p:grpSpPr>
            <a:xfrm>
              <a:off x="120296" y="3293032"/>
              <a:ext cx="2907398" cy="1606627"/>
              <a:chOff x="6227050" y="3304815"/>
              <a:chExt cx="2907398" cy="1606627"/>
            </a:xfrm>
          </p:grpSpPr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B81171AF-332A-4ABA-B859-D0848CC10FE0}"/>
                  </a:ext>
                </a:extLst>
              </p:cNvPr>
              <p:cNvSpPr/>
              <p:nvPr/>
            </p:nvSpPr>
            <p:spPr>
              <a:xfrm>
                <a:off x="7953865" y="3854995"/>
                <a:ext cx="1180583" cy="584775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2009F0DA-885B-4E8E-8583-AA2A067487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6227050" y="3304815"/>
                <a:ext cx="1471106" cy="1606627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264" y="3255160"/>
            <a:ext cx="2358937" cy="1618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66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142067-D587-4BE1-96FC-948F5B8AAD0D}"/>
              </a:ext>
            </a:extLst>
          </p:cNvPr>
          <p:cNvSpPr txBox="1"/>
          <p:nvPr/>
        </p:nvSpPr>
        <p:spPr>
          <a:xfrm>
            <a:off x="1009092" y="6191200"/>
            <a:ext cx="1017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③選んだ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に従って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を乗り越えます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A9606A-DBC7-45A8-9A32-B355CB89FB54}"/>
              </a:ext>
            </a:extLst>
          </p:cNvPr>
          <p:cNvSpPr txBox="1"/>
          <p:nvPr/>
        </p:nvSpPr>
        <p:spPr>
          <a:xfrm>
            <a:off x="4144021" y="18208"/>
            <a:ext cx="325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遊び方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47D1DF-86E3-4471-BD96-0FC166817258}"/>
              </a:ext>
            </a:extLst>
          </p:cNvPr>
          <p:cNvSpPr txBox="1"/>
          <p:nvPr/>
        </p:nvSpPr>
        <p:spPr>
          <a:xfrm>
            <a:off x="1417139" y="1149623"/>
            <a:ext cx="871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①ステージの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を見て突破方法を考えましょう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1BD542-FFC2-4956-8C1A-8195461ADB7A}"/>
              </a:ext>
            </a:extLst>
          </p:cNvPr>
          <p:cNvSpPr txBox="1"/>
          <p:nvPr/>
        </p:nvSpPr>
        <p:spPr>
          <a:xfrm>
            <a:off x="2083101" y="3670411"/>
            <a:ext cx="800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②必要だと思う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アクションカード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を選びましょう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05792B-0D95-49FB-8849-CC84228AFE84}"/>
              </a:ext>
            </a:extLst>
          </p:cNvPr>
          <p:cNvGrpSpPr/>
          <p:nvPr/>
        </p:nvGrpSpPr>
        <p:grpSpPr>
          <a:xfrm>
            <a:off x="2527631" y="4389101"/>
            <a:ext cx="7120076" cy="1606629"/>
            <a:chOff x="2165042" y="4349174"/>
            <a:chExt cx="7120076" cy="1606629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D94672B-B42D-4698-8688-05012269A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5"/>
            <a:stretch/>
          </p:blipFill>
          <p:spPr>
            <a:xfrm>
              <a:off x="5931024" y="4349175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93B6527-E6DF-4781-9866-547A6012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4048034" y="4349176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009F0DA-885B-4E8E-8583-AA2A06748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2165042" y="4349175"/>
              <a:ext cx="1471106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C1D43F-EF9C-4614-93A4-FF195AFC3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7814014" y="4349174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2677254" y="1798507"/>
            <a:ext cx="6320981" cy="1746240"/>
            <a:chOff x="2677254" y="1798507"/>
            <a:chExt cx="6320981" cy="174624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7254" y="1819101"/>
              <a:ext cx="2679292" cy="17256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7"/>
            <a:srcRect l="5742" r="6252"/>
            <a:stretch/>
          </p:blipFill>
          <p:spPr>
            <a:xfrm>
              <a:off x="6293613" y="1798507"/>
              <a:ext cx="2704622" cy="17185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42162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5BFB3-5177-4AC5-9E6C-ADFEC1412271}"/>
              </a:ext>
            </a:extLst>
          </p:cNvPr>
          <p:cNvSpPr txBox="1"/>
          <p:nvPr/>
        </p:nvSpPr>
        <p:spPr>
          <a:xfrm>
            <a:off x="501535" y="180784"/>
            <a:ext cx="11188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組み合わせで変わる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1E5E0E-517D-4B1A-9E79-BB3C7132A201}"/>
              </a:ext>
            </a:extLst>
          </p:cNvPr>
          <p:cNvGrpSpPr/>
          <p:nvPr/>
        </p:nvGrpSpPr>
        <p:grpSpPr>
          <a:xfrm>
            <a:off x="1747724" y="1520890"/>
            <a:ext cx="8804246" cy="1144679"/>
            <a:chOff x="1451867" y="1507619"/>
            <a:chExt cx="8804246" cy="114467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AD463C8-35BD-449C-B75F-FBCFB2C9BC8A}"/>
                </a:ext>
              </a:extLst>
            </p:cNvPr>
            <p:cNvSpPr txBox="1"/>
            <p:nvPr/>
          </p:nvSpPr>
          <p:spPr>
            <a:xfrm>
              <a:off x="1451867" y="1507619"/>
              <a:ext cx="4936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特定の</a:t>
              </a:r>
              <a:r>
                <a:rPr kumimoji="1" lang="ja-JP" altLang="en-US" sz="2800" dirty="0">
                  <a:ln w="12700">
                    <a:solidFill>
                      <a:schemeClr val="bg1"/>
                    </a:solidFill>
                  </a:ln>
                  <a:solidFill>
                    <a:srgbClr val="00B05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アクションカード</a:t>
              </a:r>
              <a:r>
                <a:rPr kumimoji="1" lang="ja-JP" altLang="en-US" sz="28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は、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2B8B250-846F-446A-86C2-8527DC7258FA}"/>
                </a:ext>
              </a:extLst>
            </p:cNvPr>
            <p:cNvSpPr txBox="1"/>
            <p:nvPr/>
          </p:nvSpPr>
          <p:spPr>
            <a:xfrm>
              <a:off x="2798870" y="2129078"/>
              <a:ext cx="7457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他の</a:t>
              </a:r>
              <a:r>
                <a:rPr lang="ja-JP" altLang="en-US" sz="2800" dirty="0">
                  <a:ln w="12700">
                    <a:solidFill>
                      <a:schemeClr val="bg1"/>
                    </a:solidFill>
                  </a:ln>
                  <a:solidFill>
                    <a:srgbClr val="00B05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カード</a:t>
              </a:r>
              <a:r>
                <a:rPr lang="ja-JP" altLang="en-US" sz="28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と</a:t>
              </a:r>
              <a:r>
                <a:rPr kumimoji="1" lang="ja-JP" altLang="en-US" sz="28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組み合わせることで</a:t>
              </a:r>
              <a:r>
                <a:rPr kumimoji="1" lang="ja-JP" altLang="en-US" sz="28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変化します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A82AD1-0E18-4FB7-B0D9-683ED1A096EF}"/>
              </a:ext>
            </a:extLst>
          </p:cNvPr>
          <p:cNvSpPr txBox="1"/>
          <p:nvPr/>
        </p:nvSpPr>
        <p:spPr>
          <a:xfrm>
            <a:off x="0" y="59789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カード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</a:t>
            </a:r>
            <a:r>
              <a:rPr lang="en-US" altLang="ja-JP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枚使う代わりに、出来る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増えます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369075" y="3156365"/>
            <a:ext cx="11453849" cy="2201125"/>
            <a:chOff x="474605" y="3156365"/>
            <a:chExt cx="11453849" cy="220112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3830F37-7254-4306-8D12-174920C025A6}"/>
                </a:ext>
              </a:extLst>
            </p:cNvPr>
            <p:cNvGrpSpPr/>
            <p:nvPr/>
          </p:nvGrpSpPr>
          <p:grpSpPr>
            <a:xfrm>
              <a:off x="474605" y="3156365"/>
              <a:ext cx="8232678" cy="2201125"/>
              <a:chOff x="501238" y="3055372"/>
              <a:chExt cx="8232678" cy="220112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A1125C5-6568-4C82-A9AB-7F7920781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501"/>
              <a:stretch/>
            </p:blipFill>
            <p:spPr>
              <a:xfrm>
                <a:off x="6744651" y="3055373"/>
                <a:ext cx="1989265" cy="2168262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14D5DBF-12DF-439B-960F-9AD942B35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501238" y="3055372"/>
                <a:ext cx="1985364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3C32D1E1-6D16-4175-9253-B712FFF9A5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3622943" y="3088234"/>
                <a:ext cx="1985367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" name="加算記号 3">
                <a:extLst>
                  <a:ext uri="{FF2B5EF4-FFF2-40B4-BE49-F238E27FC236}">
                    <a16:creationId xmlns:a16="http://schemas.microsoft.com/office/drawing/2014/main" id="{1251A82A-8768-4B8D-8F5B-00C21AFC3BEC}"/>
                  </a:ext>
                </a:extLst>
              </p:cNvPr>
              <p:cNvSpPr/>
              <p:nvPr/>
            </p:nvSpPr>
            <p:spPr>
              <a:xfrm>
                <a:off x="2593135" y="3677865"/>
                <a:ext cx="923278" cy="923278"/>
              </a:xfrm>
              <a:prstGeom prst="mathPlus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次の値と等しい 7">
                <a:extLst>
                  <a:ext uri="{FF2B5EF4-FFF2-40B4-BE49-F238E27FC236}">
                    <a16:creationId xmlns:a16="http://schemas.microsoft.com/office/drawing/2014/main" id="{F8468654-C8FA-4E9A-932E-232BEC51465B}"/>
                  </a:ext>
                </a:extLst>
              </p:cNvPr>
              <p:cNvSpPr/>
              <p:nvPr/>
            </p:nvSpPr>
            <p:spPr>
              <a:xfrm>
                <a:off x="5714841" y="3677864"/>
                <a:ext cx="923278" cy="923278"/>
              </a:xfrm>
              <a:prstGeom prst="mathEqual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8811" y="3307027"/>
              <a:ext cx="2949643" cy="18669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7605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140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GA2B</cp:lastModifiedBy>
  <cp:revision>82</cp:revision>
  <dcterms:created xsi:type="dcterms:W3CDTF">2021-10-03T00:34:17Z</dcterms:created>
  <dcterms:modified xsi:type="dcterms:W3CDTF">2021-11-25T07:28:01Z</dcterms:modified>
</cp:coreProperties>
</file>