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739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91C3EF-3B28-4CD2-A915-98DD72582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8C85461-E1E6-4BB6-8645-377B444F9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0ACA24-E4A6-47CD-970C-C7CB3322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3328-74D3-4E04-AF05-CC1E88BE2D16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251EC3-61D6-4058-B01E-51C9E2FC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A2D4AC-5DE9-4B1C-9336-EBBF54B6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99B-A3F1-4220-B5FB-A54ED3551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54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3C0C66-92D9-4401-A731-0BF9BBD4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A065F0-3053-4D5F-B629-CC8F3E9AE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69B349-D55F-45C3-B6D9-45224191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3328-74D3-4E04-AF05-CC1E88BE2D16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F17018-39B1-4851-B818-30FAE068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FE0E5F-FEEC-45F3-A324-08F83AD8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99B-A3F1-4220-B5FB-A54ED3551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5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C06454-4F78-48CE-8CA9-99BB867C8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ABCD72-C55E-4AB5-AF00-25533E261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7087D4-4F90-489C-A6A7-7A1CFB8E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3328-74D3-4E04-AF05-CC1E88BE2D16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82E0EE-11F4-4D30-86AE-C0416BE4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81EF53-F205-4ACE-8EFC-6C21CA4F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99B-A3F1-4220-B5FB-A54ED3551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01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D3D226-D4F2-4EED-9FAD-64B3F342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1C366D-5213-442D-AE5F-96BDCCB6C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71C500-CCB5-474D-B18E-7CC4D360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3328-74D3-4E04-AF05-CC1E88BE2D16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51B547-0585-46FA-AB25-CE17D64F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65B20B-32FE-495C-A8C1-303D5677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99B-A3F1-4220-B5FB-A54ED3551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2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0B2450-AB8F-41F1-BF5E-5362EFE2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2BF97C-FC90-4BD1-A68B-18FEBC15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5CFB23-C274-4132-AE26-5E12F056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3328-74D3-4E04-AF05-CC1E88BE2D16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E3699C-6F93-4C83-BCDC-04C7BA72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3C9A08-3375-4CEB-87D8-A17F5506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99B-A3F1-4220-B5FB-A54ED3551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09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DD848-CC9C-43A1-9193-62E5C584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DDA6E8-4965-43F4-90C6-3D0A336B6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2A9074-5986-40E2-A033-A1DD63C16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9E356-8871-4BA1-A81A-719FE1F5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3328-74D3-4E04-AF05-CC1E88BE2D16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CEF2D7-8BC0-42E2-9EDB-1FC684B9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7B023D-6EAC-4EBC-A1B6-71B8D20A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99B-A3F1-4220-B5FB-A54ED3551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B47C41-9844-47C7-9047-BBF4A36E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70D77A-3630-4EC9-9686-13E794F55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DC24E9-5B2C-48ED-B627-BA906D9BE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F7ECB2A-CF66-463C-A060-60CF6AECB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554C4F4-7C24-4CBE-A541-1AE5A7AAE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6142956-2BA6-49BA-B502-E7D335F3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3328-74D3-4E04-AF05-CC1E88BE2D16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2BA70D2-26BD-44BF-BDB8-AE58A03B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B673DA-A88B-4341-A86D-6D3BB4CA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99B-A3F1-4220-B5FB-A54ED3551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10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BBC228-F3C4-484B-9CE1-FB27A716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8DCAAD-5537-4D01-9DF5-069D3916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3328-74D3-4E04-AF05-CC1E88BE2D16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969E0D-72DA-48F0-A77C-8EE96960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ACF18F-FD98-4608-93E5-D812BD8F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99B-A3F1-4220-B5FB-A54ED3551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64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B9717DF-89B9-42A9-A66C-7B542419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3328-74D3-4E04-AF05-CC1E88BE2D16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ABCF7A-956D-42DE-85BF-3275D68F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8B6462-35ED-41DC-9BB9-7D0770DA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99B-A3F1-4220-B5FB-A54ED3551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19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EFD61D-ECD1-49BC-8770-7E7A699F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997037-986B-41C7-B575-7B1DBC0CD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9D4442-F39F-4171-B027-4F90F8DBA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327435-9AEE-4EBE-8CAD-B361FAA7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3328-74D3-4E04-AF05-CC1E88BE2D16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3AF6D1-DF3F-4234-84B9-A9CF07F3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B42328-FBDE-4BA1-8B30-ABA5CF99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99B-A3F1-4220-B5FB-A54ED3551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53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5BE100-9BBE-45EA-B17E-0B83E2CF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3868811-D161-4786-BC2F-E16706C2A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B1C6AB-6C2E-4C80-A0C7-45D0D3A7B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137E03-BE1B-4E63-9212-6489FF03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3328-74D3-4E04-AF05-CC1E88BE2D16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B6D02C-2B96-4E09-87B0-D1F37F09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5047DF-862A-408B-AEC3-AE108A0F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99B-A3F1-4220-B5FB-A54ED3551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45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8C7AFD7-F5BA-47F2-BCAA-1D0EA7FE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4F0911-866C-4FF8-BB38-DFE5CBC35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9785F6-752D-477F-BA01-773C68DA5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33328-74D3-4E04-AF05-CC1E88BE2D16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38F629-4761-4BAE-AE73-0C0081B9A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926C2-4956-4E4D-9203-F50251676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6B99B-A3F1-4220-B5FB-A54ED3551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17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microsoft.com/office/2007/relationships/hdphoto" Target="../media/hdphoto7.wdp"/><Relationship Id="rId5" Type="http://schemas.microsoft.com/office/2007/relationships/hdphoto" Target="../media/hdphoto3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キッズ＆ベビー カラフル・うすい背景素材（幾何学模様） | 無料イラスト素材｜素材ラボ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97"/>
            <a:ext cx="12192001" cy="686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04A0EA-0023-4FA2-9B10-35B7E40FFD42}"/>
              </a:ext>
            </a:extLst>
          </p:cNvPr>
          <p:cNvSpPr txBox="1"/>
          <p:nvPr/>
        </p:nvSpPr>
        <p:spPr>
          <a:xfrm>
            <a:off x="124287" y="3187700"/>
            <a:ext cx="11943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ln>
                  <a:solidFill>
                    <a:schemeClr val="bg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事前に</a:t>
            </a:r>
            <a:r>
              <a:rPr kumimoji="1" lang="ja-JP" altLang="en-US" sz="60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アクション</a:t>
            </a:r>
            <a:r>
              <a:rPr kumimoji="1" lang="ja-JP" altLang="en-US" sz="6000" dirty="0">
                <a:ln>
                  <a:solidFill>
                    <a:schemeClr val="bg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を決めるゲーム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59309C-2DD2-4EE9-B622-F36FDE34C325}"/>
              </a:ext>
            </a:extLst>
          </p:cNvPr>
          <p:cNvSpPr txBox="1"/>
          <p:nvPr/>
        </p:nvSpPr>
        <p:spPr>
          <a:xfrm>
            <a:off x="3818299" y="4200486"/>
            <a:ext cx="45554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3200" dirty="0">
                <a:ln>
                  <a:solidFill>
                    <a:schemeClr val="bg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チーム：ＫＯ度成長期</a:t>
            </a:r>
            <a:endParaRPr lang="en-US" altLang="ja-JP" sz="3200" dirty="0">
              <a:ln>
                <a:solidFill>
                  <a:schemeClr val="bg1"/>
                </a:solidFill>
              </a:ln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3200" dirty="0">
                <a:ln>
                  <a:solidFill>
                    <a:schemeClr val="bg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芝辻 浩志</a:t>
            </a:r>
            <a:endParaRPr lang="en-US" altLang="ja-JP" sz="3200" dirty="0">
              <a:ln>
                <a:solidFill>
                  <a:schemeClr val="bg1"/>
                </a:solidFill>
              </a:ln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ctr"/>
            <a:r>
              <a:rPr kumimoji="1" lang="ja-JP" altLang="en-US" sz="3200" dirty="0">
                <a:ln>
                  <a:solidFill>
                    <a:schemeClr val="bg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佐藤 航介</a:t>
            </a:r>
            <a:endParaRPr kumimoji="1" lang="en-US" altLang="ja-JP" sz="3200" dirty="0">
              <a:ln>
                <a:solidFill>
                  <a:schemeClr val="bg1"/>
                </a:solidFill>
              </a:ln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ctr"/>
            <a:r>
              <a:rPr lang="ja-JP" altLang="en-US" sz="3200" dirty="0">
                <a:ln>
                  <a:solidFill>
                    <a:schemeClr val="bg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辰巳 晃聖</a:t>
            </a:r>
            <a:endParaRPr kumimoji="1" lang="en-US" altLang="ja-JP" sz="3200" dirty="0">
              <a:ln>
                <a:solidFill>
                  <a:schemeClr val="bg1"/>
                </a:solidFill>
              </a:ln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181495" y="492574"/>
            <a:ext cx="11829010" cy="2527932"/>
            <a:chOff x="181495" y="492574"/>
            <a:chExt cx="11829010" cy="2527932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181495" y="492574"/>
              <a:ext cx="11829010" cy="2527932"/>
              <a:chOff x="67888" y="140712"/>
              <a:chExt cx="11829010" cy="2527932"/>
            </a:xfrm>
          </p:grpSpPr>
          <p:sp>
            <p:nvSpPr>
              <p:cNvPr id="5" name="テキスト ボックス 4"/>
              <p:cNvSpPr txBox="1"/>
              <p:nvPr/>
            </p:nvSpPr>
            <p:spPr>
              <a:xfrm>
                <a:off x="2745971" y="140712"/>
                <a:ext cx="647284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2600" dirty="0"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オペ</a:t>
                </a:r>
                <a:r>
                  <a:rPr lang="ja-JP" altLang="en-US" sz="12600" dirty="0"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スラ</a:t>
                </a:r>
                <a:endParaRPr kumimoji="1" lang="ja-JP" altLang="en-US" sz="12600" dirty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endParaRPr>
              </a:p>
            </p:txBody>
          </p:sp>
          <p:sp>
            <p:nvSpPr>
              <p:cNvPr id="7" name="テキスト ボックス 6"/>
              <p:cNvSpPr txBox="1"/>
              <p:nvPr/>
            </p:nvSpPr>
            <p:spPr>
              <a:xfrm>
                <a:off x="67888" y="1837647"/>
                <a:ext cx="118290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4800" kern="4200" dirty="0">
                    <a:latin typeface="Snap ITC" panose="04040A07060A02020202" pitchFamily="82" charset="0"/>
                    <a:ea typeface="HGS創英角ﾎﾟｯﾌﾟ体" panose="040B0A00000000000000" pitchFamily="50" charset="-128"/>
                  </a:rPr>
                  <a:t>Operation</a:t>
                </a:r>
                <a:r>
                  <a:rPr kumimoji="1" lang="ja-JP" altLang="en-US" sz="4800" kern="4200" dirty="0">
                    <a:latin typeface="Snap ITC" panose="04040A07060A02020202" pitchFamily="82" charset="0"/>
                    <a:ea typeface="HGS創英角ﾎﾟｯﾌﾟ体" panose="040B0A00000000000000" pitchFamily="50" charset="-128"/>
                  </a:rPr>
                  <a:t> </a:t>
                </a:r>
                <a:r>
                  <a:rPr kumimoji="1" lang="en-US" altLang="ja-JP" sz="4800" kern="4200" dirty="0">
                    <a:latin typeface="Snap ITC" panose="04040A07060A02020202" pitchFamily="82" charset="0"/>
                    <a:ea typeface="HGS創英角ﾎﾟｯﾌﾟ体" panose="040B0A00000000000000" pitchFamily="50" charset="-128"/>
                  </a:rPr>
                  <a:t>slime</a:t>
                </a:r>
              </a:p>
            </p:txBody>
          </p:sp>
        </p:grpSp>
        <p:sp>
          <p:nvSpPr>
            <p:cNvPr id="8" name="テキスト ボックス 7"/>
            <p:cNvSpPr txBox="1"/>
            <p:nvPr/>
          </p:nvSpPr>
          <p:spPr>
            <a:xfrm>
              <a:off x="8616835" y="2004843"/>
              <a:ext cx="806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(</a:t>
              </a:r>
              <a:r>
                <a:rPr kumimoji="1" lang="ja-JP" altLang="en-US" b="1" dirty="0"/>
                <a:t>仮</a:t>
              </a:r>
              <a:r>
                <a:rPr kumimoji="1" lang="en-US" altLang="ja-JP" b="1" dirty="0"/>
                <a:t>)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0587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キッズ＆ベビー カラフル・うすい背景素材（幾何学模様） | 無料イラスト素材｜素材ラボ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6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E394229-26AF-4D08-9948-BF5098E0AF99}"/>
              </a:ext>
            </a:extLst>
          </p:cNvPr>
          <p:cNvGrpSpPr/>
          <p:nvPr/>
        </p:nvGrpSpPr>
        <p:grpSpPr>
          <a:xfrm>
            <a:off x="593694" y="5380960"/>
            <a:ext cx="11182165" cy="1327950"/>
            <a:chOff x="438705" y="5329857"/>
            <a:chExt cx="11182165" cy="1327950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214BC33-DA22-4FC4-802D-7D2FFBAA1081}"/>
                </a:ext>
              </a:extLst>
            </p:cNvPr>
            <p:cNvSpPr txBox="1"/>
            <p:nvPr/>
          </p:nvSpPr>
          <p:spPr>
            <a:xfrm>
              <a:off x="438705" y="5329857"/>
              <a:ext cx="68343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3600" dirty="0">
                  <a:ln>
                    <a:solidFill>
                      <a:schemeClr val="bg1"/>
                    </a:solidFill>
                  </a:ln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決められた</a:t>
              </a:r>
              <a:r>
                <a:rPr lang="ja-JP" altLang="en-US" sz="3600" dirty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アクション</a:t>
              </a:r>
              <a:r>
                <a:rPr lang="ja-JP" altLang="en-US" sz="3600" dirty="0">
                  <a:ln>
                    <a:solidFill>
                      <a:schemeClr val="bg1"/>
                    </a:solidFill>
                  </a:ln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の中から</a:t>
              </a:r>
              <a:endParaRPr kumimoji="1" lang="ja-JP" altLang="en-US" sz="3600" dirty="0">
                <a:ln>
                  <a:solidFill>
                    <a:schemeClr val="bg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AC068613-D746-44D4-A1FD-B86D542A78ED}"/>
                </a:ext>
              </a:extLst>
            </p:cNvPr>
            <p:cNvSpPr txBox="1"/>
            <p:nvPr/>
          </p:nvSpPr>
          <p:spPr>
            <a:xfrm>
              <a:off x="3944645" y="6011476"/>
              <a:ext cx="7676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3600" dirty="0">
                  <a:ln>
                    <a:solidFill>
                      <a:schemeClr val="bg1"/>
                    </a:solidFill>
                  </a:ln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プレイヤーが選択</a:t>
              </a:r>
              <a:r>
                <a:rPr kumimoji="1" lang="ja-JP" altLang="en-US" sz="3600" dirty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アクション</a:t>
              </a:r>
              <a:r>
                <a:rPr kumimoji="1" lang="ja-JP" altLang="en-US" sz="3600" dirty="0">
                  <a:ln>
                    <a:solidFill>
                      <a:schemeClr val="bg1"/>
                    </a:solidFill>
                  </a:ln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を選択</a:t>
              </a:r>
            </a:p>
          </p:txBody>
        </p: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A83E2F5-2A1E-4FA5-B1AD-6C7CD182BB3F}"/>
              </a:ext>
            </a:extLst>
          </p:cNvPr>
          <p:cNvSpPr txBox="1"/>
          <p:nvPr/>
        </p:nvSpPr>
        <p:spPr>
          <a:xfrm>
            <a:off x="0" y="17989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0" u="sng" dirty="0">
                <a:ln>
                  <a:solidFill>
                    <a:schemeClr val="bg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ゲームの流れ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1965811-478A-4136-ABC3-E8A79468C000}"/>
              </a:ext>
            </a:extLst>
          </p:cNvPr>
          <p:cNvGrpSpPr/>
          <p:nvPr/>
        </p:nvGrpSpPr>
        <p:grpSpPr>
          <a:xfrm>
            <a:off x="504914" y="1672498"/>
            <a:ext cx="11182165" cy="1356096"/>
            <a:chOff x="438705" y="1936046"/>
            <a:chExt cx="11182165" cy="1356096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8E40BC3-9721-4C95-8BB0-5927273C4D38}"/>
                </a:ext>
              </a:extLst>
            </p:cNvPr>
            <p:cNvSpPr txBox="1"/>
            <p:nvPr/>
          </p:nvSpPr>
          <p:spPr>
            <a:xfrm>
              <a:off x="438705" y="1936046"/>
              <a:ext cx="8655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dirty="0">
                  <a:ln>
                    <a:solidFill>
                      <a:schemeClr val="bg1"/>
                    </a:solidFill>
                  </a:ln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ギミックに合わせて</a:t>
              </a:r>
              <a:r>
                <a:rPr kumimoji="1" lang="ja-JP" altLang="en-US" sz="3600" dirty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アクション</a:t>
              </a:r>
              <a:r>
                <a:rPr kumimoji="1" lang="ja-JP" altLang="en-US" sz="3600" dirty="0">
                  <a:ln>
                    <a:solidFill>
                      <a:schemeClr val="bg1"/>
                    </a:solidFill>
                  </a:ln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を選択し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3A5B20A-5814-4B00-8F2A-53724E2058BE}"/>
                </a:ext>
              </a:extLst>
            </p:cNvPr>
            <p:cNvSpPr txBox="1"/>
            <p:nvPr/>
          </p:nvSpPr>
          <p:spPr>
            <a:xfrm>
              <a:off x="6184777" y="2645811"/>
              <a:ext cx="54360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dirty="0">
                  <a:ln>
                    <a:solidFill>
                      <a:schemeClr val="bg1"/>
                    </a:solidFill>
                  </a:ln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ステージクリアを目指す</a:t>
              </a:r>
              <a:endParaRPr kumimoji="1" lang="ja-JP" altLang="en-US" sz="3600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pic>
        <p:nvPicPr>
          <p:cNvPr id="1026" name="Picture 2" descr="歩く・歩行者のシルエット | 無料のAi・PNG白黒シルエットイラスト">
            <a:extLst>
              <a:ext uri="{FF2B5EF4-FFF2-40B4-BE49-F238E27FC236}">
                <a16:creationId xmlns:a16="http://schemas.microsoft.com/office/drawing/2014/main" id="{264E3544-60DA-408A-BC0E-A8A08C446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9333" y1="13667" x2="42333" y2="17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76626" flipH="1">
            <a:off x="723031" y="3034139"/>
            <a:ext cx="2336168" cy="23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ジャンプする人のシルエット | 無料のAi・PNG白黒シルエットイラスト">
            <a:extLst>
              <a:ext uri="{FF2B5EF4-FFF2-40B4-BE49-F238E27FC236}">
                <a16:creationId xmlns:a16="http://schemas.microsoft.com/office/drawing/2014/main" id="{9ECCBF1A-1640-4B79-B8C0-0F3759FD6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3667" y1="17333" x2="52667" y2="2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187">
            <a:off x="2254645" y="2212970"/>
            <a:ext cx="3121611" cy="312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シルエット 落ち込むイラスト／無料イラストなら「イラストAC」">
            <a:extLst>
              <a:ext uri="{FF2B5EF4-FFF2-40B4-BE49-F238E27FC236}">
                <a16:creationId xmlns:a16="http://schemas.microsoft.com/office/drawing/2014/main" id="{A3185F50-00EE-449B-930A-B4A9E39BA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3529" y1="48824" x2="56471" y2="47059"/>
                        <a14:foregroundMark x1="52941" y1="27941" x2="52647" y2="332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7971">
            <a:off x="4819910" y="3159681"/>
            <a:ext cx="2397191" cy="239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人の指 イラスト素材 - iStock">
            <a:extLst>
              <a:ext uri="{FF2B5EF4-FFF2-40B4-BE49-F238E27FC236}">
                <a16:creationId xmlns:a16="http://schemas.microsoft.com/office/drawing/2014/main" id="{50F1F6D0-7C6B-4CB6-80D8-98835D958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01" b="91254" l="9967" r="89869">
                        <a14:foregroundMark x1="45588" y1="45545" x2="53758" y2="72772"/>
                        <a14:foregroundMark x1="47386" y1="27393" x2="41993" y2="38614"/>
                        <a14:foregroundMark x1="42319" y1="53060" x2="42484" y2="60396"/>
                        <a14:foregroundMark x1="41993" y1="38614" x2="42267" y2="50745"/>
                        <a14:foregroundMark x1="42484" y1="60396" x2="30556" y2="53795"/>
                        <a14:foregroundMark x1="30556" y1="53795" x2="22876" y2="59901"/>
                        <a14:foregroundMark x1="38384" y1="74761" x2="51634" y2="87459"/>
                        <a14:foregroundMark x1="22876" y1="59901" x2="31830" y2="68481"/>
                        <a14:foregroundMark x1="51634" y1="87459" x2="64706" y2="89109"/>
                        <a14:foregroundMark x1="64706" y1="89109" x2="71405" y2="82343"/>
                        <a14:foregroundMark x1="71405" y1="82343" x2="72549" y2="72277"/>
                        <a14:foregroundMark x1="72549" y1="72277" x2="68954" y2="62376"/>
                        <a14:foregroundMark x1="68954" y1="62376" x2="57680" y2="52640"/>
                        <a14:foregroundMark x1="57680" y1="52640" x2="47386" y2="29868"/>
                        <a14:foregroundMark x1="31536" y1="60726" x2="49673" y2="70462"/>
                        <a14:foregroundMark x1="49673" y1="74587" x2="63399" y2="83003"/>
                        <a14:foregroundMark x1="56373" y1="59736" x2="63235" y2="72607"/>
                        <a14:foregroundMark x1="52451" y1="86634" x2="61438" y2="87789"/>
                        <a14:foregroundMark x1="52778" y1="90264" x2="61601" y2="91254"/>
                        <a14:foregroundMark x1="64542" y1="83498" x2="67484" y2="83003"/>
                        <a14:foregroundMark x1="47549" y1="87459" x2="48203" y2="90924"/>
                        <a14:foregroundMark x1="65196" y1="90264" x2="70098" y2="89274"/>
                        <a14:foregroundMark x1="74510" y1="56766" x2="73039" y2="82013"/>
                        <a14:foregroundMark x1="73039" y1="82013" x2="70425" y2="85479"/>
                        <a14:foregroundMark x1="72059" y1="85479" x2="69771" y2="88944"/>
                        <a14:foregroundMark x1="74183" y1="56931" x2="76144" y2="68812"/>
                        <a14:foregroundMark x1="76144" y1="68812" x2="75327" y2="72937"/>
                        <a14:foregroundMark x1="73693" y1="57426" x2="69935" y2="50495"/>
                        <a14:foregroundMark x1="42810" y1="38779" x2="40686" y2="28548"/>
                        <a14:foregroundMark x1="40686" y1="28548" x2="49020" y2="25578"/>
                        <a14:foregroundMark x1="49020" y1="25578" x2="53922" y2="28383"/>
                        <a14:foregroundMark x1="43791" y1="29043" x2="52614" y2="28383"/>
                        <a14:foregroundMark x1="52614" y1="28383" x2="56863" y2="36469"/>
                        <a14:foregroundMark x1="56863" y1="36469" x2="57026" y2="45380"/>
                        <a14:foregroundMark x1="57026" y1="45380" x2="56373" y2="46205"/>
                        <a14:foregroundMark x1="45261" y1="25908" x2="45588" y2="25413"/>
                        <a14:foregroundMark x1="47876" y1="24752" x2="47876" y2="24752"/>
                        <a14:foregroundMark x1="49183" y1="24752" x2="49183" y2="24752"/>
                        <a14:foregroundMark x1="43954" y1="25083" x2="53105" y2="26238"/>
                        <a14:foregroundMark x1="53105" y1="26238" x2="54085" y2="27228"/>
                        <a14:foregroundMark x1="44935" y1="25578" x2="54575" y2="27723"/>
                        <a14:foregroundMark x1="54575" y1="27723" x2="56046" y2="29373"/>
                        <a14:foregroundMark x1="55882" y1="29373" x2="56373" y2="34983"/>
                        <a14:foregroundMark x1="24020" y1="59241" x2="32680" y2="50990"/>
                        <a14:foregroundMark x1="37136" y1="54672" x2="39869" y2="56931"/>
                        <a14:foregroundMark x1="32680" y1="50990" x2="35964" y2="53704"/>
                        <a14:foregroundMark x1="39869" y1="56931" x2="39869" y2="56931"/>
                        <a14:foregroundMark x1="24346" y1="59901" x2="29085" y2="51155"/>
                        <a14:foregroundMark x1="29085" y1="51155" x2="32516" y2="54455"/>
                        <a14:foregroundMark x1="23693" y1="60396" x2="25163" y2="52970"/>
                        <a14:foregroundMark x1="74346" y1="72442" x2="74346" y2="80198"/>
                        <a14:foregroundMark x1="54902" y1="43399" x2="73529" y2="51650"/>
                        <a14:foregroundMark x1="73529" y1="51650" x2="75000" y2="57426"/>
                        <a14:foregroundMark x1="34150" y1="12706" x2="35784" y2="17162"/>
                        <a14:foregroundMark x1="48203" y1="10066" x2="47386" y2="15017"/>
                        <a14:foregroundMark x1="65033" y1="15017" x2="59804" y2="17492"/>
                        <a14:backgroundMark x1="39869" y1="50165" x2="38562" y2="52805"/>
                        <a14:backgroundMark x1="37418" y1="48185" x2="39706" y2="53630"/>
                        <a14:backgroundMark x1="34641" y1="72607" x2="34641" y2="72607"/>
                        <a14:backgroundMark x1="34967" y1="73102" x2="34967" y2="73267"/>
                        <a14:backgroundMark x1="35131" y1="73267" x2="35784" y2="74422"/>
                        <a14:backgroundMark x1="33497" y1="71452" x2="34641" y2="73102"/>
                        <a14:backgroundMark x1="34804" y1="71947" x2="36765" y2="75578"/>
                        <a14:backgroundMark x1="34150" y1="70792" x2="34150" y2="70792"/>
                        <a14:backgroundMark x1="33170" y1="70627" x2="34477" y2="72112"/>
                        <a14:backgroundMark x1="33987" y1="71452" x2="33170" y2="71122"/>
                        <a14:backgroundMark x1="73693" y1="81848" x2="74020" y2="80693"/>
                        <a14:backgroundMark x1="74510" y1="80363" x2="74510" y2="80198"/>
                        <a14:backgroundMark x1="74183" y1="81353" x2="74837" y2="79373"/>
                        <a14:backgroundMark x1="32353" y1="70792" x2="33497" y2="69967"/>
                        <a14:backgroundMark x1="33987" y1="70627" x2="33333" y2="699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14521">
            <a:off x="7063104" y="2702962"/>
            <a:ext cx="3865721" cy="382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265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キッズ＆ベビー カラフル・うすい背景素材（幾何学模様） | 無料イラスト素材｜素材ラボ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6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F116E54-744A-4C28-94D8-C70FE10BA152}"/>
              </a:ext>
            </a:extLst>
          </p:cNvPr>
          <p:cNvSpPr txBox="1"/>
          <p:nvPr/>
        </p:nvSpPr>
        <p:spPr>
          <a:xfrm>
            <a:off x="445358" y="281060"/>
            <a:ext cx="11301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ステージにあるギミックを見て、</a:t>
            </a:r>
            <a:r>
              <a:rPr lang="ja-JP" altLang="en-US" sz="36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アクション</a:t>
            </a:r>
            <a:r>
              <a:rPr lang="ja-JP" altLang="en-US" sz="3600" dirty="0">
                <a:ln>
                  <a:solidFill>
                    <a:schemeClr val="bg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を選択</a:t>
            </a:r>
            <a:endParaRPr kumimoji="1" lang="ja-JP" altLang="en-US" sz="3600" dirty="0">
              <a:ln>
                <a:solidFill>
                  <a:schemeClr val="bg1"/>
                </a:solidFill>
              </a:ln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B2A84F-F603-426D-8F4A-E455EDFB8FCD}"/>
              </a:ext>
            </a:extLst>
          </p:cNvPr>
          <p:cNvSpPr txBox="1"/>
          <p:nvPr/>
        </p:nvSpPr>
        <p:spPr>
          <a:xfrm>
            <a:off x="1488483" y="3092587"/>
            <a:ext cx="921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n>
                  <a:solidFill>
                    <a:schemeClr val="bg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選択に従って主人公が</a:t>
            </a:r>
            <a:r>
              <a:rPr kumimoji="1" lang="ja-JP" altLang="en-US" sz="36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アクション</a:t>
            </a:r>
            <a:r>
              <a:rPr kumimoji="1" lang="ja-JP" altLang="en-US" sz="3600" dirty="0">
                <a:ln>
                  <a:solidFill>
                    <a:schemeClr val="bg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を始める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2B08354-1EE1-4635-AE2C-4A68BBA23311}"/>
              </a:ext>
            </a:extLst>
          </p:cNvPr>
          <p:cNvSpPr txBox="1"/>
          <p:nvPr/>
        </p:nvSpPr>
        <p:spPr>
          <a:xfrm>
            <a:off x="862612" y="5934981"/>
            <a:ext cx="1046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n>
                  <a:solidFill>
                    <a:schemeClr val="bg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組み合わせて使ったり、クリア方法は複数</a:t>
            </a:r>
            <a:r>
              <a:rPr kumimoji="1" lang="en-US" altLang="ja-JP" sz="3600" dirty="0">
                <a:ln>
                  <a:solidFill>
                    <a:schemeClr val="bg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</a:t>
            </a:r>
            <a:r>
              <a:rPr kumimoji="1" lang="ja-JP" altLang="en-US" sz="3600" dirty="0">
                <a:ln>
                  <a:solidFill>
                    <a:schemeClr val="bg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予定</a:t>
            </a:r>
            <a:r>
              <a:rPr kumimoji="1" lang="en-US" altLang="ja-JP" sz="3600" dirty="0">
                <a:ln>
                  <a:solidFill>
                    <a:schemeClr val="bg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)</a:t>
            </a:r>
            <a:endParaRPr kumimoji="1" lang="ja-JP" altLang="en-US" sz="3600" dirty="0">
              <a:ln>
                <a:solidFill>
                  <a:schemeClr val="bg1"/>
                </a:solidFill>
              </a:ln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653D4DCF-3B17-4B87-8BEE-967C31E43CB9}"/>
              </a:ext>
            </a:extLst>
          </p:cNvPr>
          <p:cNvSpPr/>
          <p:nvPr/>
        </p:nvSpPr>
        <p:spPr>
          <a:xfrm rot="16200000">
            <a:off x="5789715" y="1286459"/>
            <a:ext cx="612559" cy="144706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Picture 4" descr="ジャンプする人のシルエット | 無料のAi・PNG白黒シルエットイラスト">
            <a:extLst>
              <a:ext uri="{FF2B5EF4-FFF2-40B4-BE49-F238E27FC236}">
                <a16:creationId xmlns:a16="http://schemas.microsoft.com/office/drawing/2014/main" id="{A3BBB1AD-E61A-46FD-8853-1BCF40D2E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3667" y1="17333" x2="52667" y2="2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187">
            <a:off x="6755114" y="742211"/>
            <a:ext cx="3121611" cy="312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人の指 イラスト素材 - iStock">
            <a:extLst>
              <a:ext uri="{FF2B5EF4-FFF2-40B4-BE49-F238E27FC236}">
                <a16:creationId xmlns:a16="http://schemas.microsoft.com/office/drawing/2014/main" id="{20D8E03D-37F8-415A-BF5D-23F77BEF8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01" b="91254" l="9967" r="89869">
                        <a14:foregroundMark x1="45588" y1="45545" x2="53758" y2="72772"/>
                        <a14:foregroundMark x1="47386" y1="27393" x2="41993" y2="38614"/>
                        <a14:foregroundMark x1="42319" y1="53060" x2="42484" y2="60396"/>
                        <a14:foregroundMark x1="41993" y1="38614" x2="42267" y2="50745"/>
                        <a14:foregroundMark x1="42484" y1="60396" x2="30556" y2="53795"/>
                        <a14:foregroundMark x1="30556" y1="53795" x2="22876" y2="59901"/>
                        <a14:foregroundMark x1="38384" y1="74761" x2="51634" y2="87459"/>
                        <a14:foregroundMark x1="22876" y1="59901" x2="31830" y2="68481"/>
                        <a14:foregroundMark x1="51634" y1="87459" x2="64706" y2="89109"/>
                        <a14:foregroundMark x1="64706" y1="89109" x2="71405" y2="82343"/>
                        <a14:foregroundMark x1="71405" y1="82343" x2="72549" y2="72277"/>
                        <a14:foregroundMark x1="72549" y1="72277" x2="68954" y2="62376"/>
                        <a14:foregroundMark x1="68954" y1="62376" x2="57680" y2="52640"/>
                        <a14:foregroundMark x1="57680" y1="52640" x2="47386" y2="29868"/>
                        <a14:foregroundMark x1="31536" y1="60726" x2="49673" y2="70462"/>
                        <a14:foregroundMark x1="49673" y1="74587" x2="63399" y2="83003"/>
                        <a14:foregroundMark x1="56373" y1="59736" x2="63235" y2="72607"/>
                        <a14:foregroundMark x1="52451" y1="86634" x2="61438" y2="87789"/>
                        <a14:foregroundMark x1="52778" y1="90264" x2="61601" y2="91254"/>
                        <a14:foregroundMark x1="64542" y1="83498" x2="67484" y2="83003"/>
                        <a14:foregroundMark x1="47549" y1="87459" x2="48203" y2="90924"/>
                        <a14:foregroundMark x1="65196" y1="90264" x2="70098" y2="89274"/>
                        <a14:foregroundMark x1="74510" y1="56766" x2="73039" y2="82013"/>
                        <a14:foregroundMark x1="73039" y1="82013" x2="70425" y2="85479"/>
                        <a14:foregroundMark x1="72059" y1="85479" x2="69771" y2="88944"/>
                        <a14:foregroundMark x1="74183" y1="56931" x2="76144" y2="68812"/>
                        <a14:foregroundMark x1="76144" y1="68812" x2="75327" y2="72937"/>
                        <a14:foregroundMark x1="73693" y1="57426" x2="69935" y2="50495"/>
                        <a14:foregroundMark x1="42810" y1="38779" x2="40686" y2="28548"/>
                        <a14:foregroundMark x1="40686" y1="28548" x2="49020" y2="25578"/>
                        <a14:foregroundMark x1="49020" y1="25578" x2="53922" y2="28383"/>
                        <a14:foregroundMark x1="43791" y1="29043" x2="52614" y2="28383"/>
                        <a14:foregroundMark x1="52614" y1="28383" x2="56863" y2="36469"/>
                        <a14:foregroundMark x1="56863" y1="36469" x2="57026" y2="45380"/>
                        <a14:foregroundMark x1="57026" y1="45380" x2="56373" y2="46205"/>
                        <a14:foregroundMark x1="45261" y1="25908" x2="45588" y2="25413"/>
                        <a14:foregroundMark x1="47876" y1="24752" x2="47876" y2="24752"/>
                        <a14:foregroundMark x1="49183" y1="24752" x2="49183" y2="24752"/>
                        <a14:foregroundMark x1="43954" y1="25083" x2="53105" y2="26238"/>
                        <a14:foregroundMark x1="53105" y1="26238" x2="54085" y2="27228"/>
                        <a14:foregroundMark x1="44935" y1="25578" x2="54575" y2="27723"/>
                        <a14:foregroundMark x1="54575" y1="27723" x2="56046" y2="29373"/>
                        <a14:foregroundMark x1="55882" y1="29373" x2="56373" y2="34983"/>
                        <a14:foregroundMark x1="24020" y1="59241" x2="32680" y2="50990"/>
                        <a14:foregroundMark x1="37136" y1="54672" x2="39869" y2="56931"/>
                        <a14:foregroundMark x1="32680" y1="50990" x2="35964" y2="53704"/>
                        <a14:foregroundMark x1="39869" y1="56931" x2="39869" y2="56931"/>
                        <a14:foregroundMark x1="24346" y1="59901" x2="29085" y2="51155"/>
                        <a14:foregroundMark x1="29085" y1="51155" x2="32516" y2="54455"/>
                        <a14:foregroundMark x1="23693" y1="60396" x2="25163" y2="52970"/>
                        <a14:foregroundMark x1="74346" y1="72442" x2="74346" y2="80198"/>
                        <a14:foregroundMark x1="54902" y1="43399" x2="73529" y2="51650"/>
                        <a14:foregroundMark x1="73529" y1="51650" x2="75000" y2="57426"/>
                        <a14:foregroundMark x1="34150" y1="12706" x2="35784" y2="17162"/>
                        <a14:foregroundMark x1="48203" y1="10066" x2="47386" y2="15017"/>
                        <a14:foregroundMark x1="65033" y1="15017" x2="59804" y2="17492"/>
                        <a14:backgroundMark x1="39869" y1="50165" x2="38562" y2="52805"/>
                        <a14:backgroundMark x1="37418" y1="48185" x2="39706" y2="53630"/>
                        <a14:backgroundMark x1="34641" y1="72607" x2="34641" y2="72607"/>
                        <a14:backgroundMark x1="34967" y1="73102" x2="34967" y2="73267"/>
                        <a14:backgroundMark x1="35131" y1="73267" x2="35784" y2="74422"/>
                        <a14:backgroundMark x1="33497" y1="71452" x2="34641" y2="73102"/>
                        <a14:backgroundMark x1="34804" y1="71947" x2="36765" y2="75578"/>
                        <a14:backgroundMark x1="34150" y1="70792" x2="34150" y2="70792"/>
                        <a14:backgroundMark x1="33170" y1="70627" x2="34477" y2="72112"/>
                        <a14:backgroundMark x1="33987" y1="71452" x2="33170" y2="71122"/>
                        <a14:backgroundMark x1="73693" y1="81848" x2="74020" y2="80693"/>
                        <a14:backgroundMark x1="74510" y1="80363" x2="74510" y2="80198"/>
                        <a14:backgroundMark x1="74183" y1="81353" x2="74837" y2="79373"/>
                        <a14:backgroundMark x1="32353" y1="70792" x2="33497" y2="69967"/>
                        <a14:backgroundMark x1="33987" y1="70627" x2="33333" y2="699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14521">
            <a:off x="8983567" y="1282331"/>
            <a:ext cx="1756903" cy="173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商用フリーイラスト【階段】 | にほんご教師ピック">
            <a:extLst>
              <a:ext uri="{FF2B5EF4-FFF2-40B4-BE49-F238E27FC236}">
                <a16:creationId xmlns:a16="http://schemas.microsoft.com/office/drawing/2014/main" id="{E8CB6516-D4B7-4349-8328-499057521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919" b="92702" l="6585" r="89966">
                        <a14:foregroundMark x1="12258" y1="61895" x2="32383" y2="83226"/>
                        <a14:foregroundMark x1="8666" y1="67702" x2="6585" y2="68468"/>
                        <a14:foregroundMark x1="27252" y1="88024" x2="35918" y2="92702"/>
                        <a14:foregroundMark x1="35918" y1="92702" x2="60462" y2="71331"/>
                        <a14:foregroundMark x1="47121" y1="11411" x2="58808" y2="11976"/>
                        <a14:foregroundMark x1="58808" y1="11976" x2="69555" y2="18468"/>
                        <a14:foregroundMark x1="69555" y1="18468" x2="56899" y2="8548"/>
                        <a14:foregroundMark x1="49857" y1="4919" x2="49686" y2="5040"/>
                        <a14:foregroundMark x1="52138" y1="6331" x2="46665" y2="5565"/>
                        <a14:foregroundMark x1="23462" y1="56676" x2="31923" y2="62125"/>
                        <a14:foregroundMark x1="32692" y1="43597" x2="41923" y2="50136"/>
                        <a14:foregroundMark x1="39231" y1="31608" x2="45000" y2="35967"/>
                        <a14:foregroundMark x1="43462" y1="14169" x2="53077" y2="21253"/>
                        <a14:foregroundMark x1="68077" y1="46866" x2="65769" y2="63215"/>
                        <a14:foregroundMark x1="65385" y1="46322" x2="56923" y2="71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981" y="1231239"/>
            <a:ext cx="2159551" cy="152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ジャンプする人のシルエット | 無料のAi・PNG白黒シルエットイラスト">
            <a:extLst>
              <a:ext uri="{FF2B5EF4-FFF2-40B4-BE49-F238E27FC236}">
                <a16:creationId xmlns:a16="http://schemas.microsoft.com/office/drawing/2014/main" id="{54CD750A-ECFB-4890-A8B2-AEFF1B0DD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3667" y1="17333" x2="52667" y2="2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187">
            <a:off x="1970943" y="3598404"/>
            <a:ext cx="3121611" cy="312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矢印: 下 12">
            <a:extLst>
              <a:ext uri="{FF2B5EF4-FFF2-40B4-BE49-F238E27FC236}">
                <a16:creationId xmlns:a16="http://schemas.microsoft.com/office/drawing/2014/main" id="{6B23EB27-3961-45D6-91C8-1FB321F3EF4B}"/>
              </a:ext>
            </a:extLst>
          </p:cNvPr>
          <p:cNvSpPr/>
          <p:nvPr/>
        </p:nvSpPr>
        <p:spPr>
          <a:xfrm rot="16200000">
            <a:off x="5789715" y="4124481"/>
            <a:ext cx="612559" cy="144706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0979" y1="39531" x2="23435" y2="43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88234" flipH="1">
            <a:off x="7164218" y="3341887"/>
            <a:ext cx="2932233" cy="301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2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キッズ＆ベビー カラフル・うすい背景素材（幾何学模様） | 無料イラスト素材｜素材ラボ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6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B2C4CF4-2C70-41E6-A827-688AFA8ADA8A}"/>
              </a:ext>
            </a:extLst>
          </p:cNvPr>
          <p:cNvSpPr/>
          <p:nvPr/>
        </p:nvSpPr>
        <p:spPr>
          <a:xfrm>
            <a:off x="2568156" y="1188720"/>
            <a:ext cx="7075173" cy="45477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575A89-A767-49EF-AF7E-8149DBBAA1B8}"/>
              </a:ext>
            </a:extLst>
          </p:cNvPr>
          <p:cNvSpPr txBox="1"/>
          <p:nvPr/>
        </p:nvSpPr>
        <p:spPr>
          <a:xfrm>
            <a:off x="3146640" y="2639351"/>
            <a:ext cx="6152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u="sng" dirty="0">
                <a:ln>
                  <a:solidFill>
                    <a:schemeClr val="bg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制作理由</a:t>
            </a:r>
            <a:endParaRPr kumimoji="1" lang="ja-JP" altLang="en-US" sz="4800" u="sng" dirty="0">
              <a:ln>
                <a:solidFill>
                  <a:schemeClr val="bg1"/>
                </a:solidFill>
              </a:ln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F43987-D5A1-4AB4-9CE3-ECF7529FB9A0}"/>
              </a:ext>
            </a:extLst>
          </p:cNvPr>
          <p:cNvSpPr txBox="1"/>
          <p:nvPr/>
        </p:nvSpPr>
        <p:spPr>
          <a:xfrm>
            <a:off x="2855042" y="3662906"/>
            <a:ext cx="6648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コンテスト入賞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3671"/>
            <a:ext cx="2704636" cy="270463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228" y="0"/>
            <a:ext cx="2462772" cy="203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9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キッズ＆ベビー カラフル・うすい背景素材（幾何学模様） | 無料イラスト素材｜素材ラボ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97"/>
            <a:ext cx="12192001" cy="686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A83E2F5-2A1E-4FA5-B1AD-6C7CD182BB3F}"/>
              </a:ext>
            </a:extLst>
          </p:cNvPr>
          <p:cNvSpPr txBox="1"/>
          <p:nvPr/>
        </p:nvSpPr>
        <p:spPr>
          <a:xfrm>
            <a:off x="0" y="17989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0" u="sng" dirty="0">
                <a:ln>
                  <a:solidFill>
                    <a:schemeClr val="bg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マイルストーン</a:t>
            </a:r>
            <a:endParaRPr kumimoji="1" lang="ja-JP" altLang="en-US" sz="8000" u="sng" dirty="0">
              <a:ln>
                <a:solidFill>
                  <a:schemeClr val="bg1"/>
                </a:solidFill>
              </a:ln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50" y="1795130"/>
            <a:ext cx="11318300" cy="477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2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524</TotalTime>
  <Words>81</Words>
  <Application>Microsoft Office PowerPoint</Application>
  <PresentationFormat>ワイド画面</PresentationFormat>
  <Paragraphs>19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HGP創英角ﾎﾟｯﾌﾟ体</vt:lpstr>
      <vt:lpstr>HG創英角ｺﾞｼｯｸUB</vt:lpstr>
      <vt:lpstr>游ゴシック</vt:lpstr>
      <vt:lpstr>游ゴシック Light</vt:lpstr>
      <vt:lpstr>Arial</vt:lpstr>
      <vt:lpstr>Snap ITC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GA2B</dc:creator>
  <cp:lastModifiedBy>芝辻　浩志</cp:lastModifiedBy>
  <cp:revision>28</cp:revision>
  <dcterms:created xsi:type="dcterms:W3CDTF">2021-10-06T03:17:51Z</dcterms:created>
  <dcterms:modified xsi:type="dcterms:W3CDTF">2021-10-18T13:15:53Z</dcterms:modified>
</cp:coreProperties>
</file>