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3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56C3-4558-4FD5-9949-FEF5191CB45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AA16-8968-4C81-883A-DC9C847C4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59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56C3-4558-4FD5-9949-FEF5191CB45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AA16-8968-4C81-883A-DC9C847C4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9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56C3-4558-4FD5-9949-FEF5191CB45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AA16-8968-4C81-883A-DC9C847C4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0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56C3-4558-4FD5-9949-FEF5191CB45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AA16-8968-4C81-883A-DC9C847C4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57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56C3-4558-4FD5-9949-FEF5191CB45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AA16-8968-4C81-883A-DC9C847C4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87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56C3-4558-4FD5-9949-FEF5191CB45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AA16-8968-4C81-883A-DC9C847C4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65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56C3-4558-4FD5-9949-FEF5191CB45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AA16-8968-4C81-883A-DC9C847C4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50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56C3-4558-4FD5-9949-FEF5191CB45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AA16-8968-4C81-883A-DC9C847C4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19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56C3-4558-4FD5-9949-FEF5191CB45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AA16-8968-4C81-883A-DC9C847C4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57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56C3-4558-4FD5-9949-FEF5191CB45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AA16-8968-4C81-883A-DC9C847C4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01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56C3-4558-4FD5-9949-FEF5191CB45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AA16-8968-4C81-883A-DC9C847C4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07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D56C3-4558-4FD5-9949-FEF5191CB45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0AA16-8968-4C81-883A-DC9C847C4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72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A5B888-CB89-42F5-80C8-1E86177E6875}"/>
              </a:ext>
            </a:extLst>
          </p:cNvPr>
          <p:cNvSpPr txBox="1"/>
          <p:nvPr/>
        </p:nvSpPr>
        <p:spPr>
          <a:xfrm>
            <a:off x="0" y="1667541"/>
            <a:ext cx="6858000" cy="192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このゲームはステージの障害物に対して突破出来そうな</a:t>
            </a:r>
            <a:endParaRPr kumimoji="1" lang="en-US" altLang="ja-JP" sz="2000" dirty="0"/>
          </a:p>
          <a:p>
            <a:pPr>
              <a:lnSpc>
                <a:spcPts val="2438"/>
              </a:lnSpc>
            </a:pPr>
            <a:r>
              <a:rPr kumimoji="1" lang="ja-JP" altLang="en-US" sz="2000" dirty="0"/>
              <a:t>アクションカードを考え、</a:t>
            </a:r>
            <a:r>
              <a:rPr kumimoji="1" lang="ja-JP" altLang="en-US" sz="2000" dirty="0">
                <a:solidFill>
                  <a:srgbClr val="FF0000"/>
                </a:solidFill>
              </a:rPr>
              <a:t>選択して行くゲーム</a:t>
            </a:r>
            <a:r>
              <a:rPr kumimoji="1" lang="ja-JP" altLang="en-US" sz="2000" dirty="0"/>
              <a:t>です。</a:t>
            </a:r>
          </a:p>
          <a:p>
            <a:r>
              <a:rPr kumimoji="1" lang="ja-JP" altLang="en-US" sz="2000" dirty="0"/>
              <a:t>主人公のスライムは自動で進み、選択された</a:t>
            </a:r>
            <a:endParaRPr kumimoji="1" lang="en-US" altLang="ja-JP" sz="2000" dirty="0"/>
          </a:p>
          <a:p>
            <a:r>
              <a:rPr kumimoji="1" lang="ja-JP" altLang="en-US" sz="2000" dirty="0"/>
              <a:t>アクションカードに従って、障害物を突破して行きます。</a:t>
            </a:r>
          </a:p>
          <a:p>
            <a:pPr>
              <a:lnSpc>
                <a:spcPts val="2438"/>
              </a:lnSpc>
            </a:pPr>
            <a:r>
              <a:rPr kumimoji="1" lang="ja-JP" altLang="en-US" sz="2000" dirty="0"/>
              <a:t>上手くアクションカードを選択して、</a:t>
            </a:r>
            <a:endParaRPr kumimoji="1" lang="en-US" altLang="ja-JP" sz="2000" dirty="0"/>
          </a:p>
          <a:p>
            <a:pPr>
              <a:lnSpc>
                <a:spcPts val="2438"/>
              </a:lnSpc>
            </a:pPr>
            <a:r>
              <a:rPr kumimoji="1" lang="ja-JP" altLang="en-US" sz="2000" dirty="0">
                <a:solidFill>
                  <a:srgbClr val="FF0000"/>
                </a:solidFill>
              </a:rPr>
              <a:t>ステージクリアを目指しましょう</a:t>
            </a:r>
            <a:r>
              <a:rPr kumimoji="1" lang="ja-JP" altLang="en-US" sz="2000" dirty="0"/>
              <a:t>。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4F1CF1F-91DB-4044-BCB9-4E1444F46934}"/>
              </a:ext>
            </a:extLst>
          </p:cNvPr>
          <p:cNvSpPr/>
          <p:nvPr/>
        </p:nvSpPr>
        <p:spPr>
          <a:xfrm>
            <a:off x="0" y="0"/>
            <a:ext cx="6858000" cy="12299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44"/>
              </a:lnSpc>
            </a:pPr>
            <a:r>
              <a:rPr kumimoji="1" lang="ja-JP" altLang="en-US" sz="2600" dirty="0">
                <a:solidFill>
                  <a:sysClr val="windowText" lastClr="000000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オペスラ </a:t>
            </a:r>
            <a:r>
              <a:rPr kumimoji="1" lang="en-US" altLang="ja-JP" sz="2600" dirty="0">
                <a:solidFill>
                  <a:sysClr val="windowText" lastClr="000000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-Operation</a:t>
            </a:r>
            <a:r>
              <a:rPr kumimoji="1" lang="ja-JP" altLang="en-US" sz="2600" dirty="0">
                <a:solidFill>
                  <a:sysClr val="windowText" lastClr="000000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kumimoji="1" lang="en-US" altLang="ja-JP" sz="2600" dirty="0">
                <a:solidFill>
                  <a:sysClr val="windowText" lastClr="000000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Slime-</a:t>
            </a:r>
          </a:p>
          <a:p>
            <a:pPr algn="ctr">
              <a:lnSpc>
                <a:spcPts val="2844"/>
              </a:lnSpc>
            </a:pPr>
            <a:r>
              <a:rPr kumimoji="1" lang="ja-JP" altLang="en-US" sz="1463" dirty="0">
                <a:solidFill>
                  <a:sysClr val="windowText" lastClr="000000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クリエイタ学科 </a:t>
            </a:r>
            <a:r>
              <a:rPr kumimoji="1" lang="en-US" altLang="ja-JP" sz="1463" dirty="0">
                <a:solidFill>
                  <a:sysClr val="windowText" lastClr="000000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2</a:t>
            </a:r>
            <a:r>
              <a:rPr kumimoji="1" lang="ja-JP" altLang="en-US" sz="1463" dirty="0">
                <a:solidFill>
                  <a:sysClr val="windowText" lastClr="000000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年 芝辻 佐藤 辰巳 宮崎 三木</a:t>
            </a:r>
            <a:endParaRPr kumimoji="1" lang="en-US" altLang="ja-JP" sz="1463" dirty="0">
              <a:solidFill>
                <a:sysClr val="windowText" lastClr="000000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r>
              <a:rPr kumimoji="1" lang="en-US" altLang="ja-JP" sz="1463" dirty="0">
                <a:solidFill>
                  <a:sysClr val="windowText" lastClr="000000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			</a:t>
            </a:r>
            <a:r>
              <a:rPr kumimoji="1" lang="ja-JP" altLang="en-US" sz="1463" dirty="0">
                <a:solidFill>
                  <a:sysClr val="windowText" lastClr="000000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クリエイタ学科 </a:t>
            </a:r>
            <a:r>
              <a:rPr kumimoji="1" lang="en-US" altLang="ja-JP" sz="1463" dirty="0">
                <a:solidFill>
                  <a:sysClr val="windowText" lastClr="000000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3</a:t>
            </a:r>
            <a:r>
              <a:rPr kumimoji="1" lang="ja-JP" altLang="en-US" sz="1463" dirty="0">
                <a:solidFill>
                  <a:sysClr val="windowText" lastClr="000000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年 藤原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7252F7-8CD3-468F-9761-46827E3F7095}"/>
              </a:ext>
            </a:extLst>
          </p:cNvPr>
          <p:cNvSpPr/>
          <p:nvPr/>
        </p:nvSpPr>
        <p:spPr>
          <a:xfrm>
            <a:off x="0" y="1215884"/>
            <a:ext cx="6858000" cy="396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63" dirty="0">
                <a:solidFill>
                  <a:sysClr val="windowText" lastClr="000000"/>
                </a:solidFill>
              </a:rPr>
              <a:t>▣</a:t>
            </a:r>
            <a:r>
              <a:rPr kumimoji="1" lang="ja-JP" altLang="en-US" sz="1463" b="1" dirty="0">
                <a:solidFill>
                  <a:sysClr val="windowText" lastClr="000000"/>
                </a:solidFill>
              </a:rPr>
              <a:t>作品概要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089C83-9843-48FB-B97D-EC2BCCA03EBA}"/>
              </a:ext>
            </a:extLst>
          </p:cNvPr>
          <p:cNvSpPr/>
          <p:nvPr/>
        </p:nvSpPr>
        <p:spPr>
          <a:xfrm>
            <a:off x="0" y="3631397"/>
            <a:ext cx="6858000" cy="396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63" dirty="0">
                <a:solidFill>
                  <a:sysClr val="windowText" lastClr="000000"/>
                </a:solidFill>
              </a:rPr>
              <a:t>▣</a:t>
            </a:r>
            <a:r>
              <a:rPr kumimoji="1" lang="ja-JP" altLang="en-US" sz="1463" b="1" dirty="0">
                <a:solidFill>
                  <a:sysClr val="windowText" lastClr="000000"/>
                </a:solidFill>
              </a:rPr>
              <a:t>操作方法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3403D94-782E-4B82-BF7B-4C3B6633FC1C}"/>
              </a:ext>
            </a:extLst>
          </p:cNvPr>
          <p:cNvSpPr/>
          <p:nvPr/>
        </p:nvSpPr>
        <p:spPr>
          <a:xfrm>
            <a:off x="0" y="7097656"/>
            <a:ext cx="6858000" cy="396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63" dirty="0">
                <a:solidFill>
                  <a:sysClr val="windowText" lastClr="000000"/>
                </a:solidFill>
              </a:rPr>
              <a:t>▣</a:t>
            </a:r>
            <a:r>
              <a:rPr kumimoji="1" lang="ja-JP" altLang="en-US" sz="1463" b="1" dirty="0">
                <a:solidFill>
                  <a:sysClr val="windowText" lastClr="000000"/>
                </a:solidFill>
              </a:rPr>
              <a:t>セールスポイント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962B58-1D15-4CA4-BE83-3FACAF111790}"/>
              </a:ext>
            </a:extLst>
          </p:cNvPr>
          <p:cNvSpPr txBox="1"/>
          <p:nvPr/>
        </p:nvSpPr>
        <p:spPr>
          <a:xfrm>
            <a:off x="264160" y="3967404"/>
            <a:ext cx="3007995" cy="1399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950" b="1" u="sng" dirty="0"/>
              <a:t>ゲーム内</a:t>
            </a:r>
            <a:endParaRPr kumimoji="1" lang="en-US" altLang="ja-JP" sz="1950" b="1" u="sng" dirty="0"/>
          </a:p>
          <a:p>
            <a:pPr>
              <a:lnSpc>
                <a:spcPct val="150000"/>
              </a:lnSpc>
            </a:pPr>
            <a:r>
              <a:rPr kumimoji="1" lang="ja-JP" altLang="en-US" sz="1950" dirty="0"/>
              <a:t>選択：マウスカーソル</a:t>
            </a:r>
            <a:endParaRPr kumimoji="1" lang="en-US" altLang="ja-JP" sz="1950" dirty="0"/>
          </a:p>
          <a:p>
            <a:pPr>
              <a:lnSpc>
                <a:spcPct val="150000"/>
              </a:lnSpc>
            </a:pPr>
            <a:r>
              <a:rPr kumimoji="1" lang="ja-JP" altLang="en-US" sz="1950" dirty="0">
                <a:solidFill>
                  <a:srgbClr val="0070C0"/>
                </a:solidFill>
              </a:rPr>
              <a:t>決定</a:t>
            </a:r>
            <a:r>
              <a:rPr kumimoji="1" lang="ja-JP" altLang="en-US" sz="1950" dirty="0"/>
              <a:t>：左クリック</a:t>
            </a:r>
            <a:endParaRPr kumimoji="1" lang="en-US" altLang="ja-JP" sz="195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B827F2-22C6-4397-9FA3-9EE12F892A8E}"/>
              </a:ext>
            </a:extLst>
          </p:cNvPr>
          <p:cNvSpPr txBox="1"/>
          <p:nvPr/>
        </p:nvSpPr>
        <p:spPr>
          <a:xfrm>
            <a:off x="255374" y="5225232"/>
            <a:ext cx="3479639" cy="184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950" b="1" u="sng" dirty="0"/>
              <a:t>ステージ内</a:t>
            </a:r>
            <a:endParaRPr kumimoji="1" lang="en-US" altLang="ja-JP" sz="1950" b="1" u="sng" dirty="0"/>
          </a:p>
          <a:p>
            <a:pPr>
              <a:lnSpc>
                <a:spcPct val="150000"/>
              </a:lnSpc>
            </a:pPr>
            <a:r>
              <a:rPr kumimoji="1" lang="ja-JP" altLang="en-US" sz="1950" dirty="0"/>
              <a:t>カード選択：マウスカーソル</a:t>
            </a:r>
            <a:endParaRPr kumimoji="1" lang="en-US" altLang="ja-JP" sz="1950" dirty="0"/>
          </a:p>
          <a:p>
            <a:pPr>
              <a:lnSpc>
                <a:spcPct val="150000"/>
              </a:lnSpc>
            </a:pPr>
            <a:r>
              <a:rPr kumimoji="1" lang="ja-JP" altLang="en-US" sz="1950" dirty="0">
                <a:solidFill>
                  <a:srgbClr val="0070C0"/>
                </a:solidFill>
              </a:rPr>
              <a:t>カード決定</a:t>
            </a:r>
            <a:r>
              <a:rPr kumimoji="1" lang="ja-JP" altLang="en-US" sz="1950" dirty="0"/>
              <a:t>：左クリック</a:t>
            </a:r>
            <a:endParaRPr kumimoji="1" lang="en-US" altLang="ja-JP" sz="1950" dirty="0"/>
          </a:p>
          <a:p>
            <a:pPr>
              <a:lnSpc>
                <a:spcPct val="150000"/>
              </a:lnSpc>
            </a:pPr>
            <a:r>
              <a:rPr kumimoji="1" lang="ja-JP" altLang="en-US" sz="1950" dirty="0">
                <a:solidFill>
                  <a:srgbClr val="FF0000"/>
                </a:solidFill>
              </a:rPr>
              <a:t>カード移動</a:t>
            </a:r>
            <a:r>
              <a:rPr kumimoji="1" lang="ja-JP" altLang="en-US" sz="1950" dirty="0"/>
              <a:t>：右クリック</a:t>
            </a:r>
            <a:endParaRPr kumimoji="1" lang="en-US" altLang="ja-JP" sz="1950" dirty="0"/>
          </a:p>
        </p:txBody>
      </p:sp>
      <p:pic>
        <p:nvPicPr>
          <p:cNvPr id="1026" name="Picture 2" descr="マウスカーソルのシルエット02 | 無料のAi・PNG白黒シルエットイラスト">
            <a:extLst>
              <a:ext uri="{FF2B5EF4-FFF2-40B4-BE49-F238E27FC236}">
                <a16:creationId xmlns:a16="http://schemas.microsoft.com/office/drawing/2014/main" id="{C7E5BDFC-5898-4A66-B630-9F7A0D325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66" y="4069466"/>
            <a:ext cx="1266610" cy="126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F11CD25-5118-4179-BA1A-BEABA70B7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35" y="4702771"/>
            <a:ext cx="4790643" cy="223208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EEB7CB9-9A3D-48B3-BF61-ACE05A9FBCCB}"/>
              </a:ext>
            </a:extLst>
          </p:cNvPr>
          <p:cNvSpPr txBox="1"/>
          <p:nvPr/>
        </p:nvSpPr>
        <p:spPr>
          <a:xfrm>
            <a:off x="0" y="7570768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スライムのアニメーションや、タッチした時の波紋など、何をしても必ず画面のどこかが動くように、</a:t>
            </a:r>
            <a:endParaRPr kumimoji="1" lang="en-US" altLang="ja-JP" sz="2000" dirty="0"/>
          </a:p>
          <a:p>
            <a:r>
              <a:rPr kumimoji="1" lang="ja-JP" altLang="en-US" sz="2000" dirty="0"/>
              <a:t>エフェクトや演出など、見た目の部分を頑張りました。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また、ステージ内の配色にも気を使っていて、</a:t>
            </a:r>
            <a:endParaRPr kumimoji="1" lang="en-US" altLang="ja-JP" sz="2000" dirty="0"/>
          </a:p>
          <a:p>
            <a:r>
              <a:rPr kumimoji="1" lang="ja-JP" altLang="en-US" sz="2000" dirty="0"/>
              <a:t>色使いを調べたり、皆で話し合いながら制作しました。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B58DC12-9CB0-4DA5-8672-2F16E24A2402}"/>
              </a:ext>
            </a:extLst>
          </p:cNvPr>
          <p:cNvSpPr/>
          <p:nvPr/>
        </p:nvSpPr>
        <p:spPr>
          <a:xfrm>
            <a:off x="0" y="9509760"/>
            <a:ext cx="6858000" cy="396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463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9213ED-F890-4684-A0F5-BC8A8F231C9B}"/>
              </a:ext>
            </a:extLst>
          </p:cNvPr>
          <p:cNvSpPr txBox="1"/>
          <p:nvPr/>
        </p:nvSpPr>
        <p:spPr>
          <a:xfrm>
            <a:off x="5992792" y="911678"/>
            <a:ext cx="865208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63" dirty="0"/>
              <a:t>(</a:t>
            </a:r>
            <a:r>
              <a:rPr kumimoji="1" lang="ja-JP" altLang="en-US" sz="1463" dirty="0"/>
              <a:t>敬称略</a:t>
            </a:r>
            <a:r>
              <a:rPr kumimoji="1" lang="en-US" altLang="ja-JP" sz="1463" dirty="0"/>
              <a:t>)</a:t>
            </a:r>
            <a:endParaRPr kumimoji="1" lang="ja-JP" altLang="en-US" sz="1463" dirty="0"/>
          </a:p>
        </p:txBody>
      </p:sp>
    </p:spTree>
    <p:extLst>
      <p:ext uri="{BB962C8B-B14F-4D97-AF65-F5344CB8AC3E}">
        <p14:creationId xmlns:p14="http://schemas.microsoft.com/office/powerpoint/2010/main" val="379597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168</Words>
  <Application>Microsoft Office PowerPoint</Application>
  <PresentationFormat>A4 210 x 297 mm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HGSｺﾞｼｯｸE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芝辻　浩志</dc:creator>
  <cp:lastModifiedBy>芝辻　浩志</cp:lastModifiedBy>
  <cp:revision>18</cp:revision>
  <dcterms:created xsi:type="dcterms:W3CDTF">2022-02-06T01:24:50Z</dcterms:created>
  <dcterms:modified xsi:type="dcterms:W3CDTF">2022-02-07T01:56:46Z</dcterms:modified>
</cp:coreProperties>
</file>