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5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3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04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0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A031-CDD0-4F40-ACD1-87667089E361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0297-23B3-4CD8-960A-A22A8B4F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6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524000"/>
            <a:ext cx="685800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・作品概要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394200"/>
            <a:ext cx="685800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・操作方法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371412"/>
            <a:ext cx="685800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・セールスポイント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51" y="7970003"/>
            <a:ext cx="657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</a:t>
            </a:r>
            <a:r>
              <a:rPr lang="ja-JP" altLang="en-US" dirty="0" smtClean="0"/>
              <a:t>をした</a:t>
            </a:r>
            <a:r>
              <a:rPr kumimoji="1" lang="ja-JP" altLang="en-US" dirty="0" smtClean="0"/>
              <a:t>時の気持ち良さを考えながら制作しました。</a:t>
            </a:r>
            <a:endParaRPr kumimoji="1" lang="en-US" altLang="ja-JP" dirty="0" smtClean="0"/>
          </a:p>
          <a:p>
            <a:r>
              <a:rPr lang="ja-JP" altLang="en-US" dirty="0"/>
              <a:t>攻撃</a:t>
            </a:r>
            <a:r>
              <a:rPr lang="ja-JP" altLang="en-US" dirty="0" smtClean="0"/>
              <a:t>が当たった時のヒットストップ</a:t>
            </a:r>
            <a:r>
              <a:rPr lang="ja-JP" altLang="en-US" dirty="0"/>
              <a:t>や</a:t>
            </a:r>
            <a:r>
              <a:rPr lang="ja-JP" altLang="en-US" dirty="0" smtClean="0"/>
              <a:t>、エフェクトなどを、</a:t>
            </a:r>
            <a:endParaRPr lang="en-US" altLang="ja-JP" dirty="0" smtClean="0"/>
          </a:p>
          <a:p>
            <a:r>
              <a:rPr lang="ja-JP" altLang="en-US" dirty="0"/>
              <a:t>何度</a:t>
            </a:r>
            <a:r>
              <a:rPr lang="ja-JP" altLang="en-US" dirty="0" smtClean="0"/>
              <a:t>も調整しました。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50" y="2090087"/>
            <a:ext cx="67183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このゲーム</a:t>
            </a:r>
            <a:r>
              <a:rPr lang="ja-JP" altLang="en-US" sz="2000" dirty="0" smtClean="0"/>
              <a:t>は主人公</a:t>
            </a:r>
            <a:r>
              <a:rPr lang="ja-JP" altLang="en-US" sz="2000" dirty="0"/>
              <a:t>が</a:t>
            </a:r>
            <a:r>
              <a:rPr lang="en-US" altLang="ja-JP" sz="2000" dirty="0"/>
              <a:t>『</a:t>
            </a:r>
            <a:r>
              <a:rPr lang="ja-JP" altLang="en-US" sz="2000" dirty="0"/>
              <a:t>スラッシュゴッド</a:t>
            </a:r>
            <a:r>
              <a:rPr lang="en-US" altLang="ja-JP" sz="2000" dirty="0"/>
              <a:t>』</a:t>
            </a:r>
            <a:r>
              <a:rPr lang="ja-JP" altLang="en-US" sz="2000" dirty="0"/>
              <a:t>になる為の特訓をする</a:t>
            </a:r>
            <a:r>
              <a:rPr lang="ja-JP" altLang="en-US" sz="2000" dirty="0">
                <a:solidFill>
                  <a:srgbClr val="FF0000"/>
                </a:solidFill>
              </a:rPr>
              <a:t>アクションゲーム</a:t>
            </a:r>
            <a:r>
              <a:rPr lang="ja-JP" altLang="en-US" sz="2000" dirty="0"/>
              <a:t>です。</a:t>
            </a:r>
          </a:p>
          <a:p>
            <a:pPr>
              <a:spcBef>
                <a:spcPts val="900"/>
              </a:spcBef>
            </a:pPr>
            <a:r>
              <a:rPr lang="ja-JP" altLang="en-US" sz="2000" dirty="0"/>
              <a:t>特訓内容</a:t>
            </a:r>
            <a:r>
              <a:rPr lang="ja-JP" altLang="en-US" sz="2000" dirty="0" smtClean="0"/>
              <a:t>は、</a:t>
            </a:r>
            <a:r>
              <a:rPr lang="ja-JP" altLang="en-US" sz="2000" dirty="0"/>
              <a:t>とにかく</a:t>
            </a:r>
            <a:r>
              <a:rPr lang="ja-JP" altLang="en-US" sz="2000" dirty="0">
                <a:solidFill>
                  <a:srgbClr val="FF0000"/>
                </a:solidFill>
              </a:rPr>
              <a:t>切って切って切りまくる</a:t>
            </a:r>
            <a:r>
              <a:rPr lang="ja-JP" altLang="en-US" sz="2000" dirty="0"/>
              <a:t>こと。</a:t>
            </a:r>
          </a:p>
          <a:p>
            <a:r>
              <a:rPr lang="ja-JP" altLang="en-US" sz="2000" dirty="0" smtClean="0"/>
              <a:t>敵を切る</a:t>
            </a:r>
            <a:r>
              <a:rPr lang="ja-JP" altLang="en-US" sz="2000" dirty="0"/>
              <a:t>ことで</a:t>
            </a:r>
            <a:r>
              <a:rPr lang="ja-JP" altLang="en-US" sz="2000" dirty="0" smtClean="0"/>
              <a:t>、コンボ</a:t>
            </a:r>
            <a:r>
              <a:rPr lang="ja-JP" altLang="en-US" sz="2000" dirty="0"/>
              <a:t>が繋がり</a:t>
            </a:r>
            <a:r>
              <a:rPr lang="ja-JP" altLang="en-US" sz="2000" dirty="0" smtClean="0"/>
              <a:t>、スコア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上がります。</a:t>
            </a:r>
            <a:endParaRPr lang="ja-JP" altLang="en-US" sz="2000" dirty="0"/>
          </a:p>
          <a:p>
            <a:pPr>
              <a:spcBef>
                <a:spcPts val="900"/>
              </a:spcBef>
            </a:pPr>
            <a:r>
              <a:rPr lang="ja-JP" altLang="en-US" sz="2000" dirty="0"/>
              <a:t>コンボを沢山繋ぐとその分スコアも高くなります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000" dirty="0" smtClean="0"/>
              <a:t>敵を切って</a:t>
            </a:r>
            <a:r>
              <a:rPr lang="en-US" altLang="ja-JP" sz="2000" dirty="0">
                <a:solidFill>
                  <a:srgbClr val="FF0000"/>
                </a:solidFill>
              </a:rPr>
              <a:t>『</a:t>
            </a:r>
            <a:r>
              <a:rPr lang="ja-JP" altLang="en-US" sz="2000" dirty="0">
                <a:solidFill>
                  <a:srgbClr val="FF0000"/>
                </a:solidFill>
              </a:rPr>
              <a:t>スラッシュゴッド</a:t>
            </a:r>
            <a:r>
              <a:rPr lang="en-US" altLang="ja-JP" sz="2000" dirty="0">
                <a:solidFill>
                  <a:srgbClr val="FF0000"/>
                </a:solidFill>
              </a:rPr>
              <a:t>』</a:t>
            </a:r>
            <a:r>
              <a:rPr lang="ja-JP" altLang="en-US" sz="2000" dirty="0">
                <a:solidFill>
                  <a:srgbClr val="FF0000"/>
                </a:solidFill>
              </a:rPr>
              <a:t>を目指しましょう！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922" l="9766" r="89844">
                        <a14:foregroundMark x1="19141" y1="21875" x2="20313" y2="21875"/>
                        <a14:foregroundMark x1="23047" y1="14063" x2="23828" y2="14844"/>
                        <a14:foregroundMark x1="28125" y1="9766" x2="28906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53" r="14815" b="5128"/>
          <a:stretch/>
        </p:blipFill>
        <p:spPr>
          <a:xfrm>
            <a:off x="4699267" y="5090071"/>
            <a:ext cx="1752600" cy="211455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69850" y="4960632"/>
            <a:ext cx="3138170" cy="2276148"/>
            <a:chOff x="69850" y="4973552"/>
            <a:chExt cx="3138170" cy="2276148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69850" y="4973552"/>
              <a:ext cx="30099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ja-JP" altLang="en-US" b="1" u="sng" dirty="0" smtClean="0"/>
                <a:t>ゲーム内</a:t>
              </a:r>
              <a:endParaRPr kumimoji="1" lang="en-US" altLang="ja-JP" b="1" u="sng" dirty="0" smtClean="0"/>
            </a:p>
            <a:p>
              <a:pPr>
                <a:spcBef>
                  <a:spcPts val="600"/>
                </a:spcBef>
              </a:pPr>
              <a:r>
                <a:rPr lang="ja-JP" altLang="en-US" b="1" dirty="0" smtClean="0"/>
                <a:t>選択：マウスカーソル</a:t>
              </a:r>
              <a:endParaRPr lang="en-US" altLang="ja-JP" b="1" dirty="0" smtClean="0"/>
            </a:p>
            <a:p>
              <a:pPr>
                <a:spcBef>
                  <a:spcPts val="600"/>
                </a:spcBef>
              </a:pPr>
              <a:r>
                <a:rPr kumimoji="1" lang="ja-JP" altLang="en-US" b="1" dirty="0" smtClean="0">
                  <a:solidFill>
                    <a:srgbClr val="00B0F0"/>
                  </a:solidFill>
                </a:rPr>
                <a:t>決定</a:t>
              </a:r>
              <a:r>
                <a:rPr kumimoji="1" lang="ja-JP" altLang="en-US" b="1" dirty="0" smtClean="0"/>
                <a:t>：左クリック</a:t>
              </a:r>
              <a:endParaRPr kumimoji="1" lang="ja-JP" altLang="en-US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9850" y="6172482"/>
              <a:ext cx="31381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ja-JP" altLang="en-US" b="1" u="sng" dirty="0" smtClean="0"/>
                <a:t>ステージ</a:t>
              </a:r>
              <a:r>
                <a:rPr kumimoji="1" lang="ja-JP" altLang="en-US" b="1" u="sng" dirty="0" smtClean="0"/>
                <a:t>内</a:t>
              </a:r>
              <a:endParaRPr kumimoji="1" lang="en-US" altLang="ja-JP" b="1" u="sng" dirty="0" smtClean="0"/>
            </a:p>
            <a:p>
              <a:pPr>
                <a:spcBef>
                  <a:spcPts val="600"/>
                </a:spcBef>
              </a:pPr>
              <a:r>
                <a:rPr lang="ja-JP" altLang="en-US" b="1" dirty="0" smtClean="0"/>
                <a:t>カーソル移動：マウス</a:t>
              </a:r>
              <a:endParaRPr lang="en-US" altLang="ja-JP" b="1" dirty="0"/>
            </a:p>
            <a:p>
              <a:pPr>
                <a:spcBef>
                  <a:spcPts val="600"/>
                </a:spcBef>
              </a:pPr>
              <a:r>
                <a:rPr lang="ja-JP" altLang="en-US" b="1" dirty="0" smtClean="0">
                  <a:solidFill>
                    <a:srgbClr val="00B0F0"/>
                  </a:solidFill>
                </a:rPr>
                <a:t>攻撃・移動　</a:t>
              </a:r>
              <a:r>
                <a:rPr kumimoji="1" lang="ja-JP" altLang="en-US" b="1" dirty="0" smtClean="0"/>
                <a:t>：左クリック</a:t>
              </a:r>
              <a:endParaRPr kumimoji="1" lang="ja-JP" altLang="en-US" b="1" dirty="0"/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8381" y="4923280"/>
            <a:ext cx="1539156" cy="153915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9850" y="9020186"/>
            <a:ext cx="657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またキャラクターの動きや、敵の散らばる演出など、</a:t>
            </a:r>
            <a:endParaRPr lang="en-US" altLang="ja-JP" dirty="0" smtClean="0"/>
          </a:p>
          <a:p>
            <a:r>
              <a:rPr lang="ja-JP" altLang="en-US" dirty="0" smtClean="0"/>
              <a:t>キャラクターの見せ方にもこだわりました。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0" y="0"/>
            <a:ext cx="68580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スラスラ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-SlashSlice-</a:t>
            </a:r>
          </a:p>
          <a:p>
            <a:pPr>
              <a:spcBef>
                <a:spcPts val="600"/>
              </a:spcBef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　情報クリエイタ工学科 </a:t>
            </a:r>
            <a:r>
              <a:rPr lang="en-US" altLang="ja-JP" sz="2000" b="1" dirty="0">
                <a:solidFill>
                  <a:schemeClr val="tx1"/>
                </a:solidFill>
              </a:rPr>
              <a:t>3</a:t>
            </a:r>
            <a:r>
              <a:rPr lang="ja-JP" altLang="en-US" sz="2000" b="1" dirty="0">
                <a:solidFill>
                  <a:schemeClr val="tx1"/>
                </a:solidFill>
              </a:rPr>
              <a:t>年 芝辻 佐藤 筈谷</a:t>
            </a:r>
            <a:r>
              <a:rPr lang="ja-JP" altLang="en-US" b="1" dirty="0"/>
              <a:t> </a:t>
            </a:r>
            <a:r>
              <a:rPr lang="ja-JP" altLang="en-US" b="1" dirty="0">
                <a:solidFill>
                  <a:schemeClr val="tx1"/>
                </a:solidFill>
              </a:rPr>
              <a:t>宮﨑 三木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　　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情報</a:t>
            </a:r>
            <a:r>
              <a:rPr lang="ja-JP" altLang="en-US" sz="2000" b="1" dirty="0">
                <a:solidFill>
                  <a:schemeClr val="tx1"/>
                </a:solidFill>
              </a:rPr>
              <a:t>クリエイタ工学科 </a:t>
            </a:r>
            <a:r>
              <a:rPr kumimoji="1" lang="en-US" altLang="ja-JP" sz="2000" b="1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年 鈴木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78500" y="115466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敬称略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6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142</Words>
  <Application>Microsoft Office PowerPoint</Application>
  <PresentationFormat>A4 210 x 297 mm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GA3</dc:creator>
  <cp:lastModifiedBy>GA3</cp:lastModifiedBy>
  <cp:revision>17</cp:revision>
  <dcterms:created xsi:type="dcterms:W3CDTF">2023-01-24T04:42:07Z</dcterms:created>
  <dcterms:modified xsi:type="dcterms:W3CDTF">2023-01-31T04:45:28Z</dcterms:modified>
</cp:coreProperties>
</file>