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27" name="グループ化 26"/>
          <p:cNvGrpSpPr/>
          <p:nvPr/>
        </p:nvGrpSpPr>
        <p:grpSpPr>
          <a:xfrm>
            <a:off x="0" y="5386647"/>
            <a:ext cx="12192001" cy="889462"/>
            <a:chOff x="-1" y="5763327"/>
            <a:chExt cx="11872895" cy="1094673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-1" y="5763327"/>
              <a:ext cx="1504950" cy="1094673"/>
              <a:chOff x="-1" y="5763327"/>
              <a:chExt cx="1504950" cy="1094673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1481135" y="5763327"/>
              <a:ext cx="1504950" cy="1094673"/>
              <a:chOff x="-1" y="5763327"/>
              <a:chExt cx="1504950" cy="1094673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9" name="グループ化 8"/>
            <p:cNvGrpSpPr/>
            <p:nvPr/>
          </p:nvGrpSpPr>
          <p:grpSpPr>
            <a:xfrm>
              <a:off x="2962269" y="5763327"/>
              <a:ext cx="1504950" cy="1094673"/>
              <a:chOff x="-1" y="5763327"/>
              <a:chExt cx="1504950" cy="1094673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2" name="グループ化 11"/>
            <p:cNvGrpSpPr/>
            <p:nvPr/>
          </p:nvGrpSpPr>
          <p:grpSpPr>
            <a:xfrm>
              <a:off x="4443405" y="5763327"/>
              <a:ext cx="1504950" cy="1094673"/>
              <a:chOff x="-1" y="5763327"/>
              <a:chExt cx="1504950" cy="1094673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5" name="グループ化 14"/>
            <p:cNvGrpSpPr/>
            <p:nvPr/>
          </p:nvGrpSpPr>
          <p:grpSpPr>
            <a:xfrm>
              <a:off x="5924538" y="5763327"/>
              <a:ext cx="1504950" cy="1094673"/>
              <a:chOff x="-1" y="5763327"/>
              <a:chExt cx="1504950" cy="1094673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8" name="グループ化 17"/>
            <p:cNvGrpSpPr/>
            <p:nvPr/>
          </p:nvGrpSpPr>
          <p:grpSpPr>
            <a:xfrm>
              <a:off x="7405674" y="5763327"/>
              <a:ext cx="1504950" cy="1094673"/>
              <a:chOff x="-1" y="5763327"/>
              <a:chExt cx="1504950" cy="1094673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8886808" y="5763327"/>
              <a:ext cx="1504950" cy="1094673"/>
              <a:chOff x="-1" y="5763327"/>
              <a:chExt cx="1504950" cy="1094673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3" name="図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4" name="グループ化 23"/>
            <p:cNvGrpSpPr/>
            <p:nvPr/>
          </p:nvGrpSpPr>
          <p:grpSpPr>
            <a:xfrm>
              <a:off x="10367944" y="5763327"/>
              <a:ext cx="1504950" cy="1094673"/>
              <a:chOff x="-1" y="5763327"/>
              <a:chExt cx="1504950" cy="1094673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</p:grpSp>
      <p:grpSp>
        <p:nvGrpSpPr>
          <p:cNvPr id="60" name="グループ化 59"/>
          <p:cNvGrpSpPr/>
          <p:nvPr/>
        </p:nvGrpSpPr>
        <p:grpSpPr>
          <a:xfrm>
            <a:off x="3766653" y="4185773"/>
            <a:ext cx="1149446" cy="1163871"/>
            <a:chOff x="3766653" y="4185773"/>
            <a:chExt cx="1149446" cy="116387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正方形/長方形 37"/>
            <p:cNvSpPr/>
            <p:nvPr/>
          </p:nvSpPr>
          <p:spPr>
            <a:xfrm rot="20738229">
              <a:off x="3870502" y="4185773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20738229">
              <a:off x="3766653" y="4304045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20738229">
              <a:off x="3814937" y="4234010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049275" y="4190702"/>
            <a:ext cx="1145976" cy="1164030"/>
            <a:chOff x="7049275" y="4190702"/>
            <a:chExt cx="1145976" cy="11640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正方形/長方形 43"/>
            <p:cNvSpPr/>
            <p:nvPr/>
          </p:nvSpPr>
          <p:spPr>
            <a:xfrm rot="861771" flipH="1">
              <a:off x="7149654" y="4309133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861771" flipH="1">
              <a:off x="7049275" y="4190702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861771" flipH="1">
              <a:off x="7114272" y="4234009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57727" y="52694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正方形/長方形 49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21632" y="2318221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正方形/長方形 5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8705556" y="1973276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正方形/長方形 5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9664195" y="419069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正方形/長方形 6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0093786" y="381904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7" name="正方形/長方形 6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6757" y="3871228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1" name="正方形/長方形 70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6001750" y="1122054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正方形/長方形 74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2335920" y="1339796"/>
            <a:ext cx="7520157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まずい、ダンジョンが崩れ始めた！</a:t>
            </a:r>
            <a:endParaRPr lang="en-US" altLang="ja-JP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早くここから抜け出さないと！</a:t>
            </a: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！</a:t>
            </a:r>
            <a:endParaRPr lang="ja-JP" altLang="en-US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9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538230">
            <a:off x="85421" y="3873268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0" r="-1" b="87781"/>
          <a:stretch/>
        </p:blipFill>
        <p:spPr>
          <a:xfrm>
            <a:off x="-171450" y="5539050"/>
            <a:ext cx="3429000" cy="69136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21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239137">
            <a:off x="4276420" y="2757973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0" r="-1" b="87781"/>
          <a:stretch/>
        </p:blipFill>
        <p:spPr>
          <a:xfrm>
            <a:off x="-171450" y="5539050"/>
            <a:ext cx="3429000" cy="69136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C42171E-833E-39A4-6BB1-4E201405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083" y="4499383"/>
            <a:ext cx="752454" cy="7524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7D22B9-1BDC-9BCA-001F-4F35061C5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8" y="4473275"/>
            <a:ext cx="752349" cy="7523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0" r="-1" b="87781"/>
          <a:stretch/>
        </p:blipFill>
        <p:spPr>
          <a:xfrm>
            <a:off x="-171450" y="5539050"/>
            <a:ext cx="3429000" cy="69136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62">
            <a:off x="4204881" y="3930167"/>
            <a:ext cx="3137406" cy="13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3"/>
            <a:ext cx="4720397" cy="1526900"/>
            <a:chOff x="3916172" y="4546703"/>
            <a:chExt cx="3790757" cy="122619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4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9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ワイド画面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Bungee Inline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GA4</cp:lastModifiedBy>
  <cp:revision>15</cp:revision>
  <dcterms:created xsi:type="dcterms:W3CDTF">2023-11-24T00:47:57Z</dcterms:created>
  <dcterms:modified xsi:type="dcterms:W3CDTF">2023-11-30T07:01:36Z</dcterms:modified>
</cp:coreProperties>
</file>