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B18D9-F363-15FD-7B8E-09D6F391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9394F9-55B4-E6A0-AD75-24E9192F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4FBE4-A95C-5A69-E923-1627F964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340E2-A504-C5CF-4146-84842035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0B5BD-BFFA-5BDC-9540-8D62ED1C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0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6E690-FCA1-9CC6-9E2A-486300B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306126-19C5-F203-1CE8-4E854B66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6EC55-E363-963E-563A-986B8EB2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D8DEC-29F6-C1E4-3001-D2DE634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255E7-E9B9-75CC-FA91-7237A9A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D5DA53-1D09-E74F-718A-B151B5EF0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676C19-AA0A-0583-8E0D-9AB473185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3BD89-8FD0-05DD-A482-206B59A6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14AD1-7A01-9579-4CDB-73760AD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10313-8DE3-1FF3-3397-9589A24D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E650-CD4F-EC13-5239-41FE2E5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83AAE-2400-A6BA-BC3C-E2F076CD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C7A5E-35E5-AE90-397D-4573B11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DC714-0D83-5125-A73F-B84F1B6D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4F5E4-6CA3-770A-2193-C6B542A1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1839-82EB-4502-817C-8EACD2C5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51FA8-121F-07B7-1198-6A763F87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D1D34-3F4E-1598-1B49-BA78205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01F97-2CE9-E303-66CA-EC7E50A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62BB6-BC86-5431-EDCD-B7DF470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2239-D22E-EB5C-6574-F7B78A9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81466-A841-4EA4-CD1C-983DBE6A5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B81FC-557F-336F-DDDC-93C45547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6C77-11A2-BC6F-D5AB-647530C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06357-B7AA-2FC8-9E1B-212714FD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9103-8795-7F04-6D73-AD1F31B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40-F74F-5593-AB1D-3E06438A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3B19F-38C0-4EFC-1B69-C7FF294B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A97C7A-2704-E917-A94A-24E84123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10590-86C5-690E-95F8-EDA4F2A92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EF591C-9301-EBA6-14EC-92EB0CE1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B9B860-C0C1-170D-D207-58CCEAB7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C1CBAB-819D-A001-0629-4500025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F3403D-6561-D26E-1C4D-4E33FD2E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8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E4D33-D78E-A37B-D193-E6ACDABB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C97BD8-3592-98F2-1F5C-05FDD29F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FC78C1-CB42-1CD7-678C-C83D155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645BBB-2388-137C-0B7C-991AC1A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130FBD-4EBE-BDA6-B078-618A6635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43D0B9-4333-FA1F-D32A-424E0B7D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A67DB-703C-5C3C-4D81-158256DE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E27CD-4D1E-69BC-A52A-53C9AE3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DEE65-B79A-BA58-A8D5-A81EB9AB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C4F1C0-1E67-22B0-43AF-AA4C0851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79814-118D-0CFD-30B7-AFA5E83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16501-8712-8154-FAE4-910921C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9ECD8-6E2E-972B-455D-9B79FD80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8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1511E-220A-33BB-7CD8-A06381CE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AAF6B0-252D-9804-0CF6-8BD85A359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996FB-AE70-4C95-0B68-9177C340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9FA849-47AA-C316-856B-B292E1BE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FB251-5222-7F3F-50AB-AEF61061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3ACB5-D291-2305-C1A1-B09704E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E2662F-3CBC-17E8-D378-B016691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BBA0A-EA44-F636-F371-F6F865CF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2B031-8C88-0FF7-61ED-3079A15C8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57A6-0792-438F-BA9D-1A1686D9278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880-4B1D-68D7-D832-2895DFC8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C2BA6-9C27-7DAE-16C9-FB520AB5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6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114" y="5703762"/>
            <a:ext cx="12836228" cy="1303679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8EEB89F-0C05-8BA7-34A9-84B39148FA41}"/>
              </a:ext>
            </a:extLst>
          </p:cNvPr>
          <p:cNvGrpSpPr/>
          <p:nvPr/>
        </p:nvGrpSpPr>
        <p:grpSpPr>
          <a:xfrm>
            <a:off x="3735801" y="4335972"/>
            <a:ext cx="4720397" cy="1526901"/>
            <a:chOff x="3916172" y="4546703"/>
            <a:chExt cx="3790757" cy="12261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C42171E-833E-39A4-6BB1-4E201405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5">
              <a:off x="6487559" y="4553525"/>
              <a:ext cx="1219370" cy="121937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E173431-EB1E-4180-7590-682EFCF5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203">
              <a:off x="3916172" y="4548618"/>
              <a:ext cx="1219370" cy="121937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17D22B9-1BDC-9BCA-001F-4F35061C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7234">
              <a:off x="5146231" y="4546703"/>
              <a:ext cx="1219200" cy="1219200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784D64-344F-6F85-B58B-E1225B247590}"/>
              </a:ext>
            </a:extLst>
          </p:cNvPr>
          <p:cNvSpPr txBox="1"/>
          <p:nvPr/>
        </p:nvSpPr>
        <p:spPr>
          <a:xfrm>
            <a:off x="180260" y="995975"/>
            <a:ext cx="1183147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88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STAGE ALL CLEAR</a:t>
            </a:r>
            <a:endParaRPr kumimoji="1" lang="ja-JP" altLang="en-US" sz="88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F56276-E3BC-ECAD-B025-A9ED4E3859CB}"/>
              </a:ext>
            </a:extLst>
          </p:cNvPr>
          <p:cNvSpPr txBox="1"/>
          <p:nvPr/>
        </p:nvSpPr>
        <p:spPr>
          <a:xfrm>
            <a:off x="180260" y="2458956"/>
            <a:ext cx="1183147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40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THANK  YOU  FOR  PLAYING</a:t>
            </a:r>
            <a:endParaRPr kumimoji="1" lang="ja-JP" altLang="en-US" sz="40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Bungee Inline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芝辻　浩志</cp:lastModifiedBy>
  <cp:revision>1</cp:revision>
  <dcterms:created xsi:type="dcterms:W3CDTF">2023-11-24T00:47:57Z</dcterms:created>
  <dcterms:modified xsi:type="dcterms:W3CDTF">2023-11-24T00:59:52Z</dcterms:modified>
</cp:coreProperties>
</file>