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8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24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8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0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25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4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4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0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99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0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D575-2242-4E39-83F3-B90629F13CE2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0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//list</a:t>
            </a:r>
            <a:r>
              <a:rPr lang="ja-JP" altLang="en-US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ないの</a:t>
            </a:r>
            <a:r>
              <a:rPr lang="ja-JP" altLang="en-US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オブジェクトのアクション再生</a:t>
            </a:r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auto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bace.begin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!=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bace.end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++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Action(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bace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30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484" y="6075485"/>
            <a:ext cx="414997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3" y="4319954"/>
            <a:ext cx="11437087" cy="4938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" y="2551975"/>
            <a:ext cx="4798895" cy="4938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3" y="757619"/>
            <a:ext cx="7920165" cy="49381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88123" y="1671641"/>
            <a:ext cx="764932" cy="7121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2708" y="1733187"/>
            <a:ext cx="659423" cy="6506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699" y="1671641"/>
            <a:ext cx="670618" cy="66452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3378471"/>
            <a:ext cx="670618" cy="66452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699" y="3508130"/>
            <a:ext cx="670618" cy="66452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5146450"/>
            <a:ext cx="670618" cy="6645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311" y="5313504"/>
            <a:ext cx="670618" cy="66452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919047" y="1762863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722" y="2551975"/>
            <a:ext cx="4797968" cy="49381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08" y="26376"/>
            <a:ext cx="676715" cy="66452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761" y="6065243"/>
            <a:ext cx="4163929" cy="49381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55" y="5146450"/>
            <a:ext cx="676715" cy="66452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3670" y="3477647"/>
            <a:ext cx="774259" cy="725487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2919047" y="3285598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585547" y="26376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631832" y="22909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9906" y="4692172"/>
            <a:ext cx="520548" cy="14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484" y="6075485"/>
            <a:ext cx="414997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3" y="4319954"/>
            <a:ext cx="11437087" cy="4938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" y="2551975"/>
            <a:ext cx="4798895" cy="4938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3" y="757619"/>
            <a:ext cx="4798897" cy="49381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88123" y="1671641"/>
            <a:ext cx="764932" cy="7121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2708" y="1733187"/>
            <a:ext cx="659423" cy="6506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699" y="1671641"/>
            <a:ext cx="670618" cy="66452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3378471"/>
            <a:ext cx="670618" cy="66452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699" y="3508130"/>
            <a:ext cx="670618" cy="66452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5146450"/>
            <a:ext cx="670618" cy="6645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884" y="5225581"/>
            <a:ext cx="670618" cy="66452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919047" y="1762863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002" y="2673059"/>
            <a:ext cx="773723" cy="167014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08" y="26376"/>
            <a:ext cx="676715" cy="66452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761" y="6065243"/>
            <a:ext cx="4163929" cy="49381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55" y="5146450"/>
            <a:ext cx="676715" cy="66452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016" y="2436140"/>
            <a:ext cx="774259" cy="725487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2919047" y="3422375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559170" y="26376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631832" y="22909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2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484" y="6075485"/>
            <a:ext cx="3323494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3" y="4307938"/>
            <a:ext cx="7273158" cy="4938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3" y="757619"/>
            <a:ext cx="7920165" cy="49381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9838592" y="3469296"/>
            <a:ext cx="764932" cy="7121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2708" y="1733187"/>
            <a:ext cx="659423" cy="6506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699" y="1671641"/>
            <a:ext cx="670618" cy="66452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3378471"/>
            <a:ext cx="670618" cy="66452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699" y="3508130"/>
            <a:ext cx="670618" cy="66452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5146450"/>
            <a:ext cx="670618" cy="6645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299" y="5207415"/>
            <a:ext cx="670618" cy="66452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919047" y="1762863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722" y="2551975"/>
            <a:ext cx="4797968" cy="49381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08" y="26376"/>
            <a:ext cx="676715" cy="66452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155" y="6065243"/>
            <a:ext cx="5998535" cy="49381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55" y="5146450"/>
            <a:ext cx="676715" cy="664522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2919047" y="3422375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559170" y="26376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631832" y="22909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382" y="5146450"/>
            <a:ext cx="774259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ワイド画面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GA4</dc:creator>
  <cp:lastModifiedBy>GA4</cp:lastModifiedBy>
  <cp:revision>5</cp:revision>
  <dcterms:created xsi:type="dcterms:W3CDTF">2023-05-22T06:51:25Z</dcterms:created>
  <dcterms:modified xsi:type="dcterms:W3CDTF">2023-05-22T07:30:40Z</dcterms:modified>
</cp:coreProperties>
</file>