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38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24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83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05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25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48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44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0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99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05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D575-2242-4E39-83F3-B90629F13CE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3D575-2242-4E39-83F3-B90629F13CE2}" type="datetimeFigureOut">
              <a:rPr kumimoji="1" lang="ja-JP" altLang="en-US" smtClean="0"/>
              <a:t>2023/5/23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99D38-F7AA-47C6-957A-56A2710446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08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//list</a:t>
            </a:r>
            <a:r>
              <a:rPr lang="ja-JP" altLang="en-US" dirty="0" err="1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ないの</a:t>
            </a:r>
            <a:r>
              <a:rPr lang="ja-JP" altLang="en-US" dirty="0">
                <a:solidFill>
                  <a:srgbClr val="008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オブジェクトのアクション再生</a:t>
            </a:r>
            <a:endParaRPr lang="ja-JP" altLang="en-US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(</a:t>
            </a:r>
            <a:r>
              <a:rPr lang="en-US" altLang="ja-JP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auto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bace.begin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>
                <a:solidFill>
                  <a:srgbClr val="0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!=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bace.end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(); 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dirty="0">
                <a:solidFill>
                  <a:srgbClr val="0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++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dirty="0">
                <a:solidFill>
                  <a:srgbClr val="0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en-US" altLang="ja-JP" dirty="0">
                <a:solidFill>
                  <a:srgbClr val="0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-&gt;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Action(</a:t>
            </a:r>
            <a:r>
              <a:rPr lang="en-US" altLang="ja-JP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bace</a:t>
            </a:r>
            <a:r>
              <a:rPr lang="en-US" altLang="ja-JP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530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0484" y="6075485"/>
            <a:ext cx="4149970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3" y="4319954"/>
            <a:ext cx="11437087" cy="49381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5" y="2551975"/>
            <a:ext cx="4798895" cy="4938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3" y="757619"/>
            <a:ext cx="7920165" cy="493819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688123" y="1671641"/>
            <a:ext cx="764932" cy="7121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62708" y="1733187"/>
            <a:ext cx="659423" cy="6506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699" y="1671641"/>
            <a:ext cx="670618" cy="66452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47" y="3317009"/>
            <a:ext cx="670618" cy="66452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153" y="3508129"/>
            <a:ext cx="670618" cy="66452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5146450"/>
            <a:ext cx="670618" cy="66452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559" y="5400721"/>
            <a:ext cx="670618" cy="66452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2919047" y="1762863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722" y="2551975"/>
            <a:ext cx="4797968" cy="49381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08" y="26376"/>
            <a:ext cx="676715" cy="66452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7761" y="6065243"/>
            <a:ext cx="4163929" cy="49381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155" y="5146450"/>
            <a:ext cx="676715" cy="66452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5823" y="3477647"/>
            <a:ext cx="774259" cy="725487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3655798" y="3285598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585547" y="26376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631832" y="22909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9906" y="4692172"/>
            <a:ext cx="520548" cy="149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9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0484" y="6075485"/>
            <a:ext cx="4149970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3" y="4319954"/>
            <a:ext cx="11437087" cy="49381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5" y="2551975"/>
            <a:ext cx="4798895" cy="4938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3" y="757619"/>
            <a:ext cx="4798897" cy="49381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62708" y="1733187"/>
            <a:ext cx="659423" cy="6506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699" y="1671641"/>
            <a:ext cx="670618" cy="66452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51" y="3397222"/>
            <a:ext cx="670618" cy="66452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206" y="3516952"/>
            <a:ext cx="670618" cy="66452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5146450"/>
            <a:ext cx="670618" cy="66452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107" y="5262409"/>
            <a:ext cx="670618" cy="66452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2919047" y="1762863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579" y="2649813"/>
            <a:ext cx="773723" cy="167014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08" y="26376"/>
            <a:ext cx="676715" cy="66452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7761" y="6065243"/>
            <a:ext cx="4163929" cy="49381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155" y="5146450"/>
            <a:ext cx="676715" cy="664522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740" y="2410868"/>
            <a:ext cx="774259" cy="725487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3654338" y="3415475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559170" y="26376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631832" y="22909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0F3FF4C-FA4E-9AA3-53A6-5BFF8EEB48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2272" y="1115246"/>
            <a:ext cx="774259" cy="16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2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60484" y="6075485"/>
            <a:ext cx="3323494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3" y="4307938"/>
            <a:ext cx="7273158" cy="4938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3" y="757619"/>
            <a:ext cx="7920165" cy="49381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562708" y="1733187"/>
            <a:ext cx="659423" cy="6506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699" y="1671641"/>
            <a:ext cx="670618" cy="66452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053" y="3338813"/>
            <a:ext cx="670618" cy="66452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433" y="3487253"/>
            <a:ext cx="670618" cy="664522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8" y="5146450"/>
            <a:ext cx="670618" cy="66452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397" y="5304068"/>
            <a:ext cx="670618" cy="664522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2919047" y="1762863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722" y="2551975"/>
            <a:ext cx="4797968" cy="49381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08" y="26376"/>
            <a:ext cx="676715" cy="66452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155" y="6065243"/>
            <a:ext cx="5998535" cy="49381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155" y="5146450"/>
            <a:ext cx="676715" cy="664522"/>
          </a:xfrm>
          <a:prstGeom prst="rect">
            <a:avLst/>
          </a:prstGeom>
        </p:spPr>
      </p:pic>
      <p:sp>
        <p:nvSpPr>
          <p:cNvPr id="19" name="正方形/長方形 18"/>
          <p:cNvSpPr/>
          <p:nvPr/>
        </p:nvSpPr>
        <p:spPr>
          <a:xfrm>
            <a:off x="3997062" y="3487253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1559170" y="26376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631832" y="22909"/>
            <a:ext cx="668215" cy="650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9382" y="5146450"/>
            <a:ext cx="774259" cy="72548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3582374-2F17-50E7-54C4-A1CE195C0C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6235" y="22909"/>
            <a:ext cx="774259" cy="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0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</Words>
  <Application>Microsoft Office PowerPoint</Application>
  <PresentationFormat>ワイド画面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GA4</dc:creator>
  <cp:lastModifiedBy>佐藤　航介</cp:lastModifiedBy>
  <cp:revision>6</cp:revision>
  <dcterms:created xsi:type="dcterms:W3CDTF">2023-05-22T06:51:25Z</dcterms:created>
  <dcterms:modified xsi:type="dcterms:W3CDTF">2023-05-23T06:47:32Z</dcterms:modified>
</cp:coreProperties>
</file>