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9FF"/>
    <a:srgbClr val="DDDDDD"/>
    <a:srgbClr val="B2B2B2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 varScale="1">
        <p:scale>
          <a:sx n="59" d="100"/>
          <a:sy n="59" d="100"/>
        </p:scale>
        <p:origin x="2654" y="6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【2023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83685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VIRUS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PURGE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☑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Xbox 360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コントローラー使用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　　</a:t>
                      </a:r>
                      <a:r>
                        <a:rPr kumimoji="1" lang="ja-JP" alt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ＭＳ Ｐゴシック" charset="-128"/>
                        </a:rPr>
                        <a:t>（別紙の場合はこの用紙は提出不要です）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・ゲーム内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　選択：マウスカーソル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　決定：マウス左クリック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ダブルクリック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・ステージ内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　ウイルス誘導：マウス左クリック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　範囲選択：マウス左クリック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+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ドラッグ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　ブロックの移動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サイズ変更：</a:t>
                      </a:r>
                      <a:r>
                        <a:rPr kumimoji="1" lang="ja-JP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マウス左クリック</a:t>
                      </a:r>
                      <a:r>
                        <a:rPr kumimoji="1" lang="en-US" altLang="ja-JP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+</a:t>
                      </a:r>
                      <a:r>
                        <a:rPr kumimoji="1" lang="ja-JP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ドラッグ</a:t>
                      </a:r>
                      <a:endParaRPr kumimoji="1" lang="en-US" altLang="ja-JP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　コンテキストメニュー：右クリック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1468244" y="2826221"/>
            <a:ext cx="517902" cy="16145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60" y="4813028"/>
            <a:ext cx="2221367" cy="1243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4" y="7147701"/>
            <a:ext cx="2110188" cy="175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063" y="7142640"/>
            <a:ext cx="2541600" cy="175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204" y="3474293"/>
            <a:ext cx="2213167" cy="1240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151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芝辻　浩志</cp:lastModifiedBy>
  <cp:revision>86</cp:revision>
  <cp:lastPrinted>2017-04-25T10:36:07Z</cp:lastPrinted>
  <dcterms:created xsi:type="dcterms:W3CDTF">2004-04-18T06:10:03Z</dcterms:created>
  <dcterms:modified xsi:type="dcterms:W3CDTF">2023-05-23T04:44:51Z</dcterms:modified>
</cp:coreProperties>
</file>