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7021513" cy="9540875"/>
  <p:notesSz cx="6797675" cy="9926638"/>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3005">
          <p15:clr>
            <a:srgbClr val="A4A3A4"/>
          </p15:clr>
        </p15:guide>
        <p15:guide id="2" pos="22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DDDDDD"/>
    <a:srgbClr val="B2B2B2"/>
    <a:srgbClr val="000000"/>
    <a:srgbClr val="333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3" autoAdjust="0"/>
    <p:restoredTop sz="94660"/>
  </p:normalViewPr>
  <p:slideViewPr>
    <p:cSldViewPr showGuides="1">
      <p:cViewPr>
        <p:scale>
          <a:sx n="100" d="100"/>
          <a:sy n="100" d="100"/>
        </p:scale>
        <p:origin x="1733" y="58"/>
      </p:cViewPr>
      <p:guideLst>
        <p:guide orient="horz" pos="3005"/>
        <p:guide pos="225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27050" y="2963863"/>
            <a:ext cx="5967413" cy="2044700"/>
          </a:xfrm>
        </p:spPr>
        <p:txBody>
          <a:bodyPr/>
          <a:lstStyle/>
          <a:p>
            <a:r>
              <a:rPr lang="ja-JP" altLang="en-US"/>
              <a:t>マスター タイトルの書式設定</a:t>
            </a:r>
          </a:p>
        </p:txBody>
      </p:sp>
      <p:sp>
        <p:nvSpPr>
          <p:cNvPr id="3" name="サブタイトル 2"/>
          <p:cNvSpPr>
            <a:spLocks noGrp="1"/>
          </p:cNvSpPr>
          <p:nvPr>
            <p:ph type="subTitle" idx="1"/>
          </p:nvPr>
        </p:nvSpPr>
        <p:spPr>
          <a:xfrm>
            <a:off x="1052513" y="5407025"/>
            <a:ext cx="4916487" cy="24384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9F5D81C3-2410-4BD1-AD68-B414C7C79035}" type="slidenum">
              <a:rPr lang="en-US" altLang="ja-JP"/>
              <a:pPr/>
              <a:t>‹#›</a:t>
            </a:fld>
            <a:endParaRPr lang="en-US" altLang="ja-JP"/>
          </a:p>
        </p:txBody>
      </p:sp>
    </p:spTree>
    <p:extLst>
      <p:ext uri="{BB962C8B-B14F-4D97-AF65-F5344CB8AC3E}">
        <p14:creationId xmlns:p14="http://schemas.microsoft.com/office/powerpoint/2010/main" val="147496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5073E697-5D33-4B59-BE34-9342EC57A05A}" type="slidenum">
              <a:rPr lang="en-US" altLang="ja-JP"/>
              <a:pPr/>
              <a:t>‹#›</a:t>
            </a:fld>
            <a:endParaRPr lang="en-US" altLang="ja-JP"/>
          </a:p>
        </p:txBody>
      </p:sp>
    </p:spTree>
    <p:extLst>
      <p:ext uri="{BB962C8B-B14F-4D97-AF65-F5344CB8AC3E}">
        <p14:creationId xmlns:p14="http://schemas.microsoft.com/office/powerpoint/2010/main" val="177724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5091113" y="382588"/>
            <a:ext cx="1579562" cy="81407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350838" y="382588"/>
            <a:ext cx="4587875" cy="81407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CD87F4F6-C922-4FCF-824F-DD0A2D43311F}" type="slidenum">
              <a:rPr lang="en-US" altLang="ja-JP"/>
              <a:pPr/>
              <a:t>‹#›</a:t>
            </a:fld>
            <a:endParaRPr lang="en-US" altLang="ja-JP"/>
          </a:p>
        </p:txBody>
      </p:sp>
    </p:spTree>
    <p:extLst>
      <p:ext uri="{BB962C8B-B14F-4D97-AF65-F5344CB8AC3E}">
        <p14:creationId xmlns:p14="http://schemas.microsoft.com/office/powerpoint/2010/main" val="114551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6872187F-69E4-4639-828F-EF344D2B40AB}" type="slidenum">
              <a:rPr lang="en-US" altLang="ja-JP"/>
              <a:pPr/>
              <a:t>‹#›</a:t>
            </a:fld>
            <a:endParaRPr lang="en-US" altLang="ja-JP"/>
          </a:p>
        </p:txBody>
      </p:sp>
    </p:spTree>
    <p:extLst>
      <p:ext uri="{BB962C8B-B14F-4D97-AF65-F5344CB8AC3E}">
        <p14:creationId xmlns:p14="http://schemas.microsoft.com/office/powerpoint/2010/main" val="36275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54038" y="6130925"/>
            <a:ext cx="5969000" cy="18954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554038" y="4043363"/>
            <a:ext cx="5969000" cy="2087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D10430EA-B616-4EF9-8F9C-826E5AE75BB4}" type="slidenum">
              <a:rPr lang="en-US" altLang="ja-JP"/>
              <a:pPr/>
              <a:t>‹#›</a:t>
            </a:fld>
            <a:endParaRPr lang="en-US" altLang="ja-JP"/>
          </a:p>
        </p:txBody>
      </p:sp>
    </p:spTree>
    <p:extLst>
      <p:ext uri="{BB962C8B-B14F-4D97-AF65-F5344CB8AC3E}">
        <p14:creationId xmlns:p14="http://schemas.microsoft.com/office/powerpoint/2010/main" val="3115123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350838" y="2225675"/>
            <a:ext cx="3082925" cy="629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3586163" y="2225675"/>
            <a:ext cx="3084512" cy="629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71F301EF-400C-4ED1-A84F-AB74EA440379}" type="slidenum">
              <a:rPr lang="en-US" altLang="ja-JP"/>
              <a:pPr/>
              <a:t>‹#›</a:t>
            </a:fld>
            <a:endParaRPr lang="en-US" altLang="ja-JP"/>
          </a:p>
        </p:txBody>
      </p:sp>
    </p:spTree>
    <p:extLst>
      <p:ext uri="{BB962C8B-B14F-4D97-AF65-F5344CB8AC3E}">
        <p14:creationId xmlns:p14="http://schemas.microsoft.com/office/powerpoint/2010/main" val="357281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350838" y="2135188"/>
            <a:ext cx="3101975" cy="8905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350838" y="3025775"/>
            <a:ext cx="3101975" cy="54975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3567113" y="2135188"/>
            <a:ext cx="3103562" cy="8905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3567113" y="3025775"/>
            <a:ext cx="3103562" cy="54975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p:txBody>
          <a:bodyPr/>
          <a:lstStyle>
            <a:lvl1pPr>
              <a:defRPr/>
            </a:lvl1pPr>
          </a:lstStyle>
          <a:p>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20781526-E991-446C-8794-EB5AB26AE8DC}" type="slidenum">
              <a:rPr lang="en-US" altLang="ja-JP"/>
              <a:pPr/>
              <a:t>‹#›</a:t>
            </a:fld>
            <a:endParaRPr lang="en-US" altLang="ja-JP"/>
          </a:p>
        </p:txBody>
      </p:sp>
    </p:spTree>
    <p:extLst>
      <p:ext uri="{BB962C8B-B14F-4D97-AF65-F5344CB8AC3E}">
        <p14:creationId xmlns:p14="http://schemas.microsoft.com/office/powerpoint/2010/main" val="4289876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2"/>
          <p:cNvSpPr>
            <a:spLocks noGrp="1"/>
          </p:cNvSpPr>
          <p:nvPr>
            <p:ph type="dt" sz="half" idx="10"/>
          </p:nvPr>
        </p:nvSpPr>
        <p:spPr/>
        <p:txBody>
          <a:bodyPr/>
          <a:lstStyle>
            <a:lvl1pPr>
              <a:defRPr/>
            </a:lvl1pPr>
          </a:lstStyle>
          <a:p>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0ADBFBC7-73D2-42D3-95D9-56C5B27C2E19}" type="slidenum">
              <a:rPr lang="en-US" altLang="ja-JP"/>
              <a:pPr/>
              <a:t>‹#›</a:t>
            </a:fld>
            <a:endParaRPr lang="en-US" altLang="ja-JP"/>
          </a:p>
        </p:txBody>
      </p:sp>
    </p:spTree>
    <p:extLst>
      <p:ext uri="{BB962C8B-B14F-4D97-AF65-F5344CB8AC3E}">
        <p14:creationId xmlns:p14="http://schemas.microsoft.com/office/powerpoint/2010/main" val="1964656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57115A05-7C62-4CB2-813B-94EF3BE10FEB}" type="slidenum">
              <a:rPr lang="en-US" altLang="ja-JP"/>
              <a:pPr/>
              <a:t>‹#›</a:t>
            </a:fld>
            <a:endParaRPr lang="en-US" altLang="ja-JP"/>
          </a:p>
        </p:txBody>
      </p:sp>
    </p:spTree>
    <p:extLst>
      <p:ext uri="{BB962C8B-B14F-4D97-AF65-F5344CB8AC3E}">
        <p14:creationId xmlns:p14="http://schemas.microsoft.com/office/powerpoint/2010/main" val="311731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50838" y="379413"/>
            <a:ext cx="2309812" cy="1617662"/>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2744788" y="379413"/>
            <a:ext cx="3925887" cy="81438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350838" y="1997075"/>
            <a:ext cx="2309812" cy="65262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7D44FE0C-8C23-4D80-8B0E-C796EEF6067B}" type="slidenum">
              <a:rPr lang="en-US" altLang="ja-JP"/>
              <a:pPr/>
              <a:t>‹#›</a:t>
            </a:fld>
            <a:endParaRPr lang="en-US" altLang="ja-JP"/>
          </a:p>
        </p:txBody>
      </p:sp>
    </p:spTree>
    <p:extLst>
      <p:ext uri="{BB962C8B-B14F-4D97-AF65-F5344CB8AC3E}">
        <p14:creationId xmlns:p14="http://schemas.microsoft.com/office/powerpoint/2010/main" val="12843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376363" y="6678613"/>
            <a:ext cx="4213225" cy="788987"/>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376363" y="852488"/>
            <a:ext cx="4213225" cy="572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1376363" y="7467600"/>
            <a:ext cx="4213225" cy="11191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9C4A715E-F366-4B83-B570-9C033A42DFAA}" type="slidenum">
              <a:rPr lang="en-US" altLang="ja-JP"/>
              <a:pPr/>
              <a:t>‹#›</a:t>
            </a:fld>
            <a:endParaRPr lang="en-US" altLang="ja-JP"/>
          </a:p>
        </p:txBody>
      </p:sp>
    </p:spTree>
    <p:extLst>
      <p:ext uri="{BB962C8B-B14F-4D97-AF65-F5344CB8AC3E}">
        <p14:creationId xmlns:p14="http://schemas.microsoft.com/office/powerpoint/2010/main" val="309496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0838" y="382588"/>
            <a:ext cx="6319837" cy="158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350838" y="2225675"/>
            <a:ext cx="6319837" cy="629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p:cNvSpPr>
            <a:spLocks noGrp="1" noChangeArrowheads="1"/>
          </p:cNvSpPr>
          <p:nvPr>
            <p:ph type="dt" sz="half" idx="2"/>
          </p:nvPr>
        </p:nvSpPr>
        <p:spPr bwMode="auto">
          <a:xfrm>
            <a:off x="350838" y="8688388"/>
            <a:ext cx="1638300"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ja-JP"/>
          </a:p>
        </p:txBody>
      </p:sp>
      <p:sp>
        <p:nvSpPr>
          <p:cNvPr id="1029" name="Rectangle 5"/>
          <p:cNvSpPr>
            <a:spLocks noGrp="1" noChangeArrowheads="1"/>
          </p:cNvSpPr>
          <p:nvPr>
            <p:ph type="ftr" sz="quarter" idx="3"/>
          </p:nvPr>
        </p:nvSpPr>
        <p:spPr bwMode="auto">
          <a:xfrm>
            <a:off x="2398713" y="8688388"/>
            <a:ext cx="2224087"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ja-JP"/>
          </a:p>
        </p:txBody>
      </p:sp>
      <p:sp>
        <p:nvSpPr>
          <p:cNvPr id="1030" name="Rectangle 6"/>
          <p:cNvSpPr>
            <a:spLocks noGrp="1" noChangeArrowheads="1"/>
          </p:cNvSpPr>
          <p:nvPr>
            <p:ph type="sldNum" sz="quarter" idx="4"/>
          </p:nvPr>
        </p:nvSpPr>
        <p:spPr bwMode="auto">
          <a:xfrm>
            <a:off x="5032375" y="8688388"/>
            <a:ext cx="1638300"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E1FC4C5-376E-4398-B998-AB7961F7CD34}"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Arial" charset="0"/>
          <a:ea typeface="ＭＳ Ｐゴシック" charset="-128"/>
        </a:defRPr>
      </a:lvl2pPr>
      <a:lvl3pPr algn="ctr" rtl="0" fontAlgn="base">
        <a:spcBef>
          <a:spcPct val="0"/>
        </a:spcBef>
        <a:spcAft>
          <a:spcPct val="0"/>
        </a:spcAft>
        <a:defRPr kumimoji="1" sz="4400">
          <a:solidFill>
            <a:schemeClr val="tx2"/>
          </a:solidFill>
          <a:latin typeface="Arial" charset="0"/>
          <a:ea typeface="ＭＳ Ｐゴシック" charset="-128"/>
        </a:defRPr>
      </a:lvl3pPr>
      <a:lvl4pPr algn="ctr" rtl="0" fontAlgn="base">
        <a:spcBef>
          <a:spcPct val="0"/>
        </a:spcBef>
        <a:spcAft>
          <a:spcPct val="0"/>
        </a:spcAft>
        <a:defRPr kumimoji="1" sz="4400">
          <a:solidFill>
            <a:schemeClr val="tx2"/>
          </a:solidFill>
          <a:latin typeface="Arial" charset="0"/>
          <a:ea typeface="ＭＳ Ｐゴシック" charset="-128"/>
        </a:defRPr>
      </a:lvl4pPr>
      <a:lvl5pPr algn="ctr" rtl="0" fontAlgn="base">
        <a:spcBef>
          <a:spcPct val="0"/>
        </a:spcBef>
        <a:spcAft>
          <a:spcPct val="0"/>
        </a:spcAft>
        <a:defRPr kumimoji="1" sz="4400">
          <a:solidFill>
            <a:schemeClr val="tx2"/>
          </a:solidFill>
          <a:latin typeface="Arial" charset="0"/>
          <a:ea typeface="ＭＳ Ｐゴシック" charset="-128"/>
        </a:defRPr>
      </a:lvl5pPr>
      <a:lvl6pPr marL="457200" algn="ctr" rtl="0" fontAlgn="base">
        <a:spcBef>
          <a:spcPct val="0"/>
        </a:spcBef>
        <a:spcAft>
          <a:spcPct val="0"/>
        </a:spcAft>
        <a:defRPr kumimoji="1" sz="4400">
          <a:solidFill>
            <a:schemeClr val="tx2"/>
          </a:solidFill>
          <a:latin typeface="Arial" charset="0"/>
          <a:ea typeface="ＭＳ Ｐゴシック" charset="-128"/>
        </a:defRPr>
      </a:lvl6pPr>
      <a:lvl7pPr marL="914400" algn="ctr" rtl="0" fontAlgn="base">
        <a:spcBef>
          <a:spcPct val="0"/>
        </a:spcBef>
        <a:spcAft>
          <a:spcPct val="0"/>
        </a:spcAft>
        <a:defRPr kumimoji="1" sz="4400">
          <a:solidFill>
            <a:schemeClr val="tx2"/>
          </a:solidFill>
          <a:latin typeface="Arial" charset="0"/>
          <a:ea typeface="ＭＳ Ｐゴシック" charset="-128"/>
        </a:defRPr>
      </a:lvl7pPr>
      <a:lvl8pPr marL="1371600" algn="ctr" rtl="0" fontAlgn="base">
        <a:spcBef>
          <a:spcPct val="0"/>
        </a:spcBef>
        <a:spcAft>
          <a:spcPct val="0"/>
        </a:spcAft>
        <a:defRPr kumimoji="1" sz="4400">
          <a:solidFill>
            <a:schemeClr val="tx2"/>
          </a:solidFill>
          <a:latin typeface="Arial" charset="0"/>
          <a:ea typeface="ＭＳ Ｐゴシック" charset="-128"/>
        </a:defRPr>
      </a:lvl8pPr>
      <a:lvl9pPr marL="1828800" algn="ctr" rtl="0" fontAlgn="base">
        <a:spcBef>
          <a:spcPct val="0"/>
        </a:spcBef>
        <a:spcAft>
          <a:spcPct val="0"/>
        </a:spcAft>
        <a:defRPr kumimoji="1" sz="4400">
          <a:solidFill>
            <a:schemeClr val="tx2"/>
          </a:solidFill>
          <a:latin typeface="Arial" charset="0"/>
          <a:ea typeface="ＭＳ Ｐゴシック"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144463" y="144463"/>
            <a:ext cx="6678612" cy="522287"/>
          </a:xfrm>
          <a:prstGeom prst="rect">
            <a:avLst/>
          </a:prstGeom>
          <a:solidFill>
            <a:schemeClr val="accent6">
              <a:lumMod val="60000"/>
              <a:lumOff val="40000"/>
            </a:schemeClr>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ja-JP" altLang="en-US" dirty="0">
                <a:solidFill>
                  <a:schemeClr val="bg1"/>
                </a:solidFill>
                <a:latin typeface="+mn-ea"/>
                <a:ea typeface="+mn-ea"/>
                <a:cs typeface="メイリオ" panose="020B0604030504040204" pitchFamily="50" charset="-128"/>
              </a:rPr>
              <a:t>「応募作品情報」記入用紙　</a:t>
            </a:r>
            <a:r>
              <a:rPr lang="en-US" altLang="ja-JP" dirty="0">
                <a:solidFill>
                  <a:schemeClr val="bg1"/>
                </a:solidFill>
                <a:latin typeface="+mn-ea"/>
                <a:ea typeface="+mn-ea"/>
                <a:cs typeface="メイリオ" panose="020B0604030504040204" pitchFamily="50" charset="-128"/>
              </a:rPr>
              <a:t>【2023</a:t>
            </a:r>
            <a:r>
              <a:rPr lang="ja-JP" altLang="en-US" dirty="0">
                <a:solidFill>
                  <a:schemeClr val="bg1"/>
                </a:solidFill>
                <a:latin typeface="+mn-ea"/>
                <a:ea typeface="+mn-ea"/>
                <a:cs typeface="メイリオ" panose="020B0604030504040204" pitchFamily="50" charset="-128"/>
              </a:rPr>
              <a:t>年用</a:t>
            </a:r>
            <a:r>
              <a:rPr lang="en-US" altLang="ja-JP" dirty="0">
                <a:solidFill>
                  <a:schemeClr val="bg1"/>
                </a:solidFill>
                <a:latin typeface="+mn-ea"/>
                <a:ea typeface="+mn-ea"/>
                <a:cs typeface="メイリオ" panose="020B0604030504040204" pitchFamily="50" charset="-128"/>
              </a:rPr>
              <a:t>】</a:t>
            </a:r>
          </a:p>
        </p:txBody>
      </p:sp>
      <p:sp>
        <p:nvSpPr>
          <p:cNvPr id="3129" name="Text Box 57"/>
          <p:cNvSpPr txBox="1">
            <a:spLocks noChangeArrowheads="1"/>
          </p:cNvSpPr>
          <p:nvPr/>
        </p:nvSpPr>
        <p:spPr bwMode="auto">
          <a:xfrm>
            <a:off x="127000" y="738188"/>
            <a:ext cx="68945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ja-JP" sz="1200" dirty="0"/>
              <a:t>■</a:t>
            </a:r>
            <a:r>
              <a:rPr lang="ja-JP" altLang="en-US" sz="1200" dirty="0"/>
              <a:t>以下に応募作品の概要をご記入ください。作品紹介コメントは別紙にご記入の上、お送りいただくことも　</a:t>
            </a:r>
          </a:p>
          <a:p>
            <a:pPr>
              <a:spcBef>
                <a:spcPct val="20000"/>
              </a:spcBef>
            </a:pPr>
            <a:r>
              <a:rPr lang="ja-JP" altLang="en-US" sz="1200" dirty="0"/>
              <a:t>　 可能です。別紙にご記入いただく場合は、必ず「応募作品名」をご記入ください。</a:t>
            </a:r>
          </a:p>
        </p:txBody>
      </p:sp>
      <p:graphicFrame>
        <p:nvGraphicFramePr>
          <p:cNvPr id="3295" name="Group 223"/>
          <p:cNvGraphicFramePr>
            <a:graphicFrameLocks noGrp="1"/>
          </p:cNvGraphicFramePr>
          <p:nvPr>
            <p:extLst>
              <p:ext uri="{D42A27DB-BD31-4B8C-83A1-F6EECF244321}">
                <p14:modId xmlns:p14="http://schemas.microsoft.com/office/powerpoint/2010/main" val="1960658535"/>
              </p:ext>
            </p:extLst>
          </p:nvPr>
        </p:nvGraphicFramePr>
        <p:xfrm>
          <a:off x="127000" y="1279525"/>
          <a:ext cx="6697663" cy="745236"/>
        </p:xfrm>
        <a:graphic>
          <a:graphicData uri="http://schemas.openxmlformats.org/drawingml/2006/table">
            <a:tbl>
              <a:tblPr/>
              <a:tblGrid>
                <a:gridCol w="647700">
                  <a:extLst>
                    <a:ext uri="{9D8B030D-6E8A-4147-A177-3AD203B41FA5}">
                      <a16:colId xmlns:a16="http://schemas.microsoft.com/office/drawing/2014/main" val="20000"/>
                    </a:ext>
                  </a:extLst>
                </a:gridCol>
                <a:gridCol w="3240112">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2233787">
                  <a:extLst>
                    <a:ext uri="{9D8B030D-6E8A-4147-A177-3AD203B41FA5}">
                      <a16:colId xmlns:a16="http://schemas.microsoft.com/office/drawing/2014/main" val="20003"/>
                    </a:ext>
                  </a:extLst>
                </a:gridCol>
              </a:tblGrid>
              <a:tr h="169863">
                <a:tc rowSpan="2">
                  <a:txBody>
                    <a:bodyPr/>
                    <a:lstStyle>
                      <a:lvl1pPr>
                        <a:spcBef>
                          <a:spcPct val="20000"/>
                        </a:spcBef>
                        <a:defRPr kumimoji="1" sz="2800">
                          <a:solidFill>
                            <a:schemeClr val="tx1"/>
                          </a:solidFill>
                          <a:latin typeface="Arial" charset="0"/>
                          <a:ea typeface="ＭＳ Ｐゴシック" charset="-128"/>
                        </a:defRPr>
                      </a:lvl1pPr>
                      <a:lvl2pPr>
                        <a:spcBef>
                          <a:spcPct val="20000"/>
                        </a:spcBef>
                        <a:defRPr kumimoji="1" sz="2400">
                          <a:solidFill>
                            <a:schemeClr val="tx1"/>
                          </a:solidFill>
                          <a:latin typeface="Arial" charset="0"/>
                          <a:ea typeface="ＭＳ Ｐゴシック" charset="-128"/>
                        </a:defRPr>
                      </a:lvl2pPr>
                      <a:lvl3pPr>
                        <a:spcBef>
                          <a:spcPct val="20000"/>
                        </a:spcBef>
                        <a:defRPr kumimoji="1" sz="2000">
                          <a:solidFill>
                            <a:schemeClr val="tx1"/>
                          </a:solidFill>
                          <a:latin typeface="Arial" charset="0"/>
                          <a:ea typeface="ＭＳ Ｐゴシック" charset="-128"/>
                        </a:defRPr>
                      </a:lvl3pPr>
                      <a:lvl4pPr>
                        <a:spcBef>
                          <a:spcPct val="20000"/>
                        </a:spcBef>
                        <a:defRPr kumimoji="1">
                          <a:solidFill>
                            <a:schemeClr val="tx1"/>
                          </a:solidFill>
                          <a:latin typeface="Arial" charset="0"/>
                          <a:ea typeface="ＭＳ Ｐゴシック" charset="-128"/>
                        </a:defRPr>
                      </a:lvl4pPr>
                      <a:lvl5pPr>
                        <a:spcBef>
                          <a:spcPct val="20000"/>
                        </a:spcBef>
                        <a:defRPr kumimoji="1">
                          <a:solidFill>
                            <a:schemeClr val="tx1"/>
                          </a:solidFill>
                          <a:latin typeface="Arial" charset="0"/>
                          <a:ea typeface="ＭＳ Ｐゴシック" charset="-128"/>
                        </a:defRPr>
                      </a:lvl5pPr>
                      <a:lvl6pPr fontAlgn="base">
                        <a:spcBef>
                          <a:spcPct val="20000"/>
                        </a:spcBef>
                        <a:spcAft>
                          <a:spcPct val="0"/>
                        </a:spcAft>
                        <a:defRPr kumimoji="1">
                          <a:solidFill>
                            <a:schemeClr val="tx1"/>
                          </a:solidFill>
                          <a:latin typeface="Arial" charset="0"/>
                          <a:ea typeface="ＭＳ Ｐゴシック" charset="-128"/>
                        </a:defRPr>
                      </a:lvl6pPr>
                      <a:lvl7pPr fontAlgn="base">
                        <a:spcBef>
                          <a:spcPct val="20000"/>
                        </a:spcBef>
                        <a:spcAft>
                          <a:spcPct val="0"/>
                        </a:spcAft>
                        <a:defRPr kumimoji="1">
                          <a:solidFill>
                            <a:schemeClr val="tx1"/>
                          </a:solidFill>
                          <a:latin typeface="Arial" charset="0"/>
                          <a:ea typeface="ＭＳ Ｐゴシック" charset="-128"/>
                        </a:defRPr>
                      </a:lvl7pPr>
                      <a:lvl8pPr fontAlgn="base">
                        <a:spcBef>
                          <a:spcPct val="20000"/>
                        </a:spcBef>
                        <a:spcAft>
                          <a:spcPct val="0"/>
                        </a:spcAft>
                        <a:defRPr kumimoji="1">
                          <a:solidFill>
                            <a:schemeClr val="tx1"/>
                          </a:solidFill>
                          <a:latin typeface="Arial" charset="0"/>
                          <a:ea typeface="ＭＳ Ｐゴシック" charset="-128"/>
                        </a:defRPr>
                      </a:lvl8pPr>
                      <a:lvl9pPr fontAlgn="base">
                        <a:spcBef>
                          <a:spcPct val="20000"/>
                        </a:spcBef>
                        <a:spcAft>
                          <a:spcPct val="0"/>
                        </a:spcAft>
                        <a:defRPr kumimoji="1">
                          <a:solidFill>
                            <a:schemeClr val="tx1"/>
                          </a:solidFill>
                          <a:latin typeface="Arial"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Arial" charset="0"/>
                          <a:ea typeface="ＭＳ Ｐゴシック" charset="-128"/>
                        </a:rPr>
                        <a:t>応募</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Arial" charset="0"/>
                          <a:ea typeface="ＭＳ Ｐゴシック" charset="-128"/>
                        </a:rPr>
                        <a:t>作品名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charset="0"/>
                          <a:ea typeface="ＭＳ Ｐゴシック" charset="-128"/>
                        </a:defRPr>
                      </a:lvl1pPr>
                      <a:lvl2pPr>
                        <a:spcBef>
                          <a:spcPct val="20000"/>
                        </a:spcBef>
                        <a:defRPr kumimoji="1" sz="2400">
                          <a:solidFill>
                            <a:schemeClr val="tx1"/>
                          </a:solidFill>
                          <a:latin typeface="Arial" charset="0"/>
                          <a:ea typeface="ＭＳ Ｐゴシック" charset="-128"/>
                        </a:defRPr>
                      </a:lvl2pPr>
                      <a:lvl3pPr>
                        <a:spcBef>
                          <a:spcPct val="20000"/>
                        </a:spcBef>
                        <a:defRPr kumimoji="1" sz="2000">
                          <a:solidFill>
                            <a:schemeClr val="tx1"/>
                          </a:solidFill>
                          <a:latin typeface="Arial" charset="0"/>
                          <a:ea typeface="ＭＳ Ｐゴシック" charset="-128"/>
                        </a:defRPr>
                      </a:lvl3pPr>
                      <a:lvl4pPr>
                        <a:spcBef>
                          <a:spcPct val="20000"/>
                        </a:spcBef>
                        <a:defRPr kumimoji="1">
                          <a:solidFill>
                            <a:schemeClr val="tx1"/>
                          </a:solidFill>
                          <a:latin typeface="Arial" charset="0"/>
                          <a:ea typeface="ＭＳ Ｐゴシック" charset="-128"/>
                        </a:defRPr>
                      </a:lvl4pPr>
                      <a:lvl5pPr>
                        <a:spcBef>
                          <a:spcPct val="20000"/>
                        </a:spcBef>
                        <a:defRPr kumimoji="1">
                          <a:solidFill>
                            <a:schemeClr val="tx1"/>
                          </a:solidFill>
                          <a:latin typeface="Arial" charset="0"/>
                          <a:ea typeface="ＭＳ Ｐゴシック" charset="-128"/>
                        </a:defRPr>
                      </a:lvl5pPr>
                      <a:lvl6pPr fontAlgn="base">
                        <a:spcBef>
                          <a:spcPct val="20000"/>
                        </a:spcBef>
                        <a:spcAft>
                          <a:spcPct val="0"/>
                        </a:spcAft>
                        <a:defRPr kumimoji="1">
                          <a:solidFill>
                            <a:schemeClr val="tx1"/>
                          </a:solidFill>
                          <a:latin typeface="Arial" charset="0"/>
                          <a:ea typeface="ＭＳ Ｐゴシック" charset="-128"/>
                        </a:defRPr>
                      </a:lvl6pPr>
                      <a:lvl7pPr fontAlgn="base">
                        <a:spcBef>
                          <a:spcPct val="20000"/>
                        </a:spcBef>
                        <a:spcAft>
                          <a:spcPct val="0"/>
                        </a:spcAft>
                        <a:defRPr kumimoji="1">
                          <a:solidFill>
                            <a:schemeClr val="tx1"/>
                          </a:solidFill>
                          <a:latin typeface="Arial" charset="0"/>
                          <a:ea typeface="ＭＳ Ｐゴシック" charset="-128"/>
                        </a:defRPr>
                      </a:lvl7pPr>
                      <a:lvl8pPr fontAlgn="base">
                        <a:spcBef>
                          <a:spcPct val="20000"/>
                        </a:spcBef>
                        <a:spcAft>
                          <a:spcPct val="0"/>
                        </a:spcAft>
                        <a:defRPr kumimoji="1">
                          <a:solidFill>
                            <a:schemeClr val="tx1"/>
                          </a:solidFill>
                          <a:latin typeface="Arial" charset="0"/>
                          <a:ea typeface="ＭＳ Ｐゴシック" charset="-128"/>
                        </a:defRPr>
                      </a:lvl8pPr>
                      <a:lvl9pPr fontAlgn="base">
                        <a:spcBef>
                          <a:spcPct val="20000"/>
                        </a:spcBef>
                        <a:spcAft>
                          <a:spcPct val="0"/>
                        </a:spcAft>
                        <a:defRPr kumimoji="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700" b="0" i="0" u="none" strike="noStrike" cap="none" normalizeH="0" baseline="0" dirty="0">
                          <a:ln>
                            <a:noFill/>
                          </a:ln>
                          <a:solidFill>
                            <a:schemeClr val="tx1"/>
                          </a:solidFill>
                          <a:effectLst/>
                          <a:latin typeface="Arial" charset="0"/>
                          <a:ea typeface="ＭＳ Ｐゴシック" charset="-128"/>
                        </a:rPr>
                        <a:t>フリガナ　ウイルス　　パージ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Arial" charset="0"/>
                          <a:ea typeface="ＭＳ Ｐゴシック" charset="-128"/>
                        </a:defRPr>
                      </a:lvl1pPr>
                      <a:lvl2pPr>
                        <a:spcBef>
                          <a:spcPct val="20000"/>
                        </a:spcBef>
                        <a:defRPr kumimoji="1" sz="2400">
                          <a:solidFill>
                            <a:schemeClr val="tx1"/>
                          </a:solidFill>
                          <a:latin typeface="Arial" charset="0"/>
                          <a:ea typeface="ＭＳ Ｐゴシック" charset="-128"/>
                        </a:defRPr>
                      </a:lvl2pPr>
                      <a:lvl3pPr>
                        <a:spcBef>
                          <a:spcPct val="20000"/>
                        </a:spcBef>
                        <a:defRPr kumimoji="1" sz="2000">
                          <a:solidFill>
                            <a:schemeClr val="tx1"/>
                          </a:solidFill>
                          <a:latin typeface="Arial" charset="0"/>
                          <a:ea typeface="ＭＳ Ｐゴシック" charset="-128"/>
                        </a:defRPr>
                      </a:lvl3pPr>
                      <a:lvl4pPr>
                        <a:spcBef>
                          <a:spcPct val="20000"/>
                        </a:spcBef>
                        <a:defRPr kumimoji="1">
                          <a:solidFill>
                            <a:schemeClr val="tx1"/>
                          </a:solidFill>
                          <a:latin typeface="Arial" charset="0"/>
                          <a:ea typeface="ＭＳ Ｐゴシック" charset="-128"/>
                        </a:defRPr>
                      </a:lvl4pPr>
                      <a:lvl5pPr>
                        <a:spcBef>
                          <a:spcPct val="20000"/>
                        </a:spcBef>
                        <a:defRPr kumimoji="1">
                          <a:solidFill>
                            <a:schemeClr val="tx1"/>
                          </a:solidFill>
                          <a:latin typeface="Arial" charset="0"/>
                          <a:ea typeface="ＭＳ Ｐゴシック" charset="-128"/>
                        </a:defRPr>
                      </a:lvl5pPr>
                      <a:lvl6pPr fontAlgn="base">
                        <a:spcBef>
                          <a:spcPct val="20000"/>
                        </a:spcBef>
                        <a:spcAft>
                          <a:spcPct val="0"/>
                        </a:spcAft>
                        <a:defRPr kumimoji="1">
                          <a:solidFill>
                            <a:schemeClr val="tx1"/>
                          </a:solidFill>
                          <a:latin typeface="Arial" charset="0"/>
                          <a:ea typeface="ＭＳ Ｐゴシック" charset="-128"/>
                        </a:defRPr>
                      </a:lvl6pPr>
                      <a:lvl7pPr fontAlgn="base">
                        <a:spcBef>
                          <a:spcPct val="20000"/>
                        </a:spcBef>
                        <a:spcAft>
                          <a:spcPct val="0"/>
                        </a:spcAft>
                        <a:defRPr kumimoji="1">
                          <a:solidFill>
                            <a:schemeClr val="tx1"/>
                          </a:solidFill>
                          <a:latin typeface="Arial" charset="0"/>
                          <a:ea typeface="ＭＳ Ｐゴシック" charset="-128"/>
                        </a:defRPr>
                      </a:lvl7pPr>
                      <a:lvl8pPr fontAlgn="base">
                        <a:spcBef>
                          <a:spcPct val="20000"/>
                        </a:spcBef>
                        <a:spcAft>
                          <a:spcPct val="0"/>
                        </a:spcAft>
                        <a:defRPr kumimoji="1">
                          <a:solidFill>
                            <a:schemeClr val="tx1"/>
                          </a:solidFill>
                          <a:latin typeface="Arial" charset="0"/>
                          <a:ea typeface="ＭＳ Ｐゴシック" charset="-128"/>
                        </a:defRPr>
                      </a:lvl8pPr>
                      <a:lvl9pPr fontAlgn="base">
                        <a:spcBef>
                          <a:spcPct val="20000"/>
                        </a:spcBef>
                        <a:spcAft>
                          <a:spcPct val="0"/>
                        </a:spcAft>
                        <a:defRPr kumimoji="1">
                          <a:solidFill>
                            <a:schemeClr val="tx1"/>
                          </a:solidFill>
                          <a:latin typeface="Arial" charset="0"/>
                          <a:ea typeface="ＭＳ Ｐゴシック"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Arial" charset="0"/>
                          <a:ea typeface="ＭＳ Ｐゴシック" charset="-128"/>
                        </a:rPr>
                        <a:t>ﾌﾟﾗｯﾄﾌｫｰﾑ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Arial" charset="0"/>
                          <a:ea typeface="ＭＳ Ｐゴシック" charset="-128"/>
                        </a:defRPr>
                      </a:lvl1pPr>
                      <a:lvl2pPr>
                        <a:spcBef>
                          <a:spcPct val="20000"/>
                        </a:spcBef>
                        <a:defRPr kumimoji="1" sz="2400">
                          <a:solidFill>
                            <a:schemeClr val="tx1"/>
                          </a:solidFill>
                          <a:latin typeface="Arial" charset="0"/>
                          <a:ea typeface="ＭＳ Ｐゴシック" charset="-128"/>
                        </a:defRPr>
                      </a:lvl2pPr>
                      <a:lvl3pPr>
                        <a:spcBef>
                          <a:spcPct val="20000"/>
                        </a:spcBef>
                        <a:defRPr kumimoji="1" sz="2000">
                          <a:solidFill>
                            <a:schemeClr val="tx1"/>
                          </a:solidFill>
                          <a:latin typeface="Arial" charset="0"/>
                          <a:ea typeface="ＭＳ Ｐゴシック" charset="-128"/>
                        </a:defRPr>
                      </a:lvl3pPr>
                      <a:lvl4pPr>
                        <a:spcBef>
                          <a:spcPct val="20000"/>
                        </a:spcBef>
                        <a:defRPr kumimoji="1">
                          <a:solidFill>
                            <a:schemeClr val="tx1"/>
                          </a:solidFill>
                          <a:latin typeface="Arial" charset="0"/>
                          <a:ea typeface="ＭＳ Ｐゴシック" charset="-128"/>
                        </a:defRPr>
                      </a:lvl4pPr>
                      <a:lvl5pPr>
                        <a:spcBef>
                          <a:spcPct val="20000"/>
                        </a:spcBef>
                        <a:defRPr kumimoji="1">
                          <a:solidFill>
                            <a:schemeClr val="tx1"/>
                          </a:solidFill>
                          <a:latin typeface="Arial" charset="0"/>
                          <a:ea typeface="ＭＳ Ｐゴシック" charset="-128"/>
                        </a:defRPr>
                      </a:lvl5pPr>
                      <a:lvl6pPr fontAlgn="base">
                        <a:spcBef>
                          <a:spcPct val="20000"/>
                        </a:spcBef>
                        <a:spcAft>
                          <a:spcPct val="0"/>
                        </a:spcAft>
                        <a:defRPr kumimoji="1">
                          <a:solidFill>
                            <a:schemeClr val="tx1"/>
                          </a:solidFill>
                          <a:latin typeface="Arial" charset="0"/>
                          <a:ea typeface="ＭＳ Ｐゴシック" charset="-128"/>
                        </a:defRPr>
                      </a:lvl6pPr>
                      <a:lvl7pPr fontAlgn="base">
                        <a:spcBef>
                          <a:spcPct val="20000"/>
                        </a:spcBef>
                        <a:spcAft>
                          <a:spcPct val="0"/>
                        </a:spcAft>
                        <a:defRPr kumimoji="1">
                          <a:solidFill>
                            <a:schemeClr val="tx1"/>
                          </a:solidFill>
                          <a:latin typeface="Arial" charset="0"/>
                          <a:ea typeface="ＭＳ Ｐゴシック" charset="-128"/>
                        </a:defRPr>
                      </a:lvl7pPr>
                      <a:lvl8pPr fontAlgn="base">
                        <a:spcBef>
                          <a:spcPct val="20000"/>
                        </a:spcBef>
                        <a:spcAft>
                          <a:spcPct val="0"/>
                        </a:spcAft>
                        <a:defRPr kumimoji="1">
                          <a:solidFill>
                            <a:schemeClr val="tx1"/>
                          </a:solidFill>
                          <a:latin typeface="Arial" charset="0"/>
                          <a:ea typeface="ＭＳ Ｐゴシック" charset="-128"/>
                        </a:defRPr>
                      </a:lvl8pPr>
                      <a:lvl9pPr fontAlgn="base">
                        <a:spcBef>
                          <a:spcPct val="20000"/>
                        </a:spcBef>
                        <a:spcAft>
                          <a:spcPct val="0"/>
                        </a:spcAft>
                        <a:defRPr kumimoji="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50" b="0" i="0" u="none" strike="noStrike" cap="none" normalizeH="0" baseline="0" dirty="0">
                          <a:ln>
                            <a:noFill/>
                          </a:ln>
                          <a:solidFill>
                            <a:schemeClr val="tx1"/>
                          </a:solidFill>
                          <a:effectLst/>
                          <a:latin typeface="Arial" charset="0"/>
                          <a:ea typeface="ＭＳ Ｐゴシック" charset="-128"/>
                        </a:rPr>
                        <a:t>☑  </a:t>
                      </a:r>
                      <a:r>
                        <a:rPr kumimoji="1" lang="en-US" altLang="ja-JP" sz="1050" b="0" i="0" u="none" strike="noStrike" cap="none" normalizeH="0" baseline="0" dirty="0">
                          <a:ln>
                            <a:noFill/>
                          </a:ln>
                          <a:solidFill>
                            <a:schemeClr val="tx1"/>
                          </a:solidFill>
                          <a:effectLst/>
                          <a:latin typeface="Arial" charset="0"/>
                          <a:ea typeface="ＭＳ Ｐゴシック" charset="-128"/>
                        </a:rPr>
                        <a:t>PC</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50" b="0" i="0" u="none" strike="noStrike" cap="none" normalizeH="0" baseline="0" dirty="0">
                          <a:ln>
                            <a:noFill/>
                          </a:ln>
                          <a:solidFill>
                            <a:schemeClr val="tx1"/>
                          </a:solidFill>
                          <a:effectLst/>
                          <a:latin typeface="Arial" charset="0"/>
                          <a:ea typeface="ＭＳ Ｐゴシック" charset="-128"/>
                        </a:rPr>
                        <a:t>□</a:t>
                      </a:r>
                      <a:r>
                        <a:rPr kumimoji="1" lang="en-US" altLang="ja-JP" sz="1050" b="0" i="0" u="none" strike="noStrike" cap="none" normalizeH="0" baseline="0" dirty="0">
                          <a:ln>
                            <a:noFill/>
                          </a:ln>
                          <a:solidFill>
                            <a:schemeClr val="tx1"/>
                          </a:solidFill>
                          <a:effectLst/>
                          <a:latin typeface="Arial" charset="0"/>
                          <a:ea typeface="ＭＳ Ｐゴシック" charset="-128"/>
                        </a:rPr>
                        <a:t>Xbox 360</a:t>
                      </a:r>
                      <a:r>
                        <a:rPr kumimoji="1" lang="ja-JP" altLang="en-US" sz="1050" b="0" i="0" u="none" strike="noStrike" cap="none" normalizeH="0" baseline="0" dirty="0">
                          <a:ln>
                            <a:noFill/>
                          </a:ln>
                          <a:solidFill>
                            <a:schemeClr val="tx1"/>
                          </a:solidFill>
                          <a:effectLst/>
                          <a:latin typeface="Arial" charset="0"/>
                          <a:ea typeface="ＭＳ Ｐゴシック" charset="-128"/>
                        </a:rPr>
                        <a:t>コントローラー使用</a:t>
                      </a:r>
                      <a:endParaRPr kumimoji="1" lang="en-US" altLang="ja-JP" sz="1050" b="0" i="0"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en-US" altLang="ja-JP" sz="1050" b="0" i="0"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600" b="0" i="0" u="none" strike="noStrike" cap="none" normalizeH="0" baseline="0" dirty="0">
                          <a:ln>
                            <a:noFill/>
                          </a:ln>
                          <a:solidFill>
                            <a:schemeClr val="tx1"/>
                          </a:solidFill>
                          <a:effectLst/>
                          <a:latin typeface="Arial" charset="0"/>
                          <a:ea typeface="ＭＳ Ｐゴシック" charset="-128"/>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4813">
                <a:tc vMerge="1">
                  <a:txBody>
                    <a:bodyPr/>
                    <a:lstStyle/>
                    <a:p>
                      <a:endParaRPr kumimoji="1" lang="ja-JP" altLang="en-US"/>
                    </a:p>
                  </a:txBody>
                  <a:tcPr/>
                </a:tc>
                <a:tc>
                  <a:txBody>
                    <a:bodyPr/>
                    <a:lstStyle>
                      <a:lvl1pPr>
                        <a:spcBef>
                          <a:spcPct val="20000"/>
                        </a:spcBef>
                        <a:defRPr kumimoji="1" sz="2800">
                          <a:solidFill>
                            <a:schemeClr val="tx1"/>
                          </a:solidFill>
                          <a:latin typeface="Arial" charset="0"/>
                          <a:ea typeface="ＭＳ Ｐゴシック" charset="-128"/>
                        </a:defRPr>
                      </a:lvl1pPr>
                      <a:lvl2pPr>
                        <a:spcBef>
                          <a:spcPct val="20000"/>
                        </a:spcBef>
                        <a:defRPr kumimoji="1" sz="2400">
                          <a:solidFill>
                            <a:schemeClr val="tx1"/>
                          </a:solidFill>
                          <a:latin typeface="Arial" charset="0"/>
                          <a:ea typeface="ＭＳ Ｐゴシック" charset="-128"/>
                        </a:defRPr>
                      </a:lvl2pPr>
                      <a:lvl3pPr>
                        <a:spcBef>
                          <a:spcPct val="20000"/>
                        </a:spcBef>
                        <a:defRPr kumimoji="1" sz="2000">
                          <a:solidFill>
                            <a:schemeClr val="tx1"/>
                          </a:solidFill>
                          <a:latin typeface="Arial" charset="0"/>
                          <a:ea typeface="ＭＳ Ｐゴシック" charset="-128"/>
                        </a:defRPr>
                      </a:lvl3pPr>
                      <a:lvl4pPr>
                        <a:spcBef>
                          <a:spcPct val="20000"/>
                        </a:spcBef>
                        <a:defRPr kumimoji="1">
                          <a:solidFill>
                            <a:schemeClr val="tx1"/>
                          </a:solidFill>
                          <a:latin typeface="Arial" charset="0"/>
                          <a:ea typeface="ＭＳ Ｐゴシック" charset="-128"/>
                        </a:defRPr>
                      </a:lvl4pPr>
                      <a:lvl5pPr>
                        <a:spcBef>
                          <a:spcPct val="20000"/>
                        </a:spcBef>
                        <a:defRPr kumimoji="1">
                          <a:solidFill>
                            <a:schemeClr val="tx1"/>
                          </a:solidFill>
                          <a:latin typeface="Arial" charset="0"/>
                          <a:ea typeface="ＭＳ Ｐゴシック" charset="-128"/>
                        </a:defRPr>
                      </a:lvl5pPr>
                      <a:lvl6pPr fontAlgn="base">
                        <a:spcBef>
                          <a:spcPct val="20000"/>
                        </a:spcBef>
                        <a:spcAft>
                          <a:spcPct val="0"/>
                        </a:spcAft>
                        <a:defRPr kumimoji="1">
                          <a:solidFill>
                            <a:schemeClr val="tx1"/>
                          </a:solidFill>
                          <a:latin typeface="Arial" charset="0"/>
                          <a:ea typeface="ＭＳ Ｐゴシック" charset="-128"/>
                        </a:defRPr>
                      </a:lvl6pPr>
                      <a:lvl7pPr fontAlgn="base">
                        <a:spcBef>
                          <a:spcPct val="20000"/>
                        </a:spcBef>
                        <a:spcAft>
                          <a:spcPct val="0"/>
                        </a:spcAft>
                        <a:defRPr kumimoji="1">
                          <a:solidFill>
                            <a:schemeClr val="tx1"/>
                          </a:solidFill>
                          <a:latin typeface="Arial" charset="0"/>
                          <a:ea typeface="ＭＳ Ｐゴシック" charset="-128"/>
                        </a:defRPr>
                      </a:lvl7pPr>
                      <a:lvl8pPr fontAlgn="base">
                        <a:spcBef>
                          <a:spcPct val="20000"/>
                        </a:spcBef>
                        <a:spcAft>
                          <a:spcPct val="0"/>
                        </a:spcAft>
                        <a:defRPr kumimoji="1">
                          <a:solidFill>
                            <a:schemeClr val="tx1"/>
                          </a:solidFill>
                          <a:latin typeface="Arial" charset="0"/>
                          <a:ea typeface="ＭＳ Ｐゴシック" charset="-128"/>
                        </a:defRPr>
                      </a:lvl8pPr>
                      <a:lvl9pPr fontAlgn="base">
                        <a:spcBef>
                          <a:spcPct val="20000"/>
                        </a:spcBef>
                        <a:spcAft>
                          <a:spcPct val="0"/>
                        </a:spcAft>
                        <a:defRPr kumimoji="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Arial" charset="0"/>
                          <a:ea typeface="ＭＳ Ｐゴシック" charset="-128"/>
                        </a:rPr>
                        <a:t>　　　</a:t>
                      </a:r>
                      <a:r>
                        <a:rPr kumimoji="1" lang="en-US" altLang="ja-JP" sz="1200" b="0" i="0" u="none" strike="noStrike" cap="none" normalizeH="0" baseline="0" dirty="0">
                          <a:ln>
                            <a:noFill/>
                          </a:ln>
                          <a:solidFill>
                            <a:schemeClr val="tx1"/>
                          </a:solidFill>
                          <a:effectLst/>
                          <a:latin typeface="Arial" charset="0"/>
                          <a:ea typeface="ＭＳ Ｐゴシック" charset="-128"/>
                        </a:rPr>
                        <a:t>VIRUS</a:t>
                      </a:r>
                      <a:r>
                        <a:rPr kumimoji="1" lang="ja-JP" altLang="en-US" sz="1200" b="0" i="0" u="none" strike="noStrike" cap="none" normalizeH="0" baseline="0" dirty="0">
                          <a:ln>
                            <a:noFill/>
                          </a:ln>
                          <a:solidFill>
                            <a:schemeClr val="tx1"/>
                          </a:solidFill>
                          <a:effectLst/>
                          <a:latin typeface="Arial" charset="0"/>
                          <a:ea typeface="ＭＳ Ｐゴシック" charset="-128"/>
                        </a:rPr>
                        <a:t> </a:t>
                      </a:r>
                      <a:r>
                        <a:rPr kumimoji="1" lang="en-US" altLang="ja-JP" sz="1200" b="0" i="0" u="none" strike="noStrike" cap="none" normalizeH="0" baseline="0" dirty="0">
                          <a:ln>
                            <a:noFill/>
                          </a:ln>
                          <a:solidFill>
                            <a:schemeClr val="tx1"/>
                          </a:solidFill>
                          <a:effectLst/>
                          <a:latin typeface="Arial" charset="0"/>
                          <a:ea typeface="ＭＳ Ｐゴシック" charset="-128"/>
                        </a:rPr>
                        <a:t>PURGE</a:t>
                      </a:r>
                      <a:endParaRPr kumimoji="1" lang="ja-JP" altLang="ja-JP" sz="12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1"/>
                  </a:ext>
                </a:extLst>
              </a:tr>
            </a:tbl>
          </a:graphicData>
        </a:graphic>
      </p:graphicFrame>
      <p:graphicFrame>
        <p:nvGraphicFramePr>
          <p:cNvPr id="3270" name="Group 198"/>
          <p:cNvGraphicFramePr>
            <a:graphicFrameLocks noGrp="1"/>
          </p:cNvGraphicFramePr>
          <p:nvPr>
            <p:extLst>
              <p:ext uri="{D42A27DB-BD31-4B8C-83A1-F6EECF244321}">
                <p14:modId xmlns:p14="http://schemas.microsoft.com/office/powerpoint/2010/main" val="3246576770"/>
              </p:ext>
            </p:extLst>
          </p:nvPr>
        </p:nvGraphicFramePr>
        <p:xfrm>
          <a:off x="127000" y="2250157"/>
          <a:ext cx="6697663" cy="7272528"/>
        </p:xfrm>
        <a:graphic>
          <a:graphicData uri="http://schemas.openxmlformats.org/drawingml/2006/table">
            <a:tbl>
              <a:tblPr/>
              <a:tblGrid>
                <a:gridCol w="6697663">
                  <a:extLst>
                    <a:ext uri="{9D8B030D-6E8A-4147-A177-3AD203B41FA5}">
                      <a16:colId xmlns:a16="http://schemas.microsoft.com/office/drawing/2014/main" val="20000"/>
                    </a:ext>
                  </a:extLst>
                </a:gridCol>
              </a:tblGrid>
              <a:tr h="7056784">
                <a:tc>
                  <a:txBody>
                    <a:bodyPr/>
                    <a:lstStyle>
                      <a:lvl1pPr>
                        <a:spcBef>
                          <a:spcPct val="20000"/>
                        </a:spcBef>
                        <a:defRPr kumimoji="1" sz="2800">
                          <a:solidFill>
                            <a:schemeClr val="tx1"/>
                          </a:solidFill>
                          <a:latin typeface="Arial" charset="0"/>
                          <a:ea typeface="ＭＳ Ｐゴシック" charset="-128"/>
                        </a:defRPr>
                      </a:lvl1pPr>
                      <a:lvl2pPr>
                        <a:spcBef>
                          <a:spcPct val="20000"/>
                        </a:spcBef>
                        <a:defRPr kumimoji="1" sz="2400">
                          <a:solidFill>
                            <a:schemeClr val="tx1"/>
                          </a:solidFill>
                          <a:latin typeface="Arial" charset="0"/>
                          <a:ea typeface="ＭＳ Ｐゴシック" charset="-128"/>
                        </a:defRPr>
                      </a:lvl2pPr>
                      <a:lvl3pPr>
                        <a:spcBef>
                          <a:spcPct val="20000"/>
                        </a:spcBef>
                        <a:defRPr kumimoji="1" sz="2000">
                          <a:solidFill>
                            <a:schemeClr val="tx1"/>
                          </a:solidFill>
                          <a:latin typeface="Arial" charset="0"/>
                          <a:ea typeface="ＭＳ Ｐゴシック" charset="-128"/>
                        </a:defRPr>
                      </a:lvl3pPr>
                      <a:lvl4pPr>
                        <a:spcBef>
                          <a:spcPct val="20000"/>
                        </a:spcBef>
                        <a:defRPr kumimoji="1">
                          <a:solidFill>
                            <a:schemeClr val="tx1"/>
                          </a:solidFill>
                          <a:latin typeface="Arial" charset="0"/>
                          <a:ea typeface="ＭＳ Ｐゴシック" charset="-128"/>
                        </a:defRPr>
                      </a:lvl4pPr>
                      <a:lvl5pPr>
                        <a:spcBef>
                          <a:spcPct val="20000"/>
                        </a:spcBef>
                        <a:defRPr kumimoji="1">
                          <a:solidFill>
                            <a:schemeClr val="tx1"/>
                          </a:solidFill>
                          <a:latin typeface="Arial" charset="0"/>
                          <a:ea typeface="ＭＳ Ｐゴシック" charset="-128"/>
                        </a:defRPr>
                      </a:lvl5pPr>
                      <a:lvl6pPr fontAlgn="base">
                        <a:spcBef>
                          <a:spcPct val="20000"/>
                        </a:spcBef>
                        <a:spcAft>
                          <a:spcPct val="0"/>
                        </a:spcAft>
                        <a:defRPr kumimoji="1">
                          <a:solidFill>
                            <a:schemeClr val="tx1"/>
                          </a:solidFill>
                          <a:latin typeface="Arial" charset="0"/>
                          <a:ea typeface="ＭＳ Ｐゴシック" charset="-128"/>
                        </a:defRPr>
                      </a:lvl6pPr>
                      <a:lvl7pPr fontAlgn="base">
                        <a:spcBef>
                          <a:spcPct val="20000"/>
                        </a:spcBef>
                        <a:spcAft>
                          <a:spcPct val="0"/>
                        </a:spcAft>
                        <a:defRPr kumimoji="1">
                          <a:solidFill>
                            <a:schemeClr val="tx1"/>
                          </a:solidFill>
                          <a:latin typeface="Arial" charset="0"/>
                          <a:ea typeface="ＭＳ Ｐゴシック" charset="-128"/>
                        </a:defRPr>
                      </a:lvl7pPr>
                      <a:lvl8pPr fontAlgn="base">
                        <a:spcBef>
                          <a:spcPct val="20000"/>
                        </a:spcBef>
                        <a:spcAft>
                          <a:spcPct val="0"/>
                        </a:spcAft>
                        <a:defRPr kumimoji="1">
                          <a:solidFill>
                            <a:schemeClr val="tx1"/>
                          </a:solidFill>
                          <a:latin typeface="Arial" charset="0"/>
                          <a:ea typeface="ＭＳ Ｐゴシック" charset="-128"/>
                        </a:defRPr>
                      </a:lvl8pPr>
                      <a:lvl9pPr fontAlgn="base">
                        <a:spcBef>
                          <a:spcPct val="20000"/>
                        </a:spcBef>
                        <a:spcAft>
                          <a:spcPct val="0"/>
                        </a:spcAft>
                        <a:defRPr kumimoji="1">
                          <a:solidFill>
                            <a:schemeClr val="tx1"/>
                          </a:solidFill>
                          <a:latin typeface="Arial" charset="0"/>
                          <a:ea typeface="ＭＳ Ｐゴシック"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Arial" charset="0"/>
                          <a:ea typeface="ＭＳ Ｐゴシック" charset="-128"/>
                        </a:rPr>
                        <a:t>＜作品紹介コメント＞　</a:t>
                      </a:r>
                      <a:r>
                        <a:rPr kumimoji="1" lang="en-US" altLang="ja-JP" sz="1200" b="0" i="0" u="none" strike="noStrike" cap="none" normalizeH="0" baseline="0" dirty="0">
                          <a:ln>
                            <a:noFill/>
                          </a:ln>
                          <a:solidFill>
                            <a:schemeClr val="tx1"/>
                          </a:solidFill>
                          <a:effectLst/>
                          <a:latin typeface="Arial" charset="0"/>
                          <a:ea typeface="ＭＳ Ｐゴシック" charset="-128"/>
                        </a:rPr>
                        <a:t>※</a:t>
                      </a:r>
                      <a:r>
                        <a:rPr kumimoji="1" lang="ja-JP" altLang="en-US" sz="1200" b="0" i="0" u="none" strike="noStrike" cap="none" normalizeH="0" baseline="0" dirty="0">
                          <a:ln>
                            <a:noFill/>
                          </a:ln>
                          <a:solidFill>
                            <a:schemeClr val="tx1"/>
                          </a:solidFill>
                          <a:effectLst/>
                          <a:latin typeface="Arial" charset="0"/>
                          <a:ea typeface="ＭＳ Ｐゴシック" charset="-128"/>
                        </a:rPr>
                        <a:t>別紙でも可能　</a:t>
                      </a:r>
                      <a:r>
                        <a:rPr kumimoji="1" lang="ja-JP" altLang="en-US" sz="1200" b="0" i="0" u="sng" strike="noStrike" cap="none" normalizeH="0" baseline="0" dirty="0">
                          <a:ln>
                            <a:noFill/>
                          </a:ln>
                          <a:solidFill>
                            <a:schemeClr val="tx1"/>
                          </a:solidFill>
                          <a:effectLst/>
                          <a:highlight>
                            <a:srgbClr val="FFFF00"/>
                          </a:highlight>
                          <a:latin typeface="Arial" charset="0"/>
                          <a:ea typeface="ＭＳ Ｐゴシック" charset="-128"/>
                        </a:rPr>
                        <a:t>（別紙の場合はこの用紙は提出不要です）</a:t>
                      </a:r>
                      <a:endParaRPr kumimoji="1" lang="en-US" altLang="ja-JP" sz="1200" b="0" i="0" u="sng" strike="noStrike" cap="none" normalizeH="0" baseline="0" dirty="0">
                        <a:ln>
                          <a:noFill/>
                        </a:ln>
                        <a:solidFill>
                          <a:schemeClr val="tx1"/>
                        </a:solidFill>
                        <a:effectLst/>
                        <a:highlight>
                          <a:srgbClr val="FFFF00"/>
                        </a:highlight>
                        <a:latin typeface="Arial" charset="0"/>
                        <a:ea typeface="ＭＳ Ｐゴシック"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en-US" sz="1200" b="0" i="0"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Arial" charset="0"/>
                          <a:ea typeface="ＭＳ Ｐゴシック" charset="-128"/>
                        </a:rPr>
                        <a:t>作品の概要が分かる紹介コメントを記入して下さい。</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Arial" charset="0"/>
                          <a:ea typeface="ＭＳ Ｐゴシック" charset="-128"/>
                        </a:rPr>
                        <a:t>また、今回のテーマとなる</a:t>
                      </a:r>
                      <a:r>
                        <a:rPr kumimoji="1" lang="ja-JP" altLang="en-US" sz="1400" b="1" i="0" u="none" strike="noStrike" cap="none" normalizeH="0" baseline="0" dirty="0">
                          <a:ln>
                            <a:noFill/>
                          </a:ln>
                          <a:solidFill>
                            <a:schemeClr val="tx1"/>
                          </a:solidFill>
                          <a:effectLst/>
                          <a:latin typeface="Arial" charset="0"/>
                          <a:ea typeface="ＭＳ Ｐゴシック" charset="-128"/>
                        </a:rPr>
                        <a:t>「こだわり」</a:t>
                      </a:r>
                      <a:r>
                        <a:rPr kumimoji="1" lang="ja-JP" altLang="en-US" sz="1000" b="0" i="0" u="none" strike="noStrike" cap="none" normalizeH="0" baseline="0" dirty="0">
                          <a:ln>
                            <a:noFill/>
                          </a:ln>
                          <a:solidFill>
                            <a:schemeClr val="tx1"/>
                          </a:solidFill>
                          <a:effectLst/>
                          <a:latin typeface="Arial" charset="0"/>
                          <a:ea typeface="ＭＳ Ｐゴシック" charset="-128"/>
                        </a:rPr>
                        <a:t>をどのように消化し、作品に盛り込んでいるかについてもあわせて記入ください。</a:t>
                      </a:r>
                      <a:endParaRPr kumimoji="1" lang="en-US" altLang="ja-JP" sz="1000" b="0" i="0"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20000"/>
                        </a:spcBef>
                        <a:spcAft>
                          <a:spcPts val="60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・ゲーム概要</a:t>
                      </a:r>
                      <a:endParaRPr kumimoji="1" lang="en-US" altLang="ja-JP" sz="1000" b="0" i="0"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Arial" charset="0"/>
                          <a:ea typeface="ＭＳ Ｐゴシック" charset="-128"/>
                        </a:rPr>
                        <a:t>ある日あなたのパソコンに侵入したウイルス。あなたの大事なファイルを狙っているようです。</a:t>
                      </a:r>
                      <a:endParaRPr kumimoji="1" lang="en-US" altLang="ja-JP" sz="1000" b="0" i="0"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Arial" charset="0"/>
                          <a:ea typeface="ＭＳ Ｐゴシック" charset="-128"/>
                        </a:rPr>
                        <a:t>でもウイルスは、まだ侵入したばかりでどこに何があるか分かっていません。</a:t>
                      </a:r>
                      <a:endParaRPr kumimoji="1" lang="en-US" altLang="ja-JP" sz="1000" b="0" i="0"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Arial" charset="0"/>
                          <a:ea typeface="ＭＳ Ｐゴシック" charset="-128"/>
                        </a:rPr>
                        <a:t>侵入したウイルスをパソコンの機能を使って上手く誘導し、今のうちに除去してしまいましょう！</a:t>
                      </a:r>
                      <a:endParaRPr kumimoji="1" lang="en-US" altLang="ja-JP" sz="1000" b="0" i="0"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20000"/>
                        </a:spcBef>
                        <a:spcAft>
                          <a:spcPts val="600"/>
                        </a:spcAft>
                        <a:buClrTx/>
                        <a:buSzTx/>
                        <a:buFontTx/>
                        <a:buNone/>
                        <a:tabLst/>
                      </a:pPr>
                      <a:r>
                        <a:rPr kumimoji="1" lang="ja-JP" altLang="en-US" sz="1600" b="0" i="0" u="none" strike="noStrike" cap="none" normalizeH="0" baseline="0" dirty="0">
                          <a:ln>
                            <a:noFill/>
                          </a:ln>
                          <a:solidFill>
                            <a:schemeClr val="tx1"/>
                          </a:solidFill>
                          <a:effectLst/>
                          <a:latin typeface="Arial" charset="0"/>
                          <a:ea typeface="ＭＳ Ｐゴシック" charset="-128"/>
                        </a:rPr>
                        <a:t>・「こだわり」について</a:t>
                      </a:r>
                      <a:endParaRPr kumimoji="1" lang="en-US" altLang="ja-JP" sz="1600" b="0" i="0"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Arial" charset="0"/>
                          <a:ea typeface="ＭＳ Ｐゴシック" charset="-128"/>
                        </a:rPr>
                        <a:t>私たちは「こだわり」をパソコンの見た目や機能を再現するという方向で消化しました。</a:t>
                      </a:r>
                      <a:endParaRPr kumimoji="1" lang="en-US" altLang="ja-JP" sz="1000" b="0" i="0"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000" b="0" i="0" u="none" strike="noStrike" cap="none" normalizeH="0" baseline="0" dirty="0">
                          <a:ln>
                            <a:noFill/>
                          </a:ln>
                          <a:solidFill>
                            <a:schemeClr val="tx1"/>
                          </a:solidFill>
                          <a:effectLst/>
                          <a:latin typeface="Arial" charset="0"/>
                          <a:ea typeface="ＭＳ Ｐゴシック" charset="-128"/>
                        </a:rPr>
                        <a:t>このゲームを知らなくても、パソコンの操作方法を知っていれば遊べることを意識して制作しました。</a:t>
                      </a:r>
                      <a:endParaRPr kumimoji="1" lang="en-US" altLang="ja-JP" sz="1000" b="0" i="0"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Arial" charset="0"/>
                          <a:ea typeface="ＭＳ Ｐゴシック" charset="-128"/>
                        </a:rPr>
                        <a:t>ゲーム内では実際のコピーペーストと同じ動きでオブジェクトをコピーできたり、タイトル画面からリザルトの出し方や</a:t>
                      </a:r>
                      <a:endParaRPr kumimoji="1" lang="en-US" altLang="ja-JP" sz="1000" b="0" i="0"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Arial" charset="0"/>
                          <a:ea typeface="ＭＳ Ｐゴシック" charset="-128"/>
                        </a:rPr>
                        <a:t>ゲームの終了の仕方まで、ほぼ全ての動きを</a:t>
                      </a:r>
                      <a:r>
                        <a:rPr kumimoji="1" lang="en-US" altLang="ja-JP" sz="1000" b="0" i="0" u="none" strike="noStrike" cap="none" normalizeH="0" baseline="0" dirty="0">
                          <a:ln>
                            <a:noFill/>
                          </a:ln>
                          <a:solidFill>
                            <a:schemeClr val="tx1"/>
                          </a:solidFill>
                          <a:effectLst/>
                          <a:latin typeface="Arial" charset="0"/>
                          <a:ea typeface="ＭＳ Ｐゴシック" charset="-128"/>
                        </a:rPr>
                        <a:t>Windows10</a:t>
                      </a:r>
                      <a:r>
                        <a:rPr kumimoji="1" lang="ja-JP" altLang="en-US" sz="1000" b="0" i="0" u="none" strike="noStrike" cap="none" normalizeH="0" baseline="0" dirty="0">
                          <a:ln>
                            <a:noFill/>
                          </a:ln>
                          <a:solidFill>
                            <a:schemeClr val="tx1"/>
                          </a:solidFill>
                          <a:effectLst/>
                          <a:latin typeface="Arial" charset="0"/>
                          <a:ea typeface="ＭＳ Ｐゴシック" charset="-128"/>
                        </a:rPr>
                        <a:t>仕様にしました。</a:t>
                      </a:r>
                      <a:endParaRPr kumimoji="1" lang="en-US" altLang="ja-JP" sz="1000" b="0" i="0"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Arial" charset="0"/>
                        <a:ea typeface="ＭＳ Ｐゴシック" charset="-128"/>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Arial" charset="0"/>
                          <a:ea typeface="ＭＳ Ｐゴシック" charset="-128"/>
                        </a:rPr>
                        <a:t>ゲーム内ではそのようなパソコンの機能を使い、オブジェクトを変化させて道を作り、ウイルスを誘導してごみ箱に入れるゲームになっています。</a:t>
                      </a: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a:ln>
                          <a:noFill/>
                        </a:ln>
                        <a:solidFill>
                          <a:schemeClr val="tx1"/>
                        </a:solidFill>
                        <a:effectLst/>
                        <a:latin typeface="ＭＳ Ｐゴシック" panose="020B0600070205080204" pitchFamily="50" charset="-128"/>
                        <a:ea typeface="ＭＳ Ｐゴシック" panose="020B0600070205080204"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1293</TotalTime>
  <Words>318</Words>
  <Application>Microsoft Office PowerPoint</Application>
  <PresentationFormat>ユーザー設定</PresentationFormat>
  <Paragraphs>43</Paragraphs>
  <Slides>1</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vt:i4>
      </vt:variant>
    </vt:vector>
  </HeadingPairs>
  <TitlesOfParts>
    <vt:vector size="4" baseType="lpstr">
      <vt:lpstr>ＭＳ Ｐゴシック</vt:lpstr>
      <vt:lpstr>Arial</vt:lpstr>
      <vt:lpstr>標準デザイン</vt:lpstr>
      <vt:lpstr>PowerPoint プレゼンテーション</vt:lpstr>
    </vt:vector>
  </TitlesOfParts>
  <Company>フロントエンド</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中川 秀一</dc:creator>
  <cp:lastModifiedBy>芝辻　浩志</cp:lastModifiedBy>
  <cp:revision>93</cp:revision>
  <cp:lastPrinted>2017-04-25T10:36:07Z</cp:lastPrinted>
  <dcterms:created xsi:type="dcterms:W3CDTF">2004-04-18T06:10:03Z</dcterms:created>
  <dcterms:modified xsi:type="dcterms:W3CDTF">2023-05-23T04:43:43Z</dcterms:modified>
</cp:coreProperties>
</file>