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9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36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75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4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03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3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68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EF98-8F45-4326-A5C2-D003286F18E0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48EF-327A-4E0D-B28C-026C0F07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25358" y="191638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Domain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25358" y="1561309"/>
            <a:ext cx="5353052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Interactor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325358" y="2573002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Input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6759122" y="2585248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Output</a:t>
            </a:r>
            <a:endParaRPr kumimoji="1"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2344283" y="1261271"/>
            <a:ext cx="7500939" cy="212509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25358" y="4066950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759122" y="4066950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Presenter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252787" y="5005390"/>
            <a:ext cx="5499101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Main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759122" y="191638"/>
            <a:ext cx="1919288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Repository</a:t>
            </a:r>
            <a:endParaRPr kumimoji="1" lang="ja-JP" altLang="en-US" dirty="0"/>
          </a:p>
        </p:txBody>
      </p:sp>
      <p:sp>
        <p:nvSpPr>
          <p:cNvPr id="18" name="上矢印吹き出し 17"/>
          <p:cNvSpPr/>
          <p:nvPr/>
        </p:nvSpPr>
        <p:spPr>
          <a:xfrm>
            <a:off x="7597350" y="3199836"/>
            <a:ext cx="242831" cy="867114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上矢印吹き出し 18"/>
          <p:cNvSpPr/>
          <p:nvPr/>
        </p:nvSpPr>
        <p:spPr>
          <a:xfrm flipV="1">
            <a:off x="4092590" y="2161384"/>
            <a:ext cx="222236" cy="411618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上矢印吹き出し 19"/>
          <p:cNvSpPr/>
          <p:nvPr/>
        </p:nvSpPr>
        <p:spPr>
          <a:xfrm>
            <a:off x="4082293" y="3151138"/>
            <a:ext cx="232534" cy="915812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吹き出し 20"/>
          <p:cNvSpPr/>
          <p:nvPr/>
        </p:nvSpPr>
        <p:spPr>
          <a:xfrm flipV="1">
            <a:off x="7617174" y="2164190"/>
            <a:ext cx="223007" cy="435571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上矢印吹き出し 21"/>
          <p:cNvSpPr/>
          <p:nvPr/>
        </p:nvSpPr>
        <p:spPr>
          <a:xfrm>
            <a:off x="4078494" y="789475"/>
            <a:ext cx="236332" cy="769028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吹き出し 22"/>
          <p:cNvSpPr/>
          <p:nvPr/>
        </p:nvSpPr>
        <p:spPr>
          <a:xfrm>
            <a:off x="7633937" y="785025"/>
            <a:ext cx="169656" cy="769028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上矢印吹き出し 23"/>
          <p:cNvSpPr/>
          <p:nvPr/>
        </p:nvSpPr>
        <p:spPr>
          <a:xfrm>
            <a:off x="4118880" y="4667025"/>
            <a:ext cx="195946" cy="338365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上矢印吹き出し 24"/>
          <p:cNvSpPr/>
          <p:nvPr/>
        </p:nvSpPr>
        <p:spPr>
          <a:xfrm>
            <a:off x="7643849" y="4667025"/>
            <a:ext cx="196332" cy="338365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253364" y="6100765"/>
            <a:ext cx="5499101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</a:p>
        </p:txBody>
      </p:sp>
      <p:sp>
        <p:nvSpPr>
          <p:cNvPr id="28" name="上下矢印 27"/>
          <p:cNvSpPr/>
          <p:nvPr/>
        </p:nvSpPr>
        <p:spPr>
          <a:xfrm>
            <a:off x="5816572" y="5605465"/>
            <a:ext cx="370623" cy="495300"/>
          </a:xfrm>
          <a:prstGeom prst="upDownArrow">
            <a:avLst>
              <a:gd name="adj1" fmla="val 51359"/>
              <a:gd name="adj2" fmla="val 35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9160514" y="1095380"/>
            <a:ext cx="1271237" cy="4659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 Case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2344282" y="3604477"/>
            <a:ext cx="7500939" cy="127130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9160513" y="3460358"/>
            <a:ext cx="1271237" cy="4659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Adapter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2344283" y="84569"/>
            <a:ext cx="7500939" cy="87666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9209603" y="10577"/>
            <a:ext cx="1271237" cy="4659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Domain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06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6043" y="5654338"/>
            <a:ext cx="11580813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Interactor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01600" y="464457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Approval</a:t>
            </a:r>
            <a:br>
              <a:rPr lang="en-US" altLang="ja-JP" dirty="0" smtClean="0"/>
            </a:br>
            <a:r>
              <a:rPr lang="en-US" altLang="ja-JP" dirty="0" err="1" smtClean="0"/>
              <a:t>WorkFlow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2576285" y="464457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Attendance</a:t>
            </a:r>
            <a:br>
              <a:rPr lang="en-US" altLang="ja-JP" dirty="0" smtClean="0"/>
            </a:br>
            <a:r>
              <a:rPr lang="en-US" altLang="ja-JP" dirty="0" smtClean="0"/>
              <a:t>Management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5050970" y="464457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collaboration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7525655" y="464457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facilityCalendar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9869714" y="464456"/>
            <a:ext cx="2177143" cy="3097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</a:t>
            </a:r>
            <a:br>
              <a:rPr lang="en-US" altLang="ja-JP" dirty="0" smtClean="0"/>
            </a:br>
            <a:r>
              <a:rPr lang="en-US" altLang="ja-JP" dirty="0" smtClean="0"/>
              <a:t>Manager</a:t>
            </a:r>
            <a:endParaRPr kumimoji="1"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236683" y="2977190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repository</a:t>
            </a:r>
            <a:endParaRPr kumimoji="1" lang="en-US" altLang="ja-JP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61998" y="2977189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repository</a:t>
            </a:r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711368" y="2977188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repository</a:t>
            </a:r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8186053" y="2977188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repository</a:t>
            </a:r>
            <a:endParaRPr kumimoji="1"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0530111" y="2977187"/>
            <a:ext cx="1516745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repository</a:t>
            </a:r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900712" y="4315763"/>
            <a:ext cx="4477657" cy="5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DomainTraversal</a:t>
            </a:r>
            <a:endParaRPr kumimoji="1" lang="en-US" altLang="ja-JP" dirty="0" smtClean="0"/>
          </a:p>
        </p:txBody>
      </p:sp>
      <p:sp>
        <p:nvSpPr>
          <p:cNvPr id="20" name="上矢印吹き出し 19"/>
          <p:cNvSpPr/>
          <p:nvPr/>
        </p:nvSpPr>
        <p:spPr>
          <a:xfrm>
            <a:off x="3004149" y="3562010"/>
            <a:ext cx="232534" cy="2092327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吹き出し 20"/>
          <p:cNvSpPr/>
          <p:nvPr/>
        </p:nvSpPr>
        <p:spPr>
          <a:xfrm>
            <a:off x="4357758" y="4900586"/>
            <a:ext cx="214242" cy="753749"/>
          </a:xfrm>
          <a:prstGeom prst="upArrowCallout">
            <a:avLst>
              <a:gd name="adj1" fmla="val 0"/>
              <a:gd name="adj2" fmla="val 25000"/>
              <a:gd name="adj3" fmla="val 55435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4716" y="76418"/>
            <a:ext cx="12167284" cy="5076154"/>
          </a:xfrm>
          <a:prstGeom prst="roundRect">
            <a:avLst>
              <a:gd name="adj" fmla="val 6088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0006030" y="4789133"/>
            <a:ext cx="2062076" cy="5926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Domain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02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35309" y="1274567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Timecard</a:t>
            </a:r>
            <a:endParaRPr kumimoji="1" lang="en-US" altLang="ja-JP" sz="12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483429" y="1274567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Employee</a:t>
            </a:r>
            <a:endParaRPr kumimoji="1" lang="en-US" altLang="ja-JP" sz="12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686623" y="388570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EmployeeId</a:t>
            </a:r>
            <a:endParaRPr kumimoji="1" lang="en-US" altLang="ja-JP" sz="12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132115" y="366800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Coordinate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409369" y="388570"/>
            <a:ext cx="1074060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CardType</a:t>
            </a:r>
            <a:endParaRPr kumimoji="1" lang="en-US" altLang="ja-JP" sz="12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1132114" y="1107028"/>
            <a:ext cx="3706585" cy="740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754744" y="195945"/>
            <a:ext cx="4238169" cy="740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624103" y="1100397"/>
            <a:ext cx="711206" cy="311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Entity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12056" y="80771"/>
            <a:ext cx="1233729" cy="260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ObjectValue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679413" y="1274567"/>
            <a:ext cx="1676406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Repository</a:t>
            </a:r>
            <a:endParaRPr kumimoji="1" lang="en-US" altLang="ja-JP" sz="12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5842879" y="1926942"/>
            <a:ext cx="1299034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Specification</a:t>
            </a:r>
            <a:endParaRPr kumimoji="1" lang="en-US" altLang="ja-JP" sz="1200" dirty="0" smtClean="0"/>
          </a:p>
        </p:txBody>
      </p:sp>
      <p:cxnSp>
        <p:nvCxnSpPr>
          <p:cNvPr id="17" name="直線矢印コネクタ 16"/>
          <p:cNvCxnSpPr>
            <a:stCxn id="5" idx="1"/>
          </p:cNvCxnSpPr>
          <p:nvPr/>
        </p:nvCxnSpPr>
        <p:spPr>
          <a:xfrm flipH="1" flipV="1">
            <a:off x="2412999" y="1473826"/>
            <a:ext cx="1070430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649683" y="1245227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create</a:t>
            </a:r>
            <a:endParaRPr kumimoji="1" lang="ja-JP" altLang="en-US" sz="1100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588418" y="2108214"/>
            <a:ext cx="2254461" cy="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289384" y="1911974"/>
            <a:ext cx="1299034" cy="398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Action</a:t>
            </a:r>
            <a:endParaRPr kumimoji="1" lang="en-US" altLang="ja-JP" sz="1200" dirty="0" smtClean="0"/>
          </a:p>
        </p:txBody>
      </p:sp>
      <p:sp>
        <p:nvSpPr>
          <p:cNvPr id="28" name="ストライプ矢印 27"/>
          <p:cNvSpPr/>
          <p:nvPr/>
        </p:nvSpPr>
        <p:spPr>
          <a:xfrm rot="16200000">
            <a:off x="2752327" y="1512597"/>
            <a:ext cx="373149" cy="346524"/>
          </a:xfrm>
          <a:prstGeom prst="stripedRightArrow">
            <a:avLst>
              <a:gd name="adj1" fmla="val 39005"/>
              <a:gd name="adj2" fmla="val 307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35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37</Words>
  <Application>Microsoft Office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satounbd</dc:creator>
  <cp:lastModifiedBy>satounbd</cp:lastModifiedBy>
  <cp:revision>10</cp:revision>
  <dcterms:created xsi:type="dcterms:W3CDTF">2020-10-14T22:41:26Z</dcterms:created>
  <dcterms:modified xsi:type="dcterms:W3CDTF">2020-10-15T03:27:12Z</dcterms:modified>
</cp:coreProperties>
</file>