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3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4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3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9C74-6843-44F4-AC2F-6539213BB22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BCE-B12D-4938-A7B1-AF548A373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027" y="2491064"/>
            <a:ext cx="7552666" cy="553499"/>
          </a:xfrm>
        </p:spPr>
        <p:txBody>
          <a:bodyPr>
            <a:noAutofit/>
          </a:bodyPr>
          <a:lstStyle/>
          <a:p>
            <a:r>
              <a:rPr lang="en-US" sz="8000" dirty="0" err="1" smtClean="0"/>
              <a:t>ChainDCell</a:t>
            </a:r>
            <a:r>
              <a:rPr lang="en-US" sz="8000" dirty="0"/>
              <a:t/>
            </a:r>
            <a:br>
              <a:rPr lang="en-US" sz="8000" dirty="0"/>
            </a:br>
            <a:endParaRPr lang="ru-RU" sz="80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13360" y="2829464"/>
            <a:ext cx="2575630" cy="430198"/>
          </a:xfrm>
        </p:spPr>
        <p:txBody>
          <a:bodyPr/>
          <a:lstStyle/>
          <a:p>
            <a:r>
              <a:rPr lang="ru-RU" dirty="0" smtClean="0"/>
              <a:t>-путь к свободе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66383" y="4306830"/>
            <a:ext cx="6932778" cy="177470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Выполнили: </a:t>
            </a:r>
            <a:r>
              <a:rPr lang="ru-RU" sz="1800" dirty="0" err="1" smtClean="0">
                <a:solidFill>
                  <a:schemeClr val="bg1">
                    <a:lumMod val="75000"/>
                  </a:schemeClr>
                </a:solidFill>
              </a:rPr>
              <a:t>Шатохин</a:t>
            </a:r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 Дмитрий и Скотников Егор</a:t>
            </a:r>
          </a:p>
          <a:p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Преподаватель: </a:t>
            </a:r>
            <a:r>
              <a:rPr lang="ru-RU" sz="1800" dirty="0" err="1" smtClean="0">
                <a:solidFill>
                  <a:schemeClr val="bg1">
                    <a:lumMod val="75000"/>
                  </a:schemeClr>
                </a:solidFill>
              </a:rPr>
              <a:t>Таразевич</a:t>
            </a:r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 Анастасия</a:t>
            </a:r>
          </a:p>
          <a:p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 Площадка: РТУ МИРЭА, Детский технопарк "Альтаир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"</a:t>
            </a:r>
            <a:r>
              <a:rPr lang="ru-RU" dirty="0"/>
              <a:t>Средневековая тематика и элементы </a:t>
            </a:r>
            <a:r>
              <a:rPr lang="ru-RU" dirty="0" err="1"/>
              <a:t>фэнтези</a:t>
            </a:r>
            <a:r>
              <a:rPr lang="ru-RU" dirty="0"/>
              <a:t> всегда пользовались популярностью среди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4110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2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ChainDCell </vt:lpstr>
      <vt:lpstr>Актуальность</vt:lpstr>
      <vt:lpstr>Идея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Вовка</dc:creator>
  <cp:lastModifiedBy>Вовка</cp:lastModifiedBy>
  <cp:revision>4</cp:revision>
  <dcterms:created xsi:type="dcterms:W3CDTF">2024-05-15T19:26:33Z</dcterms:created>
  <dcterms:modified xsi:type="dcterms:W3CDTF">2024-05-15T20:13:10Z</dcterms:modified>
</cp:coreProperties>
</file>