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66301-B751-20B3-8428-EA43C0A1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04F387-A0FE-381C-1501-143506EF2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83103-2EC9-D48B-563A-F9EDBB7B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7D8D3-D9CF-71EB-7EF6-F353ED97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71DFC-1FCE-4E94-FAE5-C1F636B2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963BE-9DC2-21C7-0600-16A572C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2A018D-654A-1848-32DE-17B84C912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29E5C3-AAEE-49E6-759D-246DF1CA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FC961-8C78-A0F9-2A2D-AB526FE7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43817B-6436-4B54-847F-E035D113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66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159D6F-5160-9B7F-B94D-DE997A58C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F9EAE6-3E16-F2C7-276E-FB2CC3392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606C8D-5A5A-8BF9-65FA-247FD027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13AC58-F234-407B-1A00-BCF0C9E2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66D18D-BFBC-B4AE-CF38-B9CDEF7E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6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B8774-4A5D-3F08-5749-D991E270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8948C-5949-7B84-990C-DE1E7FB7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1DBBAD-DB6F-DF80-740F-67B21298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02F5F0-C95F-32D7-E7F2-1BFF4EF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BCE79-F471-9881-AC5B-4AD3E148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89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9E9E6-BA38-89CB-0073-67595E84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FC4538-6889-5584-CFD0-253CCB88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3860D-D9EE-1603-9746-1B3DDD70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17223-CED3-1F82-6872-EA1ACE6F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75AEB-1103-3DC0-87CE-C0389BE9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70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01D9-7615-DF07-97F8-CD24AD6E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B978B-AC52-AB08-C1AC-E69C2F0C3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36BFAA-582B-39C3-E8AA-FE00E2DF9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FB5350-6ADD-82EE-4987-78996C5C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33E5C6-3A6B-6C24-385A-3FD1745C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86D519-74FF-60D2-F960-8B8C5062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75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57B31-732A-307C-EDF5-2B0965E5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14AA49-2A97-D500-1F96-ACC49279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66A719-ABC3-7F2A-B01B-0A9048EF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0E2460-1F15-E541-7676-DF4EE2766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AAB204-BA98-7556-0399-3DA1966EA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8D587C-710B-AB37-9D20-BBA1C42C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0A5DA3-51F5-4388-CFAB-2F29D6D8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9677DC-61D8-597E-1F19-E5946025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5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C061-74A0-3E97-FD0C-C1F72ABB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378C69-5787-0370-E9B0-CB0F96C0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D599CB-DDE4-992D-6E14-54BD750D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3E93F-4928-415E-AA1E-A39CD950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22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DD2958-11E6-6F92-C053-2F85BC23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96BA91-264D-84BB-AC67-89C30283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52C9EF-6116-999E-A082-78A24B81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04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5337D-8858-59D9-34A8-16564143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938E8-863B-02E3-8357-E9F34E82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76C4DA-1177-3712-9A3A-1E5E58CCE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5B2B07-AFBF-9FEA-6F7E-D3A95EC7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F5F76-ED6B-46D7-0AD6-B48900CA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A612A3-8015-D7BB-D734-C60C3A77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22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775B9-656B-5858-6841-4C7126D2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F1F672-9709-DAA5-E1C7-327612E20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D28D28-8E19-81C6-7629-FD987492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71D417-E591-483A-87C4-AC8AEC3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8156D7-84A7-D537-2B70-1E98F2A5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5C554D-74B2-A213-156A-81576115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87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DAE3B-5847-DD33-7A85-41B78B16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BBD29A-ACBB-F0DC-5DFD-5204B735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67C7C8-D8FC-C5CF-3361-76E08562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C4E9-DBA2-4816-AB45-1C7F0EDF00A3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26C98-2FBE-0600-F6B1-E64828CA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3C652-DC89-1CAD-FF09-39E6ADCAC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8D9B-7E49-4A8E-AFBE-92881CA99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7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72F7BE-E03A-F58C-6F92-21FB2D1D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782" y="390091"/>
            <a:ext cx="4581525" cy="27527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A66D0F-AD08-38D9-DCDB-9C192EC5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2" y="295275"/>
            <a:ext cx="4581525" cy="41148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38967E-8971-3EDE-48C6-FECD9CCB8E4C}"/>
              </a:ext>
            </a:extLst>
          </p:cNvPr>
          <p:cNvSpPr txBox="1"/>
          <p:nvPr/>
        </p:nvSpPr>
        <p:spPr>
          <a:xfrm>
            <a:off x="952500" y="3495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日射量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582159-11A4-D24A-579E-BDD3A0F3F942}"/>
              </a:ext>
            </a:extLst>
          </p:cNvPr>
          <p:cNvSpPr txBox="1"/>
          <p:nvPr/>
        </p:nvSpPr>
        <p:spPr>
          <a:xfrm>
            <a:off x="952500" y="20542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太陽の黒点数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24EBAC-5C68-12E8-FA81-E70DE41E3CC9}"/>
              </a:ext>
            </a:extLst>
          </p:cNvPr>
          <p:cNvSpPr txBox="1"/>
          <p:nvPr/>
        </p:nvSpPr>
        <p:spPr>
          <a:xfrm>
            <a:off x="7448550" y="500700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下向き長波長放射量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5F10A7-F08C-E08A-FAF7-AF8710926401}"/>
              </a:ext>
            </a:extLst>
          </p:cNvPr>
          <p:cNvSpPr txBox="1"/>
          <p:nvPr/>
        </p:nvSpPr>
        <p:spPr>
          <a:xfrm>
            <a:off x="9357570" y="638715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気象データ：館野（つくば）</a:t>
            </a:r>
          </a:p>
        </p:txBody>
      </p:sp>
    </p:spTree>
    <p:extLst>
      <p:ext uri="{BB962C8B-B14F-4D97-AF65-F5344CB8AC3E}">
        <p14:creationId xmlns:p14="http://schemas.microsoft.com/office/powerpoint/2010/main" val="176624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 UI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Makoto Satoh</dc:creator>
  <cp:lastModifiedBy>Makoto Satoh</cp:lastModifiedBy>
  <cp:revision>3</cp:revision>
  <dcterms:created xsi:type="dcterms:W3CDTF">2023-07-31T09:33:09Z</dcterms:created>
  <dcterms:modified xsi:type="dcterms:W3CDTF">2023-10-25T09:05:52Z</dcterms:modified>
</cp:coreProperties>
</file>