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0" r:id="rId4"/>
    <p:sldId id="257" r:id="rId5"/>
    <p:sldId id="265" r:id="rId6"/>
    <p:sldId id="266" r:id="rId7"/>
    <p:sldId id="267" r:id="rId8"/>
    <p:sldId id="268" r:id="rId9"/>
    <p:sldId id="270" r:id="rId10"/>
    <p:sldId id="269" r:id="rId11"/>
    <p:sldId id="264"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0"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BEB3B9-57FA-4836-A4B5-BDBA9294291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D682FEE-1753-44FF-B697-932B036CC8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4D83A69-C1E5-467C-AB06-9A878ADD057F}"/>
              </a:ext>
            </a:extLst>
          </p:cNvPr>
          <p:cNvSpPr>
            <a:spLocks noGrp="1"/>
          </p:cNvSpPr>
          <p:nvPr>
            <p:ph type="dt" sz="half" idx="10"/>
          </p:nvPr>
        </p:nvSpPr>
        <p:spPr/>
        <p:txBody>
          <a:bodyPr/>
          <a:lstStyle/>
          <a:p>
            <a:fld id="{0BD03F29-70F3-44B2-98D0-1C89F5CC8B70}" type="datetimeFigureOut">
              <a:rPr kumimoji="1" lang="ja-JP" altLang="en-US" smtClean="0"/>
              <a:t>2021/5/26</a:t>
            </a:fld>
            <a:endParaRPr kumimoji="1" lang="ja-JP" altLang="en-US"/>
          </a:p>
        </p:txBody>
      </p:sp>
      <p:sp>
        <p:nvSpPr>
          <p:cNvPr id="5" name="フッター プレースホルダー 4">
            <a:extLst>
              <a:ext uri="{FF2B5EF4-FFF2-40B4-BE49-F238E27FC236}">
                <a16:creationId xmlns:a16="http://schemas.microsoft.com/office/drawing/2014/main" id="{CDAC11FE-78E3-4BFD-8646-EBCA0D9BE29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BBFDB2-892B-4967-B2E2-53EE739A03BE}"/>
              </a:ext>
            </a:extLst>
          </p:cNvPr>
          <p:cNvSpPr>
            <a:spLocks noGrp="1"/>
          </p:cNvSpPr>
          <p:nvPr>
            <p:ph type="sldNum" sz="quarter" idx="12"/>
          </p:nvPr>
        </p:nvSpPr>
        <p:spPr/>
        <p:txBody>
          <a:bodyPr/>
          <a:lstStyle/>
          <a:p>
            <a:fld id="{A0B7968F-51F0-4C64-B11F-CD5135F3B4C1}" type="slidenum">
              <a:rPr kumimoji="1" lang="ja-JP" altLang="en-US" smtClean="0"/>
              <a:t>‹#›</a:t>
            </a:fld>
            <a:endParaRPr kumimoji="1" lang="ja-JP" altLang="en-US"/>
          </a:p>
        </p:txBody>
      </p:sp>
    </p:spTree>
    <p:extLst>
      <p:ext uri="{BB962C8B-B14F-4D97-AF65-F5344CB8AC3E}">
        <p14:creationId xmlns:p14="http://schemas.microsoft.com/office/powerpoint/2010/main" val="3718909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DB6351-51A9-4830-A0FD-507604A52A8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7BE10C6-26E7-4CFE-A26B-E3FC13E35EF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A5B6ADF-7C21-47A7-83E9-D5E78B8F3FF5}"/>
              </a:ext>
            </a:extLst>
          </p:cNvPr>
          <p:cNvSpPr>
            <a:spLocks noGrp="1"/>
          </p:cNvSpPr>
          <p:nvPr>
            <p:ph type="dt" sz="half" idx="10"/>
          </p:nvPr>
        </p:nvSpPr>
        <p:spPr/>
        <p:txBody>
          <a:bodyPr/>
          <a:lstStyle/>
          <a:p>
            <a:fld id="{0BD03F29-70F3-44B2-98D0-1C89F5CC8B70}" type="datetimeFigureOut">
              <a:rPr kumimoji="1" lang="ja-JP" altLang="en-US" smtClean="0"/>
              <a:t>2021/5/26</a:t>
            </a:fld>
            <a:endParaRPr kumimoji="1" lang="ja-JP" altLang="en-US"/>
          </a:p>
        </p:txBody>
      </p:sp>
      <p:sp>
        <p:nvSpPr>
          <p:cNvPr id="5" name="フッター プレースホルダー 4">
            <a:extLst>
              <a:ext uri="{FF2B5EF4-FFF2-40B4-BE49-F238E27FC236}">
                <a16:creationId xmlns:a16="http://schemas.microsoft.com/office/drawing/2014/main" id="{9E8E5B43-425F-4913-A83D-F4EE5BE04BD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4D08F4-1F25-45F5-8FB1-1A0DD914183F}"/>
              </a:ext>
            </a:extLst>
          </p:cNvPr>
          <p:cNvSpPr>
            <a:spLocks noGrp="1"/>
          </p:cNvSpPr>
          <p:nvPr>
            <p:ph type="sldNum" sz="quarter" idx="12"/>
          </p:nvPr>
        </p:nvSpPr>
        <p:spPr/>
        <p:txBody>
          <a:bodyPr/>
          <a:lstStyle/>
          <a:p>
            <a:fld id="{A0B7968F-51F0-4C64-B11F-CD5135F3B4C1}" type="slidenum">
              <a:rPr kumimoji="1" lang="ja-JP" altLang="en-US" smtClean="0"/>
              <a:t>‹#›</a:t>
            </a:fld>
            <a:endParaRPr kumimoji="1" lang="ja-JP" altLang="en-US"/>
          </a:p>
        </p:txBody>
      </p:sp>
    </p:spTree>
    <p:extLst>
      <p:ext uri="{BB962C8B-B14F-4D97-AF65-F5344CB8AC3E}">
        <p14:creationId xmlns:p14="http://schemas.microsoft.com/office/powerpoint/2010/main" val="188482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64A3F3E-55A6-4E52-A554-878BD7F5CDD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EB22CEB-9174-42EB-AC0F-D91E7E557BC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C25F8B7-618D-43C8-B18E-76B8DF1C8873}"/>
              </a:ext>
            </a:extLst>
          </p:cNvPr>
          <p:cNvSpPr>
            <a:spLocks noGrp="1"/>
          </p:cNvSpPr>
          <p:nvPr>
            <p:ph type="dt" sz="half" idx="10"/>
          </p:nvPr>
        </p:nvSpPr>
        <p:spPr/>
        <p:txBody>
          <a:bodyPr/>
          <a:lstStyle/>
          <a:p>
            <a:fld id="{0BD03F29-70F3-44B2-98D0-1C89F5CC8B70}" type="datetimeFigureOut">
              <a:rPr kumimoji="1" lang="ja-JP" altLang="en-US" smtClean="0"/>
              <a:t>2021/5/26</a:t>
            </a:fld>
            <a:endParaRPr kumimoji="1" lang="ja-JP" altLang="en-US"/>
          </a:p>
        </p:txBody>
      </p:sp>
      <p:sp>
        <p:nvSpPr>
          <p:cNvPr id="5" name="フッター プレースホルダー 4">
            <a:extLst>
              <a:ext uri="{FF2B5EF4-FFF2-40B4-BE49-F238E27FC236}">
                <a16:creationId xmlns:a16="http://schemas.microsoft.com/office/drawing/2014/main" id="{BDD3E9A7-A576-4A64-A955-748E2414B4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3AE0E1-FD6C-4A73-81F1-7F9EF2840A61}"/>
              </a:ext>
            </a:extLst>
          </p:cNvPr>
          <p:cNvSpPr>
            <a:spLocks noGrp="1"/>
          </p:cNvSpPr>
          <p:nvPr>
            <p:ph type="sldNum" sz="quarter" idx="12"/>
          </p:nvPr>
        </p:nvSpPr>
        <p:spPr/>
        <p:txBody>
          <a:bodyPr/>
          <a:lstStyle/>
          <a:p>
            <a:fld id="{A0B7968F-51F0-4C64-B11F-CD5135F3B4C1}" type="slidenum">
              <a:rPr kumimoji="1" lang="ja-JP" altLang="en-US" smtClean="0"/>
              <a:t>‹#›</a:t>
            </a:fld>
            <a:endParaRPr kumimoji="1" lang="ja-JP" altLang="en-US"/>
          </a:p>
        </p:txBody>
      </p:sp>
    </p:spTree>
    <p:extLst>
      <p:ext uri="{BB962C8B-B14F-4D97-AF65-F5344CB8AC3E}">
        <p14:creationId xmlns:p14="http://schemas.microsoft.com/office/powerpoint/2010/main" val="1777680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96E91A-8B13-406F-9E23-D7B1844B805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774D1F-572C-4A7E-BB68-A5B44A710D5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FA090E1-A4AD-4FBD-828A-CC533216C479}"/>
              </a:ext>
            </a:extLst>
          </p:cNvPr>
          <p:cNvSpPr>
            <a:spLocks noGrp="1"/>
          </p:cNvSpPr>
          <p:nvPr>
            <p:ph type="dt" sz="half" idx="10"/>
          </p:nvPr>
        </p:nvSpPr>
        <p:spPr/>
        <p:txBody>
          <a:bodyPr/>
          <a:lstStyle/>
          <a:p>
            <a:fld id="{0BD03F29-70F3-44B2-98D0-1C89F5CC8B70}" type="datetimeFigureOut">
              <a:rPr kumimoji="1" lang="ja-JP" altLang="en-US" smtClean="0"/>
              <a:t>2021/5/26</a:t>
            </a:fld>
            <a:endParaRPr kumimoji="1" lang="ja-JP" altLang="en-US"/>
          </a:p>
        </p:txBody>
      </p:sp>
      <p:sp>
        <p:nvSpPr>
          <p:cNvPr id="5" name="フッター プレースホルダー 4">
            <a:extLst>
              <a:ext uri="{FF2B5EF4-FFF2-40B4-BE49-F238E27FC236}">
                <a16:creationId xmlns:a16="http://schemas.microsoft.com/office/drawing/2014/main" id="{5BDB9959-4005-471F-B2F3-8D471416C4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C2AF2B2-584F-42FC-9883-DA55E2131A88}"/>
              </a:ext>
            </a:extLst>
          </p:cNvPr>
          <p:cNvSpPr>
            <a:spLocks noGrp="1"/>
          </p:cNvSpPr>
          <p:nvPr>
            <p:ph type="sldNum" sz="quarter" idx="12"/>
          </p:nvPr>
        </p:nvSpPr>
        <p:spPr/>
        <p:txBody>
          <a:bodyPr/>
          <a:lstStyle/>
          <a:p>
            <a:fld id="{A0B7968F-51F0-4C64-B11F-CD5135F3B4C1}" type="slidenum">
              <a:rPr kumimoji="1" lang="ja-JP" altLang="en-US" smtClean="0"/>
              <a:t>‹#›</a:t>
            </a:fld>
            <a:endParaRPr kumimoji="1" lang="ja-JP" altLang="en-US"/>
          </a:p>
        </p:txBody>
      </p:sp>
    </p:spTree>
    <p:extLst>
      <p:ext uri="{BB962C8B-B14F-4D97-AF65-F5344CB8AC3E}">
        <p14:creationId xmlns:p14="http://schemas.microsoft.com/office/powerpoint/2010/main" val="487212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663A40-845D-4263-8546-0C0E6A49F24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E625B2E-F70C-4799-81F8-681FC65313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89B7063-10E9-453E-928A-3ADFA059DFF1}"/>
              </a:ext>
            </a:extLst>
          </p:cNvPr>
          <p:cNvSpPr>
            <a:spLocks noGrp="1"/>
          </p:cNvSpPr>
          <p:nvPr>
            <p:ph type="dt" sz="half" idx="10"/>
          </p:nvPr>
        </p:nvSpPr>
        <p:spPr/>
        <p:txBody>
          <a:bodyPr/>
          <a:lstStyle/>
          <a:p>
            <a:fld id="{0BD03F29-70F3-44B2-98D0-1C89F5CC8B70}" type="datetimeFigureOut">
              <a:rPr kumimoji="1" lang="ja-JP" altLang="en-US" smtClean="0"/>
              <a:t>2021/5/26</a:t>
            </a:fld>
            <a:endParaRPr kumimoji="1" lang="ja-JP" altLang="en-US"/>
          </a:p>
        </p:txBody>
      </p:sp>
      <p:sp>
        <p:nvSpPr>
          <p:cNvPr id="5" name="フッター プレースホルダー 4">
            <a:extLst>
              <a:ext uri="{FF2B5EF4-FFF2-40B4-BE49-F238E27FC236}">
                <a16:creationId xmlns:a16="http://schemas.microsoft.com/office/drawing/2014/main" id="{8E86DC72-263D-4F3C-B9B2-EE5EFB88F97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5345AF-5A2C-483F-B7CD-70EE07AAFA9C}"/>
              </a:ext>
            </a:extLst>
          </p:cNvPr>
          <p:cNvSpPr>
            <a:spLocks noGrp="1"/>
          </p:cNvSpPr>
          <p:nvPr>
            <p:ph type="sldNum" sz="quarter" idx="12"/>
          </p:nvPr>
        </p:nvSpPr>
        <p:spPr/>
        <p:txBody>
          <a:bodyPr/>
          <a:lstStyle/>
          <a:p>
            <a:fld id="{A0B7968F-51F0-4C64-B11F-CD5135F3B4C1}" type="slidenum">
              <a:rPr kumimoji="1" lang="ja-JP" altLang="en-US" smtClean="0"/>
              <a:t>‹#›</a:t>
            </a:fld>
            <a:endParaRPr kumimoji="1" lang="ja-JP" altLang="en-US"/>
          </a:p>
        </p:txBody>
      </p:sp>
    </p:spTree>
    <p:extLst>
      <p:ext uri="{BB962C8B-B14F-4D97-AF65-F5344CB8AC3E}">
        <p14:creationId xmlns:p14="http://schemas.microsoft.com/office/powerpoint/2010/main" val="3219690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9D6E7B-7FE8-4E7C-942D-3454205DFBF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9CBAB42-CF1A-4445-99D9-A75480F3FFC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94E5D0E-7E51-44E1-BCBE-9F7C16DE68B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B82B2C8-F213-42AD-B002-A39A005CC8ED}"/>
              </a:ext>
            </a:extLst>
          </p:cNvPr>
          <p:cNvSpPr>
            <a:spLocks noGrp="1"/>
          </p:cNvSpPr>
          <p:nvPr>
            <p:ph type="dt" sz="half" idx="10"/>
          </p:nvPr>
        </p:nvSpPr>
        <p:spPr/>
        <p:txBody>
          <a:bodyPr/>
          <a:lstStyle/>
          <a:p>
            <a:fld id="{0BD03F29-70F3-44B2-98D0-1C89F5CC8B70}" type="datetimeFigureOut">
              <a:rPr kumimoji="1" lang="ja-JP" altLang="en-US" smtClean="0"/>
              <a:t>2021/5/26</a:t>
            </a:fld>
            <a:endParaRPr kumimoji="1" lang="ja-JP" altLang="en-US"/>
          </a:p>
        </p:txBody>
      </p:sp>
      <p:sp>
        <p:nvSpPr>
          <p:cNvPr id="6" name="フッター プレースホルダー 5">
            <a:extLst>
              <a:ext uri="{FF2B5EF4-FFF2-40B4-BE49-F238E27FC236}">
                <a16:creationId xmlns:a16="http://schemas.microsoft.com/office/drawing/2014/main" id="{DE50F327-300C-43E7-9C63-E49FF280116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2679EE6-179D-48E7-8C20-5923405AE1CB}"/>
              </a:ext>
            </a:extLst>
          </p:cNvPr>
          <p:cNvSpPr>
            <a:spLocks noGrp="1"/>
          </p:cNvSpPr>
          <p:nvPr>
            <p:ph type="sldNum" sz="quarter" idx="12"/>
          </p:nvPr>
        </p:nvSpPr>
        <p:spPr/>
        <p:txBody>
          <a:bodyPr/>
          <a:lstStyle/>
          <a:p>
            <a:fld id="{A0B7968F-51F0-4C64-B11F-CD5135F3B4C1}" type="slidenum">
              <a:rPr kumimoji="1" lang="ja-JP" altLang="en-US" smtClean="0"/>
              <a:t>‹#›</a:t>
            </a:fld>
            <a:endParaRPr kumimoji="1" lang="ja-JP" altLang="en-US"/>
          </a:p>
        </p:txBody>
      </p:sp>
    </p:spTree>
    <p:extLst>
      <p:ext uri="{BB962C8B-B14F-4D97-AF65-F5344CB8AC3E}">
        <p14:creationId xmlns:p14="http://schemas.microsoft.com/office/powerpoint/2010/main" val="203713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D78556-D983-4750-9E1A-CFB2D27DA68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CE3FB2-6A0E-485C-BA45-16C9CC42E3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F77CB09-1CC2-4C3F-85A5-6B45BBAB1B7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9320AF5-A740-433A-B145-2CACF98761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7E9C5CD-28BC-482C-8BD8-F73C69CEAED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A4891E2-89A9-408E-A44C-2B65AD79067F}"/>
              </a:ext>
            </a:extLst>
          </p:cNvPr>
          <p:cNvSpPr>
            <a:spLocks noGrp="1"/>
          </p:cNvSpPr>
          <p:nvPr>
            <p:ph type="dt" sz="half" idx="10"/>
          </p:nvPr>
        </p:nvSpPr>
        <p:spPr/>
        <p:txBody>
          <a:bodyPr/>
          <a:lstStyle/>
          <a:p>
            <a:fld id="{0BD03F29-70F3-44B2-98D0-1C89F5CC8B70}" type="datetimeFigureOut">
              <a:rPr kumimoji="1" lang="ja-JP" altLang="en-US" smtClean="0"/>
              <a:t>2021/5/26</a:t>
            </a:fld>
            <a:endParaRPr kumimoji="1" lang="ja-JP" altLang="en-US"/>
          </a:p>
        </p:txBody>
      </p:sp>
      <p:sp>
        <p:nvSpPr>
          <p:cNvPr id="8" name="フッター プレースホルダー 7">
            <a:extLst>
              <a:ext uri="{FF2B5EF4-FFF2-40B4-BE49-F238E27FC236}">
                <a16:creationId xmlns:a16="http://schemas.microsoft.com/office/drawing/2014/main" id="{9FE64E89-7072-4760-ACF6-070AD304A9C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F26EAB3-4BFF-4E27-A2DC-A397C7C7497E}"/>
              </a:ext>
            </a:extLst>
          </p:cNvPr>
          <p:cNvSpPr>
            <a:spLocks noGrp="1"/>
          </p:cNvSpPr>
          <p:nvPr>
            <p:ph type="sldNum" sz="quarter" idx="12"/>
          </p:nvPr>
        </p:nvSpPr>
        <p:spPr/>
        <p:txBody>
          <a:bodyPr/>
          <a:lstStyle/>
          <a:p>
            <a:fld id="{A0B7968F-51F0-4C64-B11F-CD5135F3B4C1}" type="slidenum">
              <a:rPr kumimoji="1" lang="ja-JP" altLang="en-US" smtClean="0"/>
              <a:t>‹#›</a:t>
            </a:fld>
            <a:endParaRPr kumimoji="1" lang="ja-JP" altLang="en-US"/>
          </a:p>
        </p:txBody>
      </p:sp>
    </p:spTree>
    <p:extLst>
      <p:ext uri="{BB962C8B-B14F-4D97-AF65-F5344CB8AC3E}">
        <p14:creationId xmlns:p14="http://schemas.microsoft.com/office/powerpoint/2010/main" val="411180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D7967B-C29D-4364-8ADC-55196E8A65F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CAF278C-4466-4CF7-95E9-9924AEB964C3}"/>
              </a:ext>
            </a:extLst>
          </p:cNvPr>
          <p:cNvSpPr>
            <a:spLocks noGrp="1"/>
          </p:cNvSpPr>
          <p:nvPr>
            <p:ph type="dt" sz="half" idx="10"/>
          </p:nvPr>
        </p:nvSpPr>
        <p:spPr/>
        <p:txBody>
          <a:bodyPr/>
          <a:lstStyle/>
          <a:p>
            <a:fld id="{0BD03F29-70F3-44B2-98D0-1C89F5CC8B70}" type="datetimeFigureOut">
              <a:rPr kumimoji="1" lang="ja-JP" altLang="en-US" smtClean="0"/>
              <a:t>2021/5/26</a:t>
            </a:fld>
            <a:endParaRPr kumimoji="1" lang="ja-JP" altLang="en-US"/>
          </a:p>
        </p:txBody>
      </p:sp>
      <p:sp>
        <p:nvSpPr>
          <p:cNvPr id="4" name="フッター プレースホルダー 3">
            <a:extLst>
              <a:ext uri="{FF2B5EF4-FFF2-40B4-BE49-F238E27FC236}">
                <a16:creationId xmlns:a16="http://schemas.microsoft.com/office/drawing/2014/main" id="{854ECEC5-7AB8-4C30-A18A-CD9ABDDF6F4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D20D5F6-16E5-40D8-B5B1-8C7D3251735E}"/>
              </a:ext>
            </a:extLst>
          </p:cNvPr>
          <p:cNvSpPr>
            <a:spLocks noGrp="1"/>
          </p:cNvSpPr>
          <p:nvPr>
            <p:ph type="sldNum" sz="quarter" idx="12"/>
          </p:nvPr>
        </p:nvSpPr>
        <p:spPr/>
        <p:txBody>
          <a:bodyPr/>
          <a:lstStyle/>
          <a:p>
            <a:fld id="{A0B7968F-51F0-4C64-B11F-CD5135F3B4C1}" type="slidenum">
              <a:rPr kumimoji="1" lang="ja-JP" altLang="en-US" smtClean="0"/>
              <a:t>‹#›</a:t>
            </a:fld>
            <a:endParaRPr kumimoji="1" lang="ja-JP" altLang="en-US"/>
          </a:p>
        </p:txBody>
      </p:sp>
    </p:spTree>
    <p:extLst>
      <p:ext uri="{BB962C8B-B14F-4D97-AF65-F5344CB8AC3E}">
        <p14:creationId xmlns:p14="http://schemas.microsoft.com/office/powerpoint/2010/main" val="467774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571BD4F-EB6D-493B-90B5-BD4A9699A452}"/>
              </a:ext>
            </a:extLst>
          </p:cNvPr>
          <p:cNvSpPr>
            <a:spLocks noGrp="1"/>
          </p:cNvSpPr>
          <p:nvPr>
            <p:ph type="dt" sz="half" idx="10"/>
          </p:nvPr>
        </p:nvSpPr>
        <p:spPr/>
        <p:txBody>
          <a:bodyPr/>
          <a:lstStyle/>
          <a:p>
            <a:fld id="{0BD03F29-70F3-44B2-98D0-1C89F5CC8B70}" type="datetimeFigureOut">
              <a:rPr kumimoji="1" lang="ja-JP" altLang="en-US" smtClean="0"/>
              <a:t>2021/5/26</a:t>
            </a:fld>
            <a:endParaRPr kumimoji="1" lang="ja-JP" altLang="en-US"/>
          </a:p>
        </p:txBody>
      </p:sp>
      <p:sp>
        <p:nvSpPr>
          <p:cNvPr id="3" name="フッター プレースホルダー 2">
            <a:extLst>
              <a:ext uri="{FF2B5EF4-FFF2-40B4-BE49-F238E27FC236}">
                <a16:creationId xmlns:a16="http://schemas.microsoft.com/office/drawing/2014/main" id="{16852529-E234-475E-B1AD-E6C44FA1574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4FC5020-B00B-4ECB-8A85-5E412897B34F}"/>
              </a:ext>
            </a:extLst>
          </p:cNvPr>
          <p:cNvSpPr>
            <a:spLocks noGrp="1"/>
          </p:cNvSpPr>
          <p:nvPr>
            <p:ph type="sldNum" sz="quarter" idx="12"/>
          </p:nvPr>
        </p:nvSpPr>
        <p:spPr/>
        <p:txBody>
          <a:bodyPr/>
          <a:lstStyle/>
          <a:p>
            <a:fld id="{A0B7968F-51F0-4C64-B11F-CD5135F3B4C1}" type="slidenum">
              <a:rPr kumimoji="1" lang="ja-JP" altLang="en-US" smtClean="0"/>
              <a:t>‹#›</a:t>
            </a:fld>
            <a:endParaRPr kumimoji="1" lang="ja-JP" altLang="en-US"/>
          </a:p>
        </p:txBody>
      </p:sp>
    </p:spTree>
    <p:extLst>
      <p:ext uri="{BB962C8B-B14F-4D97-AF65-F5344CB8AC3E}">
        <p14:creationId xmlns:p14="http://schemas.microsoft.com/office/powerpoint/2010/main" val="2417976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537AC-5A85-419D-AA3C-64EED66E3EE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F53A415-B026-4699-B08F-14B714FA9C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DED7226-872F-4FD5-9DA7-0991BE28CA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BC44822-68E7-4E15-9A43-7914A140EBAF}"/>
              </a:ext>
            </a:extLst>
          </p:cNvPr>
          <p:cNvSpPr>
            <a:spLocks noGrp="1"/>
          </p:cNvSpPr>
          <p:nvPr>
            <p:ph type="dt" sz="half" idx="10"/>
          </p:nvPr>
        </p:nvSpPr>
        <p:spPr/>
        <p:txBody>
          <a:bodyPr/>
          <a:lstStyle/>
          <a:p>
            <a:fld id="{0BD03F29-70F3-44B2-98D0-1C89F5CC8B70}" type="datetimeFigureOut">
              <a:rPr kumimoji="1" lang="ja-JP" altLang="en-US" smtClean="0"/>
              <a:t>2021/5/26</a:t>
            </a:fld>
            <a:endParaRPr kumimoji="1" lang="ja-JP" altLang="en-US"/>
          </a:p>
        </p:txBody>
      </p:sp>
      <p:sp>
        <p:nvSpPr>
          <p:cNvPr id="6" name="フッター プレースホルダー 5">
            <a:extLst>
              <a:ext uri="{FF2B5EF4-FFF2-40B4-BE49-F238E27FC236}">
                <a16:creationId xmlns:a16="http://schemas.microsoft.com/office/drawing/2014/main" id="{81F49135-8A46-4C7A-B62E-DC712FD61DB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8DC99B6-F60C-43F9-B26F-89B6D6256507}"/>
              </a:ext>
            </a:extLst>
          </p:cNvPr>
          <p:cNvSpPr>
            <a:spLocks noGrp="1"/>
          </p:cNvSpPr>
          <p:nvPr>
            <p:ph type="sldNum" sz="quarter" idx="12"/>
          </p:nvPr>
        </p:nvSpPr>
        <p:spPr/>
        <p:txBody>
          <a:bodyPr/>
          <a:lstStyle/>
          <a:p>
            <a:fld id="{A0B7968F-51F0-4C64-B11F-CD5135F3B4C1}" type="slidenum">
              <a:rPr kumimoji="1" lang="ja-JP" altLang="en-US" smtClean="0"/>
              <a:t>‹#›</a:t>
            </a:fld>
            <a:endParaRPr kumimoji="1" lang="ja-JP" altLang="en-US"/>
          </a:p>
        </p:txBody>
      </p:sp>
    </p:spTree>
    <p:extLst>
      <p:ext uri="{BB962C8B-B14F-4D97-AF65-F5344CB8AC3E}">
        <p14:creationId xmlns:p14="http://schemas.microsoft.com/office/powerpoint/2010/main" val="3487326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8D35FE-13D1-419D-9FA5-0A6BB0DDDB2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D3234F5-1298-44E9-93A7-67138267E3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E8F05BD-50DF-40A5-9F5B-1382A69B20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78D039E-2896-4D28-8160-BE6FDCBEACB9}"/>
              </a:ext>
            </a:extLst>
          </p:cNvPr>
          <p:cNvSpPr>
            <a:spLocks noGrp="1"/>
          </p:cNvSpPr>
          <p:nvPr>
            <p:ph type="dt" sz="half" idx="10"/>
          </p:nvPr>
        </p:nvSpPr>
        <p:spPr/>
        <p:txBody>
          <a:bodyPr/>
          <a:lstStyle/>
          <a:p>
            <a:fld id="{0BD03F29-70F3-44B2-98D0-1C89F5CC8B70}" type="datetimeFigureOut">
              <a:rPr kumimoji="1" lang="ja-JP" altLang="en-US" smtClean="0"/>
              <a:t>2021/5/26</a:t>
            </a:fld>
            <a:endParaRPr kumimoji="1" lang="ja-JP" altLang="en-US"/>
          </a:p>
        </p:txBody>
      </p:sp>
      <p:sp>
        <p:nvSpPr>
          <p:cNvPr id="6" name="フッター プレースホルダー 5">
            <a:extLst>
              <a:ext uri="{FF2B5EF4-FFF2-40B4-BE49-F238E27FC236}">
                <a16:creationId xmlns:a16="http://schemas.microsoft.com/office/drawing/2014/main" id="{665DAD72-3464-485E-8ACA-FD5CD1D911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6B6F3CA-BC57-4E9F-9009-2D5B3C304DE7}"/>
              </a:ext>
            </a:extLst>
          </p:cNvPr>
          <p:cNvSpPr>
            <a:spLocks noGrp="1"/>
          </p:cNvSpPr>
          <p:nvPr>
            <p:ph type="sldNum" sz="quarter" idx="12"/>
          </p:nvPr>
        </p:nvSpPr>
        <p:spPr/>
        <p:txBody>
          <a:bodyPr/>
          <a:lstStyle/>
          <a:p>
            <a:fld id="{A0B7968F-51F0-4C64-B11F-CD5135F3B4C1}" type="slidenum">
              <a:rPr kumimoji="1" lang="ja-JP" altLang="en-US" smtClean="0"/>
              <a:t>‹#›</a:t>
            </a:fld>
            <a:endParaRPr kumimoji="1" lang="ja-JP" altLang="en-US"/>
          </a:p>
        </p:txBody>
      </p:sp>
    </p:spTree>
    <p:extLst>
      <p:ext uri="{BB962C8B-B14F-4D97-AF65-F5344CB8AC3E}">
        <p14:creationId xmlns:p14="http://schemas.microsoft.com/office/powerpoint/2010/main" val="2857658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4BC5BC-66E9-41B5-9FC7-AF0B746375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BA9CCDB-4054-4721-B2BB-A2D9E6DED9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17F3D81-86A2-47C1-96F2-31793DB118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D03F29-70F3-44B2-98D0-1C89F5CC8B70}" type="datetimeFigureOut">
              <a:rPr kumimoji="1" lang="ja-JP" altLang="en-US" smtClean="0"/>
              <a:t>2021/5/26</a:t>
            </a:fld>
            <a:endParaRPr kumimoji="1" lang="ja-JP" altLang="en-US"/>
          </a:p>
        </p:txBody>
      </p:sp>
      <p:sp>
        <p:nvSpPr>
          <p:cNvPr id="5" name="フッター プレースホルダー 4">
            <a:extLst>
              <a:ext uri="{FF2B5EF4-FFF2-40B4-BE49-F238E27FC236}">
                <a16:creationId xmlns:a16="http://schemas.microsoft.com/office/drawing/2014/main" id="{8325A8AD-CD0D-4646-967E-6899A30090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A30132D-DC75-4C60-AC39-B1F5D0B084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B7968F-51F0-4C64-B11F-CD5135F3B4C1}" type="slidenum">
              <a:rPr kumimoji="1" lang="ja-JP" altLang="en-US" smtClean="0"/>
              <a:t>‹#›</a:t>
            </a:fld>
            <a:endParaRPr kumimoji="1" lang="ja-JP" altLang="en-US"/>
          </a:p>
        </p:txBody>
      </p:sp>
    </p:spTree>
    <p:extLst>
      <p:ext uri="{BB962C8B-B14F-4D97-AF65-F5344CB8AC3E}">
        <p14:creationId xmlns:p14="http://schemas.microsoft.com/office/powerpoint/2010/main" val="1673184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93640B-76F1-4F9B-A6E2-835816D81194}"/>
              </a:ext>
            </a:extLst>
          </p:cNvPr>
          <p:cNvSpPr>
            <a:spLocks noGrp="1"/>
          </p:cNvSpPr>
          <p:nvPr>
            <p:ph type="ctrTitle"/>
          </p:nvPr>
        </p:nvSpPr>
        <p:spPr/>
        <p:txBody>
          <a:bodyPr/>
          <a:lstStyle/>
          <a:p>
            <a:r>
              <a:rPr kumimoji="1" lang="ja-JP" altLang="en-US"/>
              <a:t>スクリプト管理検討</a:t>
            </a:r>
          </a:p>
        </p:txBody>
      </p:sp>
      <p:sp>
        <p:nvSpPr>
          <p:cNvPr id="3" name="字幕 2">
            <a:extLst>
              <a:ext uri="{FF2B5EF4-FFF2-40B4-BE49-F238E27FC236}">
                <a16:creationId xmlns:a16="http://schemas.microsoft.com/office/drawing/2014/main" id="{1697C329-F86F-45D3-AA72-9F31E9004614}"/>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969738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正方形/長方形 115">
            <a:extLst>
              <a:ext uri="{FF2B5EF4-FFF2-40B4-BE49-F238E27FC236}">
                <a16:creationId xmlns:a16="http://schemas.microsoft.com/office/drawing/2014/main" id="{DB3F72DF-EED2-41B4-8EEF-2E38A764AEEB}"/>
              </a:ext>
            </a:extLst>
          </p:cNvPr>
          <p:cNvSpPr/>
          <p:nvPr/>
        </p:nvSpPr>
        <p:spPr>
          <a:xfrm>
            <a:off x="439838" y="2808827"/>
            <a:ext cx="11206438" cy="3953924"/>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kumimoji="1" lang="ja-JP" altLang="en-US" sz="2400" b="1" dirty="0"/>
              <a:t>運用</a:t>
            </a:r>
          </a:p>
        </p:txBody>
      </p:sp>
      <p:sp>
        <p:nvSpPr>
          <p:cNvPr id="4" name="正方形/長方形 3">
            <a:extLst>
              <a:ext uri="{FF2B5EF4-FFF2-40B4-BE49-F238E27FC236}">
                <a16:creationId xmlns:a16="http://schemas.microsoft.com/office/drawing/2014/main" id="{54ABA3FE-9221-4C54-8D81-E73C22AD2185}"/>
              </a:ext>
            </a:extLst>
          </p:cNvPr>
          <p:cNvSpPr/>
          <p:nvPr/>
        </p:nvSpPr>
        <p:spPr>
          <a:xfrm>
            <a:off x="644339" y="3868554"/>
            <a:ext cx="4314263" cy="5164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システム基本・詳細設計書</a:t>
            </a:r>
          </a:p>
        </p:txBody>
      </p:sp>
      <p:sp>
        <p:nvSpPr>
          <p:cNvPr id="5" name="正方形/長方形 4">
            <a:extLst>
              <a:ext uri="{FF2B5EF4-FFF2-40B4-BE49-F238E27FC236}">
                <a16:creationId xmlns:a16="http://schemas.microsoft.com/office/drawing/2014/main" id="{3F8D754E-3137-4D84-ABDC-36FE438944B6}"/>
              </a:ext>
            </a:extLst>
          </p:cNvPr>
          <p:cNvSpPr/>
          <p:nvPr/>
        </p:nvSpPr>
        <p:spPr>
          <a:xfrm>
            <a:off x="644339" y="3126831"/>
            <a:ext cx="4314263" cy="5164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システム仕様書</a:t>
            </a:r>
          </a:p>
        </p:txBody>
      </p:sp>
      <p:sp>
        <p:nvSpPr>
          <p:cNvPr id="7" name="正方形/長方形 6">
            <a:extLst>
              <a:ext uri="{FF2B5EF4-FFF2-40B4-BE49-F238E27FC236}">
                <a16:creationId xmlns:a16="http://schemas.microsoft.com/office/drawing/2014/main" id="{67D31AEF-79A3-4DCA-A432-F6EB0A0A6900}"/>
              </a:ext>
            </a:extLst>
          </p:cNvPr>
          <p:cNvSpPr/>
          <p:nvPr/>
        </p:nvSpPr>
        <p:spPr>
          <a:xfrm>
            <a:off x="644339" y="4751269"/>
            <a:ext cx="1957669" cy="5164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システム構成図</a:t>
            </a:r>
            <a:endParaRPr kumimoji="1" lang="ja-JP" altLang="en-US" sz="1400" dirty="0"/>
          </a:p>
        </p:txBody>
      </p:sp>
      <p:sp>
        <p:nvSpPr>
          <p:cNvPr id="8" name="正方形/長方形 7">
            <a:extLst>
              <a:ext uri="{FF2B5EF4-FFF2-40B4-BE49-F238E27FC236}">
                <a16:creationId xmlns:a16="http://schemas.microsoft.com/office/drawing/2014/main" id="{AC6345FF-AD55-4FF9-89DA-D21C52898F0F}"/>
              </a:ext>
            </a:extLst>
          </p:cNvPr>
          <p:cNvSpPr/>
          <p:nvPr/>
        </p:nvSpPr>
        <p:spPr>
          <a:xfrm>
            <a:off x="7315199" y="3856040"/>
            <a:ext cx="4148416" cy="5164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t>運用設計書（運用要領）</a:t>
            </a:r>
          </a:p>
        </p:txBody>
      </p:sp>
      <p:sp>
        <p:nvSpPr>
          <p:cNvPr id="9" name="正方形/長方形 8">
            <a:extLst>
              <a:ext uri="{FF2B5EF4-FFF2-40B4-BE49-F238E27FC236}">
                <a16:creationId xmlns:a16="http://schemas.microsoft.com/office/drawing/2014/main" id="{E4E3C6F2-63BD-4C1A-88F5-5DAE382D2C6F}"/>
              </a:ext>
            </a:extLst>
          </p:cNvPr>
          <p:cNvSpPr/>
          <p:nvPr/>
        </p:nvSpPr>
        <p:spPr>
          <a:xfrm>
            <a:off x="9541809" y="4792084"/>
            <a:ext cx="1921806" cy="5164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a:t>運用フロー</a:t>
            </a:r>
          </a:p>
        </p:txBody>
      </p:sp>
      <p:cxnSp>
        <p:nvCxnSpPr>
          <p:cNvPr id="23" name="直線矢印コネクタ 22">
            <a:extLst>
              <a:ext uri="{FF2B5EF4-FFF2-40B4-BE49-F238E27FC236}">
                <a16:creationId xmlns:a16="http://schemas.microsoft.com/office/drawing/2014/main" id="{1542247E-BE39-4FB2-A67C-705EC5C80CA3}"/>
              </a:ext>
            </a:extLst>
          </p:cNvPr>
          <p:cNvCxnSpPr>
            <a:cxnSpLocks/>
            <a:stCxn id="5" idx="2"/>
            <a:endCxn id="4" idx="0"/>
          </p:cNvCxnSpPr>
          <p:nvPr/>
        </p:nvCxnSpPr>
        <p:spPr>
          <a:xfrm>
            <a:off x="2801471" y="3643281"/>
            <a:ext cx="0" cy="22527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4A140CD8-9639-4D2E-A63D-DF390B951D7F}"/>
              </a:ext>
            </a:extLst>
          </p:cNvPr>
          <p:cNvSpPr/>
          <p:nvPr/>
        </p:nvSpPr>
        <p:spPr>
          <a:xfrm>
            <a:off x="7315199" y="3126832"/>
            <a:ext cx="4148416" cy="5164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サービス仕様書</a:t>
            </a:r>
          </a:p>
        </p:txBody>
      </p:sp>
      <p:sp>
        <p:nvSpPr>
          <p:cNvPr id="43" name="正方形/長方形 42">
            <a:extLst>
              <a:ext uri="{FF2B5EF4-FFF2-40B4-BE49-F238E27FC236}">
                <a16:creationId xmlns:a16="http://schemas.microsoft.com/office/drawing/2014/main" id="{104450CA-D593-4ABF-BB74-42252E6BB7DC}"/>
              </a:ext>
            </a:extLst>
          </p:cNvPr>
          <p:cNvSpPr/>
          <p:nvPr/>
        </p:nvSpPr>
        <p:spPr>
          <a:xfrm>
            <a:off x="2884397" y="4786129"/>
            <a:ext cx="2074208" cy="5164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スクリプト仕様書</a:t>
            </a:r>
            <a:endParaRPr kumimoji="1" lang="ja-JP" altLang="en-US" sz="1400" dirty="0"/>
          </a:p>
        </p:txBody>
      </p:sp>
      <p:cxnSp>
        <p:nvCxnSpPr>
          <p:cNvPr id="51" name="直線矢印コネクタ 50">
            <a:extLst>
              <a:ext uri="{FF2B5EF4-FFF2-40B4-BE49-F238E27FC236}">
                <a16:creationId xmlns:a16="http://schemas.microsoft.com/office/drawing/2014/main" id="{8FE9C531-DC0C-4AC7-88C8-1A27AE365C17}"/>
              </a:ext>
            </a:extLst>
          </p:cNvPr>
          <p:cNvCxnSpPr>
            <a:cxnSpLocks/>
            <a:stCxn id="4" idx="2"/>
            <a:endCxn id="7" idx="3"/>
          </p:cNvCxnSpPr>
          <p:nvPr/>
        </p:nvCxnSpPr>
        <p:spPr>
          <a:xfrm rot="5400000">
            <a:off x="2389495" y="4597518"/>
            <a:ext cx="624490" cy="199463"/>
          </a:xfrm>
          <a:prstGeom prst="bentConnector2">
            <a:avLst/>
          </a:prstGeom>
          <a:ln>
            <a:tailEnd type="none"/>
          </a:ln>
        </p:spPr>
        <p:style>
          <a:lnRef idx="1">
            <a:schemeClr val="accent6"/>
          </a:lnRef>
          <a:fillRef idx="0">
            <a:schemeClr val="accent6"/>
          </a:fillRef>
          <a:effectRef idx="0">
            <a:schemeClr val="accent6"/>
          </a:effectRef>
          <a:fontRef idx="minor">
            <a:schemeClr val="tx1"/>
          </a:fontRef>
        </p:style>
      </p:cxnSp>
      <p:cxnSp>
        <p:nvCxnSpPr>
          <p:cNvPr id="55" name="直線矢印コネクタ 50">
            <a:extLst>
              <a:ext uri="{FF2B5EF4-FFF2-40B4-BE49-F238E27FC236}">
                <a16:creationId xmlns:a16="http://schemas.microsoft.com/office/drawing/2014/main" id="{F6C4C0D0-A978-424A-BCF6-72DD95A5EEA0}"/>
              </a:ext>
            </a:extLst>
          </p:cNvPr>
          <p:cNvCxnSpPr>
            <a:cxnSpLocks/>
            <a:stCxn id="4" idx="2"/>
            <a:endCxn id="43" idx="0"/>
          </p:cNvCxnSpPr>
          <p:nvPr/>
        </p:nvCxnSpPr>
        <p:spPr>
          <a:xfrm rot="16200000" flipH="1">
            <a:off x="3160924" y="4025551"/>
            <a:ext cx="401125" cy="1120030"/>
          </a:xfrm>
          <a:prstGeom prst="bentConnector3">
            <a:avLst>
              <a:gd name="adj1" fmla="val 50000"/>
            </a:avLst>
          </a:prstGeom>
          <a:ln>
            <a:tailEnd type="none"/>
          </a:ln>
        </p:spPr>
        <p:style>
          <a:lnRef idx="1">
            <a:schemeClr val="accent6"/>
          </a:lnRef>
          <a:fillRef idx="0">
            <a:schemeClr val="accent6"/>
          </a:fillRef>
          <a:effectRef idx="0">
            <a:schemeClr val="accent6"/>
          </a:effectRef>
          <a:fontRef idx="minor">
            <a:schemeClr val="tx1"/>
          </a:fontRef>
        </p:style>
      </p:cxnSp>
      <p:sp>
        <p:nvSpPr>
          <p:cNvPr id="59" name="正方形/長方形 58">
            <a:extLst>
              <a:ext uri="{FF2B5EF4-FFF2-40B4-BE49-F238E27FC236}">
                <a16:creationId xmlns:a16="http://schemas.microsoft.com/office/drawing/2014/main" id="{ABB7DAB1-72EC-4945-B69E-D210F64AED04}"/>
              </a:ext>
            </a:extLst>
          </p:cNvPr>
          <p:cNvSpPr/>
          <p:nvPr/>
        </p:nvSpPr>
        <p:spPr>
          <a:xfrm>
            <a:off x="2884397" y="5462117"/>
            <a:ext cx="2074208" cy="5164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スクリプト設計書</a:t>
            </a:r>
            <a:endParaRPr kumimoji="1" lang="ja-JP" altLang="en-US" sz="1400" dirty="0"/>
          </a:p>
        </p:txBody>
      </p:sp>
      <p:cxnSp>
        <p:nvCxnSpPr>
          <p:cNvPr id="62" name="直線矢印コネクタ 61">
            <a:extLst>
              <a:ext uri="{FF2B5EF4-FFF2-40B4-BE49-F238E27FC236}">
                <a16:creationId xmlns:a16="http://schemas.microsoft.com/office/drawing/2014/main" id="{8203DEB3-6FD1-45D7-AADA-4F0804EB0CD3}"/>
              </a:ext>
            </a:extLst>
          </p:cNvPr>
          <p:cNvCxnSpPr>
            <a:cxnSpLocks/>
            <a:stCxn id="43" idx="2"/>
            <a:endCxn id="59" idx="0"/>
          </p:cNvCxnSpPr>
          <p:nvPr/>
        </p:nvCxnSpPr>
        <p:spPr>
          <a:xfrm>
            <a:off x="3921501" y="5302579"/>
            <a:ext cx="0" cy="159538"/>
          </a:xfrm>
          <a:prstGeom prst="straightConnector1">
            <a:avLst/>
          </a:prstGeom>
          <a:ln>
            <a:tailEnd type="none"/>
          </a:ln>
        </p:spPr>
        <p:style>
          <a:lnRef idx="1">
            <a:schemeClr val="accent6"/>
          </a:lnRef>
          <a:fillRef idx="0">
            <a:schemeClr val="accent6"/>
          </a:fillRef>
          <a:effectRef idx="0">
            <a:schemeClr val="accent6"/>
          </a:effectRef>
          <a:fontRef idx="minor">
            <a:schemeClr val="tx1"/>
          </a:fontRef>
        </p:style>
      </p:cxnSp>
      <p:sp>
        <p:nvSpPr>
          <p:cNvPr id="80" name="正方形/長方形 79">
            <a:extLst>
              <a:ext uri="{FF2B5EF4-FFF2-40B4-BE49-F238E27FC236}">
                <a16:creationId xmlns:a16="http://schemas.microsoft.com/office/drawing/2014/main" id="{285EED7F-B27D-40A0-AAAC-2700B95FFB06}"/>
              </a:ext>
            </a:extLst>
          </p:cNvPr>
          <p:cNvSpPr/>
          <p:nvPr/>
        </p:nvSpPr>
        <p:spPr>
          <a:xfrm>
            <a:off x="9541809" y="5462117"/>
            <a:ext cx="1921806" cy="51645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a:t>運用</a:t>
            </a:r>
            <a:r>
              <a:rPr lang="ja-JP" altLang="en-US" sz="1400" dirty="0"/>
              <a:t>手順</a:t>
            </a:r>
            <a:endParaRPr kumimoji="1" lang="en-US" altLang="ja-JP" sz="1400" dirty="0"/>
          </a:p>
        </p:txBody>
      </p:sp>
      <p:sp>
        <p:nvSpPr>
          <p:cNvPr id="82" name="正方形/長方形 81">
            <a:extLst>
              <a:ext uri="{FF2B5EF4-FFF2-40B4-BE49-F238E27FC236}">
                <a16:creationId xmlns:a16="http://schemas.microsoft.com/office/drawing/2014/main" id="{CC996EF0-987D-4F63-B74E-535CB912FF43}"/>
              </a:ext>
            </a:extLst>
          </p:cNvPr>
          <p:cNvSpPr/>
          <p:nvPr/>
        </p:nvSpPr>
        <p:spPr>
          <a:xfrm>
            <a:off x="644339" y="5447082"/>
            <a:ext cx="1957669" cy="51645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システムパラメータ</a:t>
            </a:r>
            <a:endParaRPr kumimoji="1" lang="ja-JP" altLang="en-US" sz="1400" dirty="0"/>
          </a:p>
        </p:txBody>
      </p:sp>
      <p:cxnSp>
        <p:nvCxnSpPr>
          <p:cNvPr id="85" name="直線矢印コネクタ 50">
            <a:extLst>
              <a:ext uri="{FF2B5EF4-FFF2-40B4-BE49-F238E27FC236}">
                <a16:creationId xmlns:a16="http://schemas.microsoft.com/office/drawing/2014/main" id="{0D14DA51-ACCF-4F38-8406-395D79C0B058}"/>
              </a:ext>
            </a:extLst>
          </p:cNvPr>
          <p:cNvCxnSpPr>
            <a:cxnSpLocks/>
            <a:stCxn id="4" idx="2"/>
            <a:endCxn id="82" idx="3"/>
          </p:cNvCxnSpPr>
          <p:nvPr/>
        </p:nvCxnSpPr>
        <p:spPr>
          <a:xfrm rot="5400000">
            <a:off x="2041589" y="4945424"/>
            <a:ext cx="1320303" cy="199463"/>
          </a:xfrm>
          <a:prstGeom prst="bentConnector2">
            <a:avLst/>
          </a:prstGeom>
          <a:ln>
            <a:tailEnd type="none"/>
          </a:ln>
        </p:spPr>
        <p:style>
          <a:lnRef idx="1">
            <a:schemeClr val="accent6"/>
          </a:lnRef>
          <a:fillRef idx="0">
            <a:schemeClr val="accent6"/>
          </a:fillRef>
          <a:effectRef idx="0">
            <a:schemeClr val="accent6"/>
          </a:effectRef>
          <a:fontRef idx="minor">
            <a:schemeClr val="tx1"/>
          </a:fontRef>
        </p:style>
      </p:cxnSp>
      <p:cxnSp>
        <p:nvCxnSpPr>
          <p:cNvPr id="100" name="直線矢印コネクタ 99">
            <a:extLst>
              <a:ext uri="{FF2B5EF4-FFF2-40B4-BE49-F238E27FC236}">
                <a16:creationId xmlns:a16="http://schemas.microsoft.com/office/drawing/2014/main" id="{CCB39025-4FB0-4065-B58B-B9BEE1D4B82B}"/>
              </a:ext>
            </a:extLst>
          </p:cNvPr>
          <p:cNvCxnSpPr>
            <a:cxnSpLocks/>
            <a:stCxn id="37" idx="2"/>
            <a:endCxn id="8" idx="0"/>
          </p:cNvCxnSpPr>
          <p:nvPr/>
        </p:nvCxnSpPr>
        <p:spPr>
          <a:xfrm>
            <a:off x="9389407" y="3643282"/>
            <a:ext cx="0" cy="212758"/>
          </a:xfrm>
          <a:prstGeom prst="straightConnector1">
            <a:avLst/>
          </a:prstGeom>
          <a:ln>
            <a:tailEnd type="none"/>
          </a:ln>
        </p:spPr>
        <p:style>
          <a:lnRef idx="1">
            <a:schemeClr val="accent6"/>
          </a:lnRef>
          <a:fillRef idx="0">
            <a:schemeClr val="accent6"/>
          </a:fillRef>
          <a:effectRef idx="0">
            <a:schemeClr val="accent6"/>
          </a:effectRef>
          <a:fontRef idx="minor">
            <a:schemeClr val="tx1"/>
          </a:fontRef>
        </p:style>
      </p:cxnSp>
      <p:cxnSp>
        <p:nvCxnSpPr>
          <p:cNvPr id="104" name="直線矢印コネクタ 50">
            <a:extLst>
              <a:ext uri="{FF2B5EF4-FFF2-40B4-BE49-F238E27FC236}">
                <a16:creationId xmlns:a16="http://schemas.microsoft.com/office/drawing/2014/main" id="{397801A1-1BB9-4774-B35F-14272A4A707B}"/>
              </a:ext>
            </a:extLst>
          </p:cNvPr>
          <p:cNvCxnSpPr>
            <a:cxnSpLocks/>
            <a:stCxn id="8" idx="2"/>
            <a:endCxn id="9" idx="0"/>
          </p:cNvCxnSpPr>
          <p:nvPr/>
        </p:nvCxnSpPr>
        <p:spPr>
          <a:xfrm rot="16200000" flipH="1">
            <a:off x="9736262" y="4025634"/>
            <a:ext cx="419594" cy="1113305"/>
          </a:xfrm>
          <a:prstGeom prst="bentConnector3">
            <a:avLst>
              <a:gd name="adj1" fmla="val 50000"/>
            </a:avLst>
          </a:prstGeom>
          <a:ln>
            <a:tailEnd type="none"/>
          </a:ln>
        </p:spPr>
        <p:style>
          <a:lnRef idx="1">
            <a:schemeClr val="accent6"/>
          </a:lnRef>
          <a:fillRef idx="0">
            <a:schemeClr val="accent6"/>
          </a:fillRef>
          <a:effectRef idx="0">
            <a:schemeClr val="accent6"/>
          </a:effectRef>
          <a:fontRef idx="minor">
            <a:schemeClr val="tx1"/>
          </a:fontRef>
        </p:style>
      </p:cxnSp>
      <p:cxnSp>
        <p:nvCxnSpPr>
          <p:cNvPr id="112" name="直線矢印コネクタ 111">
            <a:extLst>
              <a:ext uri="{FF2B5EF4-FFF2-40B4-BE49-F238E27FC236}">
                <a16:creationId xmlns:a16="http://schemas.microsoft.com/office/drawing/2014/main" id="{28831D67-B1DA-41D4-AD5D-782DA6053B79}"/>
              </a:ext>
            </a:extLst>
          </p:cNvPr>
          <p:cNvCxnSpPr>
            <a:cxnSpLocks/>
            <a:stCxn id="9" idx="2"/>
            <a:endCxn id="80" idx="0"/>
          </p:cNvCxnSpPr>
          <p:nvPr/>
        </p:nvCxnSpPr>
        <p:spPr>
          <a:xfrm>
            <a:off x="10502712" y="5308534"/>
            <a:ext cx="0" cy="153583"/>
          </a:xfrm>
          <a:prstGeom prst="straightConnector1">
            <a:avLst/>
          </a:prstGeom>
          <a:ln>
            <a:tailEnd type="none"/>
          </a:ln>
        </p:spPr>
        <p:style>
          <a:lnRef idx="1">
            <a:schemeClr val="accent6"/>
          </a:lnRef>
          <a:fillRef idx="0">
            <a:schemeClr val="accent6"/>
          </a:fillRef>
          <a:effectRef idx="0">
            <a:schemeClr val="accent6"/>
          </a:effectRef>
          <a:fontRef idx="minor">
            <a:schemeClr val="tx1"/>
          </a:fontRef>
        </p:style>
      </p:cxnSp>
      <p:sp>
        <p:nvSpPr>
          <p:cNvPr id="124" name="正方形/長方形 123">
            <a:extLst>
              <a:ext uri="{FF2B5EF4-FFF2-40B4-BE49-F238E27FC236}">
                <a16:creationId xmlns:a16="http://schemas.microsoft.com/office/drawing/2014/main" id="{22B5DC11-E31D-4F6D-8693-1229C083A66F}"/>
              </a:ext>
            </a:extLst>
          </p:cNvPr>
          <p:cNvSpPr/>
          <p:nvPr/>
        </p:nvSpPr>
        <p:spPr>
          <a:xfrm>
            <a:off x="7315199" y="4792084"/>
            <a:ext cx="1921806" cy="51645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a:t>管理台帳</a:t>
            </a:r>
          </a:p>
        </p:txBody>
      </p:sp>
      <p:cxnSp>
        <p:nvCxnSpPr>
          <p:cNvPr id="125" name="直線矢印コネクタ 50">
            <a:extLst>
              <a:ext uri="{FF2B5EF4-FFF2-40B4-BE49-F238E27FC236}">
                <a16:creationId xmlns:a16="http://schemas.microsoft.com/office/drawing/2014/main" id="{4501A998-4321-4CB2-B419-88F33013278C}"/>
              </a:ext>
            </a:extLst>
          </p:cNvPr>
          <p:cNvCxnSpPr>
            <a:cxnSpLocks/>
            <a:stCxn id="8" idx="2"/>
            <a:endCxn id="124" idx="0"/>
          </p:cNvCxnSpPr>
          <p:nvPr/>
        </p:nvCxnSpPr>
        <p:spPr>
          <a:xfrm rot="5400000">
            <a:off x="8622958" y="4025635"/>
            <a:ext cx="419594" cy="1113305"/>
          </a:xfrm>
          <a:prstGeom prst="bentConnector3">
            <a:avLst>
              <a:gd name="adj1" fmla="val 50000"/>
            </a:avLst>
          </a:prstGeom>
          <a:ln>
            <a:tailEnd type="none"/>
          </a:ln>
        </p:spPr>
        <p:style>
          <a:lnRef idx="1">
            <a:schemeClr val="accent6"/>
          </a:lnRef>
          <a:fillRef idx="0">
            <a:schemeClr val="accent6"/>
          </a:fillRef>
          <a:effectRef idx="0">
            <a:schemeClr val="accent6"/>
          </a:effectRef>
          <a:fontRef idx="minor">
            <a:schemeClr val="tx1"/>
          </a:fontRef>
        </p:style>
      </p:cxnSp>
      <p:sp>
        <p:nvSpPr>
          <p:cNvPr id="38" name="正方形/長方形 37">
            <a:extLst>
              <a:ext uri="{FF2B5EF4-FFF2-40B4-BE49-F238E27FC236}">
                <a16:creationId xmlns:a16="http://schemas.microsoft.com/office/drawing/2014/main" id="{C2B3827F-4C8B-4804-AD8D-B68FC21ED85B}"/>
              </a:ext>
            </a:extLst>
          </p:cNvPr>
          <p:cNvSpPr/>
          <p:nvPr/>
        </p:nvSpPr>
        <p:spPr>
          <a:xfrm>
            <a:off x="2884397" y="6135326"/>
            <a:ext cx="2074208" cy="51645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スクリプト</a:t>
            </a:r>
            <a:endParaRPr kumimoji="1" lang="ja-JP" altLang="en-US" sz="1400" dirty="0"/>
          </a:p>
        </p:txBody>
      </p:sp>
      <p:cxnSp>
        <p:nvCxnSpPr>
          <p:cNvPr id="39" name="直線矢印コネクタ 38">
            <a:extLst>
              <a:ext uri="{FF2B5EF4-FFF2-40B4-BE49-F238E27FC236}">
                <a16:creationId xmlns:a16="http://schemas.microsoft.com/office/drawing/2014/main" id="{871A4492-1713-423E-AB00-3D1B35CB99F8}"/>
              </a:ext>
            </a:extLst>
          </p:cNvPr>
          <p:cNvCxnSpPr>
            <a:cxnSpLocks/>
            <a:stCxn id="59" idx="2"/>
            <a:endCxn id="38" idx="0"/>
          </p:cNvCxnSpPr>
          <p:nvPr/>
        </p:nvCxnSpPr>
        <p:spPr>
          <a:xfrm>
            <a:off x="3921501" y="5978567"/>
            <a:ext cx="0" cy="15675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1CB91FD2-7E50-4F80-B07E-ACC02E30C29A}"/>
              </a:ext>
            </a:extLst>
          </p:cNvPr>
          <p:cNvSpPr>
            <a:spLocks noGrp="1"/>
          </p:cNvSpPr>
          <p:nvPr>
            <p:ph type="title"/>
          </p:nvPr>
        </p:nvSpPr>
        <p:spPr/>
        <p:txBody>
          <a:bodyPr/>
          <a:lstStyle/>
          <a:p>
            <a:r>
              <a:rPr lang="ja-JP" altLang="en-US" dirty="0"/>
              <a:t>何を管理するか（おまけ）</a:t>
            </a:r>
          </a:p>
        </p:txBody>
      </p:sp>
      <p:sp>
        <p:nvSpPr>
          <p:cNvPr id="3" name="コンテンツ プレースホルダー 2">
            <a:extLst>
              <a:ext uri="{FF2B5EF4-FFF2-40B4-BE49-F238E27FC236}">
                <a16:creationId xmlns:a16="http://schemas.microsoft.com/office/drawing/2014/main" id="{436A9331-7B29-4AB6-9637-0BD375E368DE}"/>
              </a:ext>
            </a:extLst>
          </p:cNvPr>
          <p:cNvSpPr>
            <a:spLocks noGrp="1"/>
          </p:cNvSpPr>
          <p:nvPr>
            <p:ph idx="1"/>
          </p:nvPr>
        </p:nvSpPr>
        <p:spPr>
          <a:xfrm>
            <a:off x="838200" y="1666659"/>
            <a:ext cx="10515600" cy="1007230"/>
          </a:xfrm>
        </p:spPr>
        <p:txBody>
          <a:bodyPr>
            <a:normAutofit/>
          </a:bodyPr>
          <a:lstStyle/>
          <a:p>
            <a:pPr marL="0" indent="0">
              <a:buNone/>
            </a:pPr>
            <a:r>
              <a:rPr lang="ja-JP" altLang="en-US" sz="1800" dirty="0"/>
              <a:t>スクリプト仕様決定や設計および作成にあたり、本来であればガイドラインが必要となる。新規作成時や変更時にガイドラインを参考に、設計書およびソースコードを修正する。</a:t>
            </a:r>
          </a:p>
        </p:txBody>
      </p:sp>
      <p:sp>
        <p:nvSpPr>
          <p:cNvPr id="6" name="吹き出し: 四角形 5">
            <a:extLst>
              <a:ext uri="{FF2B5EF4-FFF2-40B4-BE49-F238E27FC236}">
                <a16:creationId xmlns:a16="http://schemas.microsoft.com/office/drawing/2014/main" id="{55DB4E25-73AC-4615-914D-80C172BA2D57}"/>
              </a:ext>
            </a:extLst>
          </p:cNvPr>
          <p:cNvSpPr/>
          <p:nvPr/>
        </p:nvSpPr>
        <p:spPr>
          <a:xfrm>
            <a:off x="5381522" y="4131558"/>
            <a:ext cx="1580226" cy="592708"/>
          </a:xfrm>
          <a:prstGeom prst="wedgeRectCallout">
            <a:avLst>
              <a:gd name="adj1" fmla="val -75327"/>
              <a:gd name="adj2" fmla="val 10294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400" dirty="0"/>
              <a:t>自動化</a:t>
            </a:r>
            <a:endParaRPr kumimoji="1" lang="en-US" altLang="ja-JP" sz="1400" dirty="0"/>
          </a:p>
          <a:p>
            <a:pPr algn="ctr"/>
            <a:r>
              <a:rPr lang="ja-JP" altLang="en-US" sz="1400" dirty="0"/>
              <a:t>ガイドライン</a:t>
            </a:r>
            <a:endParaRPr kumimoji="1" lang="ja-JP" altLang="en-US" sz="1400" dirty="0"/>
          </a:p>
        </p:txBody>
      </p:sp>
      <p:sp>
        <p:nvSpPr>
          <p:cNvPr id="28" name="吹き出し: 四角形 27">
            <a:extLst>
              <a:ext uri="{FF2B5EF4-FFF2-40B4-BE49-F238E27FC236}">
                <a16:creationId xmlns:a16="http://schemas.microsoft.com/office/drawing/2014/main" id="{6DFD4E00-8F00-49EC-BE94-A564A5FDF4E8}"/>
              </a:ext>
            </a:extLst>
          </p:cNvPr>
          <p:cNvSpPr/>
          <p:nvPr/>
        </p:nvSpPr>
        <p:spPr>
          <a:xfrm>
            <a:off x="5381522" y="5604762"/>
            <a:ext cx="1580226" cy="592708"/>
          </a:xfrm>
          <a:prstGeom prst="wedgeRectCallout">
            <a:avLst>
              <a:gd name="adj1" fmla="val -75327"/>
              <a:gd name="adj2" fmla="val 10294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400" dirty="0"/>
              <a:t>コーディング</a:t>
            </a:r>
            <a:endParaRPr kumimoji="1" lang="en-US" altLang="ja-JP" sz="1400" dirty="0"/>
          </a:p>
          <a:p>
            <a:pPr algn="ctr"/>
            <a:r>
              <a:rPr kumimoji="1" lang="ja-JP" altLang="en-US" sz="1400" dirty="0"/>
              <a:t>ガイドライン</a:t>
            </a:r>
          </a:p>
        </p:txBody>
      </p:sp>
      <p:sp>
        <p:nvSpPr>
          <p:cNvPr id="29" name="吹き出し: 四角形 28">
            <a:extLst>
              <a:ext uri="{FF2B5EF4-FFF2-40B4-BE49-F238E27FC236}">
                <a16:creationId xmlns:a16="http://schemas.microsoft.com/office/drawing/2014/main" id="{1B51BEA2-712C-4EA4-9E2D-CA5D0809BBF3}"/>
              </a:ext>
            </a:extLst>
          </p:cNvPr>
          <p:cNvSpPr/>
          <p:nvPr/>
        </p:nvSpPr>
        <p:spPr>
          <a:xfrm>
            <a:off x="5381522" y="4131558"/>
            <a:ext cx="1580226" cy="592708"/>
          </a:xfrm>
          <a:prstGeom prst="wedgeRectCallout">
            <a:avLst>
              <a:gd name="adj1" fmla="val -74203"/>
              <a:gd name="adj2" fmla="val 2077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400" dirty="0"/>
              <a:t>自動化</a:t>
            </a:r>
            <a:endParaRPr kumimoji="1" lang="en-US" altLang="ja-JP" sz="1400" dirty="0"/>
          </a:p>
          <a:p>
            <a:pPr algn="ctr"/>
            <a:r>
              <a:rPr lang="ja-JP" altLang="en-US" sz="1400" dirty="0"/>
              <a:t>ガイドライン</a:t>
            </a:r>
            <a:endParaRPr kumimoji="1" lang="ja-JP" altLang="en-US" sz="1400" dirty="0"/>
          </a:p>
        </p:txBody>
      </p:sp>
    </p:spTree>
    <p:extLst>
      <p:ext uri="{BB962C8B-B14F-4D97-AF65-F5344CB8AC3E}">
        <p14:creationId xmlns:p14="http://schemas.microsoft.com/office/powerpoint/2010/main" val="645809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736B8674-CD4E-4941-A012-01E530F7A821}"/>
              </a:ext>
            </a:extLst>
          </p:cNvPr>
          <p:cNvSpPr>
            <a:spLocks noGrp="1"/>
          </p:cNvSpPr>
          <p:nvPr>
            <p:ph type="title"/>
          </p:nvPr>
        </p:nvSpPr>
        <p:spPr/>
        <p:txBody>
          <a:bodyPr/>
          <a:lstStyle/>
          <a:p>
            <a:r>
              <a:rPr lang="ja-JP" altLang="en-US" dirty="0"/>
              <a:t>どう管理するか</a:t>
            </a:r>
          </a:p>
        </p:txBody>
      </p:sp>
      <p:sp>
        <p:nvSpPr>
          <p:cNvPr id="9" name="コンテンツ プレースホルダー 8">
            <a:extLst>
              <a:ext uri="{FF2B5EF4-FFF2-40B4-BE49-F238E27FC236}">
                <a16:creationId xmlns:a16="http://schemas.microsoft.com/office/drawing/2014/main" id="{01AED1F0-E8BD-4F8E-89F6-0E2CB1254CF1}"/>
              </a:ext>
            </a:extLst>
          </p:cNvPr>
          <p:cNvSpPr>
            <a:spLocks noGrp="1"/>
          </p:cNvSpPr>
          <p:nvPr>
            <p:ph idx="1"/>
          </p:nvPr>
        </p:nvSpPr>
        <p:spPr/>
        <p:txBody>
          <a:bodyPr>
            <a:normAutofit fontScale="70000" lnSpcReduction="20000"/>
          </a:bodyPr>
          <a:lstStyle/>
          <a:p>
            <a:pPr marL="0" indent="0">
              <a:buNone/>
            </a:pPr>
            <a:r>
              <a:rPr lang="ja-JP" altLang="en-US" dirty="0"/>
              <a:t>管理する対象に応じて、それぞれ管理方法の検討が必要になる。</a:t>
            </a:r>
            <a:endParaRPr lang="en-US" altLang="ja-JP" dirty="0"/>
          </a:p>
          <a:p>
            <a:pPr marL="0" indent="0">
              <a:buNone/>
            </a:pPr>
            <a:endParaRPr lang="en-US" altLang="ja-JP" dirty="0"/>
          </a:p>
          <a:p>
            <a:r>
              <a:rPr lang="ja-JP" altLang="en-US" dirty="0"/>
              <a:t>案件固有</a:t>
            </a:r>
            <a:endParaRPr lang="en-US" altLang="ja-JP" dirty="0"/>
          </a:p>
          <a:p>
            <a:pPr lvl="1"/>
            <a:r>
              <a:rPr lang="ja-JP" altLang="en-US" dirty="0"/>
              <a:t>スクリプト</a:t>
            </a:r>
            <a:endParaRPr lang="en-US" altLang="ja-JP" dirty="0"/>
          </a:p>
          <a:p>
            <a:pPr marL="914400" lvl="2" indent="0">
              <a:buNone/>
            </a:pPr>
            <a:r>
              <a:rPr lang="ja-JP" altLang="en-US" dirty="0"/>
              <a:t>サーバ上で稼働しているソースコード・定義ファイルとその原本の管理方法。サーバ台数に応じて管理対象が増えるような場合、コードのデグレが発生しないような管理方法を検討する。</a:t>
            </a:r>
            <a:endParaRPr lang="en-US" altLang="ja-JP" dirty="0"/>
          </a:p>
          <a:p>
            <a:pPr marL="914400" lvl="2" indent="0">
              <a:buNone/>
            </a:pPr>
            <a:endParaRPr lang="en-US" altLang="ja-JP" dirty="0"/>
          </a:p>
          <a:p>
            <a:pPr lvl="1"/>
            <a:r>
              <a:rPr lang="ja-JP" altLang="en-US" dirty="0"/>
              <a:t>スクリプト仕様書・設計書</a:t>
            </a:r>
            <a:endParaRPr lang="en-US" altLang="ja-JP" dirty="0"/>
          </a:p>
          <a:p>
            <a:pPr marL="914400" lvl="2" indent="0">
              <a:buNone/>
            </a:pPr>
            <a:r>
              <a:rPr lang="ja-JP" altLang="en-US" dirty="0"/>
              <a:t>仕様書→設計書→スクリプトのどこで変更が発生したとしても、一貫性を保って変更が反映されるような管理方法を検討する。</a:t>
            </a:r>
            <a:endParaRPr lang="en-US" altLang="ja-JP" dirty="0"/>
          </a:p>
          <a:p>
            <a:pPr marL="914400" lvl="2" indent="0">
              <a:buNone/>
            </a:pPr>
            <a:endParaRPr lang="en-US" altLang="ja-JP" dirty="0"/>
          </a:p>
          <a:p>
            <a:r>
              <a:rPr lang="ja-JP" altLang="en-US" dirty="0"/>
              <a:t>案件共通</a:t>
            </a:r>
            <a:endParaRPr lang="en-US" altLang="ja-JP" dirty="0"/>
          </a:p>
          <a:p>
            <a:pPr lvl="1"/>
            <a:r>
              <a:rPr lang="ja-JP" altLang="en-US" dirty="0"/>
              <a:t>共通モジュール</a:t>
            </a:r>
            <a:endParaRPr lang="en-US" altLang="ja-JP" dirty="0"/>
          </a:p>
          <a:p>
            <a:pPr marL="914400" lvl="2" indent="0">
              <a:buNone/>
            </a:pPr>
            <a:r>
              <a:rPr lang="ja-JP" altLang="en-US" sz="1700" dirty="0"/>
              <a:t>全案件のスクリプトで共通的に利用されているモジュールに変更が発生した場合、どのようなプロセスで変更を反映するかを検討する。案件側からの変更を共通モジュールとして組み込み、各案件に展開する等。</a:t>
            </a:r>
            <a:endParaRPr lang="en-US" altLang="ja-JP" sz="1700" dirty="0"/>
          </a:p>
          <a:p>
            <a:pPr marL="914400" lvl="2" indent="0">
              <a:buNone/>
            </a:pPr>
            <a:endParaRPr lang="en-US" altLang="ja-JP" sz="1700" dirty="0"/>
          </a:p>
          <a:p>
            <a:pPr lvl="1"/>
            <a:r>
              <a:rPr lang="ja-JP" altLang="en-US" dirty="0"/>
              <a:t>ガイドライン</a:t>
            </a:r>
            <a:endParaRPr lang="en-US" altLang="ja-JP" dirty="0"/>
          </a:p>
          <a:p>
            <a:pPr marL="914400" lvl="2" indent="0">
              <a:buNone/>
            </a:pPr>
            <a:r>
              <a:rPr lang="ja-JP" altLang="en-US" sz="1600" dirty="0"/>
              <a:t>ガイドラインに変更が発生した場合、どのタイミングでガイドラインを反映する必要があるかを検討する。また、案件側に対するガイドラインの普及方法等。</a:t>
            </a:r>
            <a:endParaRPr lang="en-US" altLang="ja-JP" sz="1600" dirty="0"/>
          </a:p>
        </p:txBody>
      </p:sp>
    </p:spTree>
    <p:extLst>
      <p:ext uri="{BB962C8B-B14F-4D97-AF65-F5344CB8AC3E}">
        <p14:creationId xmlns:p14="http://schemas.microsoft.com/office/powerpoint/2010/main" val="146944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E80F17-CDC0-4134-BAC9-C0798425FE62}"/>
              </a:ext>
            </a:extLst>
          </p:cNvPr>
          <p:cNvSpPr>
            <a:spLocks noGrp="1"/>
          </p:cNvSpPr>
          <p:nvPr>
            <p:ph type="title"/>
          </p:nvPr>
        </p:nvSpPr>
        <p:spPr/>
        <p:txBody>
          <a:bodyPr/>
          <a:lstStyle/>
          <a:p>
            <a:r>
              <a:rPr kumimoji="1" lang="ja-JP" altLang="en-US" dirty="0"/>
              <a:t>何を、どう管理するか</a:t>
            </a:r>
          </a:p>
        </p:txBody>
      </p:sp>
      <p:sp>
        <p:nvSpPr>
          <p:cNvPr id="3" name="コンテンツ プレースホルダー 2">
            <a:extLst>
              <a:ext uri="{FF2B5EF4-FFF2-40B4-BE49-F238E27FC236}">
                <a16:creationId xmlns:a16="http://schemas.microsoft.com/office/drawing/2014/main" id="{30782A3F-2722-4CF2-9E3C-3B47CBCA93CE}"/>
              </a:ext>
            </a:extLst>
          </p:cNvPr>
          <p:cNvSpPr>
            <a:spLocks noGrp="1"/>
          </p:cNvSpPr>
          <p:nvPr>
            <p:ph idx="1"/>
          </p:nvPr>
        </p:nvSpPr>
        <p:spPr/>
        <p:txBody>
          <a:bodyPr>
            <a:normAutofit/>
          </a:bodyPr>
          <a:lstStyle/>
          <a:p>
            <a:pPr marL="0" indent="0">
              <a:buNone/>
            </a:pPr>
            <a:r>
              <a:rPr kumimoji="1" lang="ja-JP" altLang="en-US" sz="2000" dirty="0"/>
              <a:t>効率化、自動化を進めるうえで欠かせない「スクリプト</a:t>
            </a:r>
            <a:r>
              <a:rPr lang="ja-JP" altLang="en-US" sz="2000" dirty="0"/>
              <a:t>」の管理方法について、管理対象となる範囲とその管理方法について検討した。</a:t>
            </a:r>
            <a:endParaRPr lang="en-US" altLang="ja-JP" sz="2000" dirty="0"/>
          </a:p>
          <a:p>
            <a:pPr marL="0" indent="0">
              <a:buNone/>
            </a:pPr>
            <a:endParaRPr lang="en-US" altLang="ja-JP" sz="2000" dirty="0"/>
          </a:p>
          <a:p>
            <a:pPr marL="0" indent="0">
              <a:buNone/>
            </a:pPr>
            <a:r>
              <a:rPr lang="ja-JP" altLang="en-US" sz="2000" dirty="0"/>
              <a:t>運用においてスクリプトを使う上で、</a:t>
            </a:r>
            <a:endParaRPr lang="en-US" altLang="ja-JP" sz="2000" dirty="0"/>
          </a:p>
          <a:p>
            <a:pPr lvl="1"/>
            <a:r>
              <a:rPr lang="ja-JP" altLang="en-US" sz="2000" dirty="0"/>
              <a:t>何を管理するべきか（管理範囲）</a:t>
            </a:r>
            <a:endParaRPr lang="en-US" altLang="ja-JP" sz="2000" dirty="0"/>
          </a:p>
          <a:p>
            <a:pPr lvl="1"/>
            <a:r>
              <a:rPr lang="ja-JP" altLang="en-US" sz="2000" dirty="0"/>
              <a:t>どう管理するべきか（管理方法）</a:t>
            </a:r>
            <a:endParaRPr lang="en-US" altLang="ja-JP" sz="2000" dirty="0"/>
          </a:p>
          <a:p>
            <a:pPr marL="0" indent="0">
              <a:buNone/>
            </a:pPr>
            <a:r>
              <a:rPr lang="ja-JP" altLang="en-US" sz="2000" dirty="0"/>
              <a:t>を説明する。</a:t>
            </a:r>
            <a:endParaRPr lang="en-US" altLang="ja-JP" sz="2000" dirty="0"/>
          </a:p>
          <a:p>
            <a:pPr marL="0" indent="0">
              <a:buNone/>
            </a:pPr>
            <a:endParaRPr lang="en-US" altLang="ja-JP" sz="2000" dirty="0"/>
          </a:p>
          <a:p>
            <a:pPr marL="0" indent="0">
              <a:buNone/>
            </a:pPr>
            <a:r>
              <a:rPr lang="ja-JP" altLang="en-US" sz="2000" dirty="0"/>
              <a:t>なお、「スクリプト」はコンパイル不要な「インタプリタ言語」を指すものとする。</a:t>
            </a:r>
            <a:endParaRPr lang="en-US" altLang="ja-JP" sz="2000" dirty="0"/>
          </a:p>
        </p:txBody>
      </p:sp>
    </p:spTree>
    <p:extLst>
      <p:ext uri="{BB962C8B-B14F-4D97-AF65-F5344CB8AC3E}">
        <p14:creationId xmlns:p14="http://schemas.microsoft.com/office/powerpoint/2010/main" val="4223568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吹き出し: 四角形 33">
            <a:extLst>
              <a:ext uri="{FF2B5EF4-FFF2-40B4-BE49-F238E27FC236}">
                <a16:creationId xmlns:a16="http://schemas.microsoft.com/office/drawing/2014/main" id="{5193A212-176F-413F-937E-368A515932C8}"/>
              </a:ext>
            </a:extLst>
          </p:cNvPr>
          <p:cNvSpPr/>
          <p:nvPr/>
        </p:nvSpPr>
        <p:spPr>
          <a:xfrm>
            <a:off x="6357772" y="3083835"/>
            <a:ext cx="4861264" cy="3409040"/>
          </a:xfrm>
          <a:prstGeom prst="wedgeRectCallout">
            <a:avLst>
              <a:gd name="adj1" fmla="val -94669"/>
              <a:gd name="adj2" fmla="val -4845"/>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kumimoji="1" lang="ja-JP" altLang="en-US" dirty="0"/>
              <a:t>スクリプト</a:t>
            </a:r>
          </a:p>
        </p:txBody>
      </p:sp>
      <p:sp>
        <p:nvSpPr>
          <p:cNvPr id="2" name="タイトル 1">
            <a:extLst>
              <a:ext uri="{FF2B5EF4-FFF2-40B4-BE49-F238E27FC236}">
                <a16:creationId xmlns:a16="http://schemas.microsoft.com/office/drawing/2014/main" id="{5DA02846-7007-496D-ADF1-8746EBB95C49}"/>
              </a:ext>
            </a:extLst>
          </p:cNvPr>
          <p:cNvSpPr>
            <a:spLocks noGrp="1"/>
          </p:cNvSpPr>
          <p:nvPr>
            <p:ph type="title"/>
          </p:nvPr>
        </p:nvSpPr>
        <p:spPr/>
        <p:txBody>
          <a:bodyPr/>
          <a:lstStyle/>
          <a:p>
            <a:r>
              <a:rPr kumimoji="1" lang="ja-JP" altLang="en-US" dirty="0"/>
              <a:t>何を管理するか</a:t>
            </a:r>
          </a:p>
        </p:txBody>
      </p:sp>
      <p:sp>
        <p:nvSpPr>
          <p:cNvPr id="8" name="コンテンツ プレースホルダー 7">
            <a:extLst>
              <a:ext uri="{FF2B5EF4-FFF2-40B4-BE49-F238E27FC236}">
                <a16:creationId xmlns:a16="http://schemas.microsoft.com/office/drawing/2014/main" id="{B96DB777-829B-4893-81C0-859B1BBCF843}"/>
              </a:ext>
            </a:extLst>
          </p:cNvPr>
          <p:cNvSpPr>
            <a:spLocks noGrp="1"/>
          </p:cNvSpPr>
          <p:nvPr>
            <p:ph sz="half" idx="1"/>
          </p:nvPr>
        </p:nvSpPr>
        <p:spPr>
          <a:xfrm>
            <a:off x="838200" y="1825625"/>
            <a:ext cx="5181600" cy="1046952"/>
          </a:xfrm>
        </p:spPr>
        <p:txBody>
          <a:bodyPr>
            <a:normAutofit/>
          </a:bodyPr>
          <a:lstStyle/>
          <a:p>
            <a:pPr marL="0" indent="0">
              <a:buNone/>
            </a:pPr>
            <a:r>
              <a:rPr lang="ja-JP" altLang="en-US" sz="2000" dirty="0"/>
              <a:t>「スクリプト」は、「入力」を受け取って、「処理」して「出力」する。</a:t>
            </a:r>
          </a:p>
          <a:p>
            <a:pPr marL="0" indent="0">
              <a:buNone/>
            </a:pPr>
            <a:endParaRPr lang="ja-JP" altLang="en-US" sz="2000" dirty="0"/>
          </a:p>
        </p:txBody>
      </p:sp>
      <p:sp>
        <p:nvSpPr>
          <p:cNvPr id="9" name="コンテンツ プレースホルダー 8">
            <a:extLst>
              <a:ext uri="{FF2B5EF4-FFF2-40B4-BE49-F238E27FC236}">
                <a16:creationId xmlns:a16="http://schemas.microsoft.com/office/drawing/2014/main" id="{690D6F25-6ABB-4A6E-8A80-9C9BFE6550E5}"/>
              </a:ext>
            </a:extLst>
          </p:cNvPr>
          <p:cNvSpPr>
            <a:spLocks noGrp="1"/>
          </p:cNvSpPr>
          <p:nvPr>
            <p:ph sz="half" idx="2"/>
          </p:nvPr>
        </p:nvSpPr>
        <p:spPr>
          <a:xfrm>
            <a:off x="6172200" y="1825625"/>
            <a:ext cx="5181600" cy="1046952"/>
          </a:xfrm>
        </p:spPr>
        <p:txBody>
          <a:bodyPr>
            <a:normAutofit/>
          </a:bodyPr>
          <a:lstStyle/>
          <a:p>
            <a:pPr marL="0" indent="0">
              <a:buNone/>
            </a:pPr>
            <a:r>
              <a:rPr lang="ja-JP" altLang="en-US" sz="2000" dirty="0"/>
              <a:t>スクリプト内部では様々な「処理」を行っており、主には下記のような要素で構成される。</a:t>
            </a:r>
          </a:p>
        </p:txBody>
      </p:sp>
      <p:sp>
        <p:nvSpPr>
          <p:cNvPr id="4" name="正方形/長方形 3">
            <a:extLst>
              <a:ext uri="{FF2B5EF4-FFF2-40B4-BE49-F238E27FC236}">
                <a16:creationId xmlns:a16="http://schemas.microsoft.com/office/drawing/2014/main" id="{7B120377-D336-463D-A861-7A521C8ADAB3}"/>
              </a:ext>
            </a:extLst>
          </p:cNvPr>
          <p:cNvSpPr/>
          <p:nvPr/>
        </p:nvSpPr>
        <p:spPr>
          <a:xfrm>
            <a:off x="6480210" y="5827457"/>
            <a:ext cx="4382402" cy="51645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プラットフォーム</a:t>
            </a:r>
            <a:r>
              <a:rPr lang="en-US" altLang="ja-JP" sz="1400" dirty="0"/>
              <a:t>(</a:t>
            </a:r>
            <a:r>
              <a:rPr lang="en-US" altLang="ja-JP" sz="1400" dirty="0" err="1"/>
              <a:t>Powershell</a:t>
            </a:r>
            <a:r>
              <a:rPr lang="en-US" altLang="ja-JP" sz="1400" dirty="0"/>
              <a:t>, Python </a:t>
            </a:r>
            <a:r>
              <a:rPr lang="en-US" altLang="ja-JP" sz="1400" dirty="0" err="1"/>
              <a:t>etc</a:t>
            </a:r>
            <a:r>
              <a:rPr lang="en-US" altLang="ja-JP" sz="1400" dirty="0"/>
              <a:t>…)</a:t>
            </a:r>
            <a:endParaRPr kumimoji="1" lang="ja-JP" altLang="en-US" sz="1400" dirty="0"/>
          </a:p>
        </p:txBody>
      </p:sp>
      <p:sp>
        <p:nvSpPr>
          <p:cNvPr id="5" name="正方形/長方形 4">
            <a:extLst>
              <a:ext uri="{FF2B5EF4-FFF2-40B4-BE49-F238E27FC236}">
                <a16:creationId xmlns:a16="http://schemas.microsoft.com/office/drawing/2014/main" id="{4C5B9CD4-3C0E-49FA-A2F8-69977448CE89}"/>
              </a:ext>
            </a:extLst>
          </p:cNvPr>
          <p:cNvSpPr/>
          <p:nvPr/>
        </p:nvSpPr>
        <p:spPr>
          <a:xfrm>
            <a:off x="6480210" y="3727151"/>
            <a:ext cx="2074208" cy="39394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ソースコード</a:t>
            </a:r>
            <a:endParaRPr kumimoji="1" lang="ja-JP" altLang="en-US" sz="1400" dirty="0"/>
          </a:p>
        </p:txBody>
      </p:sp>
      <p:sp>
        <p:nvSpPr>
          <p:cNvPr id="6" name="正方形/長方形 5">
            <a:extLst>
              <a:ext uri="{FF2B5EF4-FFF2-40B4-BE49-F238E27FC236}">
                <a16:creationId xmlns:a16="http://schemas.microsoft.com/office/drawing/2014/main" id="{988763E3-3AC6-49BB-950B-7F7C27626192}"/>
              </a:ext>
            </a:extLst>
          </p:cNvPr>
          <p:cNvSpPr/>
          <p:nvPr/>
        </p:nvSpPr>
        <p:spPr>
          <a:xfrm>
            <a:off x="8788404" y="4290569"/>
            <a:ext cx="2074208" cy="39394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定義ファイル</a:t>
            </a:r>
            <a:endParaRPr kumimoji="1" lang="ja-JP" altLang="en-US" sz="1400" dirty="0"/>
          </a:p>
        </p:txBody>
      </p:sp>
      <p:sp>
        <p:nvSpPr>
          <p:cNvPr id="7" name="正方形/長方形 6">
            <a:extLst>
              <a:ext uri="{FF2B5EF4-FFF2-40B4-BE49-F238E27FC236}">
                <a16:creationId xmlns:a16="http://schemas.microsoft.com/office/drawing/2014/main" id="{BB626ECC-CB7B-43E6-B269-7F188678F60F}"/>
              </a:ext>
            </a:extLst>
          </p:cNvPr>
          <p:cNvSpPr/>
          <p:nvPr/>
        </p:nvSpPr>
        <p:spPr>
          <a:xfrm>
            <a:off x="8788404" y="4728941"/>
            <a:ext cx="2074208" cy="39394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外部モジュール</a:t>
            </a:r>
            <a:endParaRPr kumimoji="1" lang="ja-JP" altLang="en-US" sz="1400" dirty="0"/>
          </a:p>
        </p:txBody>
      </p:sp>
      <p:sp>
        <p:nvSpPr>
          <p:cNvPr id="10" name="正方形/長方形 9">
            <a:extLst>
              <a:ext uri="{FF2B5EF4-FFF2-40B4-BE49-F238E27FC236}">
                <a16:creationId xmlns:a16="http://schemas.microsoft.com/office/drawing/2014/main" id="{A6E4F625-1947-467F-BC0C-9FAE4228409F}"/>
              </a:ext>
            </a:extLst>
          </p:cNvPr>
          <p:cNvSpPr/>
          <p:nvPr/>
        </p:nvSpPr>
        <p:spPr>
          <a:xfrm>
            <a:off x="2146052" y="4424713"/>
            <a:ext cx="2074208" cy="51645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処理</a:t>
            </a:r>
            <a:endParaRPr kumimoji="1" lang="ja-JP" altLang="en-US" sz="1400" dirty="0"/>
          </a:p>
        </p:txBody>
      </p:sp>
      <p:sp>
        <p:nvSpPr>
          <p:cNvPr id="11" name="正方形/長方形 10">
            <a:extLst>
              <a:ext uri="{FF2B5EF4-FFF2-40B4-BE49-F238E27FC236}">
                <a16:creationId xmlns:a16="http://schemas.microsoft.com/office/drawing/2014/main" id="{902DECCE-363D-4C4C-9805-8CCE8A0F2BF9}"/>
              </a:ext>
            </a:extLst>
          </p:cNvPr>
          <p:cNvSpPr/>
          <p:nvPr/>
        </p:nvSpPr>
        <p:spPr>
          <a:xfrm>
            <a:off x="8788404" y="5167313"/>
            <a:ext cx="2074208" cy="39394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内製モジュール</a:t>
            </a:r>
            <a:endParaRPr kumimoji="1" lang="ja-JP" altLang="en-US" sz="1400" dirty="0"/>
          </a:p>
        </p:txBody>
      </p:sp>
      <p:cxnSp>
        <p:nvCxnSpPr>
          <p:cNvPr id="12" name="直線矢印コネクタ 50">
            <a:extLst>
              <a:ext uri="{FF2B5EF4-FFF2-40B4-BE49-F238E27FC236}">
                <a16:creationId xmlns:a16="http://schemas.microsoft.com/office/drawing/2014/main" id="{06360F2A-6C25-497E-A7FF-4C5E7DC16E7B}"/>
              </a:ext>
            </a:extLst>
          </p:cNvPr>
          <p:cNvCxnSpPr>
            <a:cxnSpLocks/>
            <a:stCxn id="6" idx="1"/>
            <a:endCxn id="5" idx="2"/>
          </p:cNvCxnSpPr>
          <p:nvPr/>
        </p:nvCxnSpPr>
        <p:spPr>
          <a:xfrm rot="10800000">
            <a:off x="7517314" y="4121098"/>
            <a:ext cx="1271090" cy="366445"/>
          </a:xfrm>
          <a:prstGeom prst="bentConnector2">
            <a:avLst/>
          </a:prstGeom>
          <a:ln>
            <a:tailEnd type="none"/>
          </a:ln>
        </p:spPr>
        <p:style>
          <a:lnRef idx="1">
            <a:schemeClr val="accent6"/>
          </a:lnRef>
          <a:fillRef idx="0">
            <a:schemeClr val="accent6"/>
          </a:fillRef>
          <a:effectRef idx="0">
            <a:schemeClr val="accent6"/>
          </a:effectRef>
          <a:fontRef idx="minor">
            <a:schemeClr val="tx1"/>
          </a:fontRef>
        </p:style>
      </p:cxnSp>
      <p:cxnSp>
        <p:nvCxnSpPr>
          <p:cNvPr id="15" name="直線矢印コネクタ 50">
            <a:extLst>
              <a:ext uri="{FF2B5EF4-FFF2-40B4-BE49-F238E27FC236}">
                <a16:creationId xmlns:a16="http://schemas.microsoft.com/office/drawing/2014/main" id="{5630F6CD-56EB-45B5-AAD3-8CBFA0422B6A}"/>
              </a:ext>
            </a:extLst>
          </p:cNvPr>
          <p:cNvCxnSpPr>
            <a:cxnSpLocks/>
            <a:stCxn id="7" idx="1"/>
            <a:endCxn id="5" idx="2"/>
          </p:cNvCxnSpPr>
          <p:nvPr/>
        </p:nvCxnSpPr>
        <p:spPr>
          <a:xfrm rot="10800000">
            <a:off x="7517314" y="4121098"/>
            <a:ext cx="1271090" cy="804817"/>
          </a:xfrm>
          <a:prstGeom prst="bentConnector2">
            <a:avLst/>
          </a:prstGeom>
          <a:ln>
            <a:tailEnd type="none"/>
          </a:ln>
        </p:spPr>
        <p:style>
          <a:lnRef idx="1">
            <a:schemeClr val="accent6"/>
          </a:lnRef>
          <a:fillRef idx="0">
            <a:schemeClr val="accent6"/>
          </a:fillRef>
          <a:effectRef idx="0">
            <a:schemeClr val="accent6"/>
          </a:effectRef>
          <a:fontRef idx="minor">
            <a:schemeClr val="tx1"/>
          </a:fontRef>
        </p:style>
      </p:cxnSp>
      <p:cxnSp>
        <p:nvCxnSpPr>
          <p:cNvPr id="18" name="直線矢印コネクタ 50">
            <a:extLst>
              <a:ext uri="{FF2B5EF4-FFF2-40B4-BE49-F238E27FC236}">
                <a16:creationId xmlns:a16="http://schemas.microsoft.com/office/drawing/2014/main" id="{279B566D-C5F4-4A61-97EC-9AFAFBA4536A}"/>
              </a:ext>
            </a:extLst>
          </p:cNvPr>
          <p:cNvCxnSpPr>
            <a:cxnSpLocks/>
            <a:stCxn id="11" idx="1"/>
            <a:endCxn id="5" idx="2"/>
          </p:cNvCxnSpPr>
          <p:nvPr/>
        </p:nvCxnSpPr>
        <p:spPr>
          <a:xfrm rot="10800000">
            <a:off x="7517314" y="4121098"/>
            <a:ext cx="1271090" cy="1243189"/>
          </a:xfrm>
          <a:prstGeom prst="bentConnector2">
            <a:avLst/>
          </a:prstGeom>
          <a:ln>
            <a:tailEnd type="none"/>
          </a:ln>
        </p:spPr>
        <p:style>
          <a:lnRef idx="1">
            <a:schemeClr val="accent6"/>
          </a:lnRef>
          <a:fillRef idx="0">
            <a:schemeClr val="accent6"/>
          </a:fillRef>
          <a:effectRef idx="0">
            <a:schemeClr val="accent6"/>
          </a:effectRef>
          <a:fontRef idx="minor">
            <a:schemeClr val="tx1"/>
          </a:fontRef>
        </p:style>
      </p:cxnSp>
      <p:sp>
        <p:nvSpPr>
          <p:cNvPr id="27" name="正方形/長方形 26">
            <a:extLst>
              <a:ext uri="{FF2B5EF4-FFF2-40B4-BE49-F238E27FC236}">
                <a16:creationId xmlns:a16="http://schemas.microsoft.com/office/drawing/2014/main" id="{C8543EA9-86C5-4DF9-AA95-87DF1DEDC453}"/>
              </a:ext>
            </a:extLst>
          </p:cNvPr>
          <p:cNvSpPr/>
          <p:nvPr/>
        </p:nvSpPr>
        <p:spPr>
          <a:xfrm>
            <a:off x="2146052" y="3414517"/>
            <a:ext cx="2074208" cy="51645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1400" dirty="0"/>
              <a:t>入力</a:t>
            </a:r>
            <a:endParaRPr kumimoji="1" lang="ja-JP" altLang="en-US" sz="1400" dirty="0"/>
          </a:p>
        </p:txBody>
      </p:sp>
      <p:sp>
        <p:nvSpPr>
          <p:cNvPr id="28" name="正方形/長方形 27">
            <a:extLst>
              <a:ext uri="{FF2B5EF4-FFF2-40B4-BE49-F238E27FC236}">
                <a16:creationId xmlns:a16="http://schemas.microsoft.com/office/drawing/2014/main" id="{10532448-778F-4F9E-90CD-AF7C144C1C27}"/>
              </a:ext>
            </a:extLst>
          </p:cNvPr>
          <p:cNvSpPr/>
          <p:nvPr/>
        </p:nvSpPr>
        <p:spPr>
          <a:xfrm>
            <a:off x="2146052" y="5527403"/>
            <a:ext cx="2074208" cy="51645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1400" dirty="0"/>
              <a:t>出力</a:t>
            </a:r>
            <a:endParaRPr kumimoji="1" lang="ja-JP" altLang="en-US" sz="1400" dirty="0"/>
          </a:p>
        </p:txBody>
      </p:sp>
      <p:cxnSp>
        <p:nvCxnSpPr>
          <p:cNvPr id="30" name="直線矢印コネクタ 29">
            <a:extLst>
              <a:ext uri="{FF2B5EF4-FFF2-40B4-BE49-F238E27FC236}">
                <a16:creationId xmlns:a16="http://schemas.microsoft.com/office/drawing/2014/main" id="{0EA56165-7F5C-4580-913E-3A5CBA0B286C}"/>
              </a:ext>
            </a:extLst>
          </p:cNvPr>
          <p:cNvCxnSpPr>
            <a:stCxn id="27" idx="2"/>
            <a:endCxn id="10" idx="0"/>
          </p:cNvCxnSpPr>
          <p:nvPr/>
        </p:nvCxnSpPr>
        <p:spPr>
          <a:xfrm>
            <a:off x="3183156" y="3930967"/>
            <a:ext cx="0" cy="4937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8E34460B-9F04-4A98-820B-634B8FE61F4E}"/>
              </a:ext>
            </a:extLst>
          </p:cNvPr>
          <p:cNvCxnSpPr>
            <a:cxnSpLocks/>
            <a:stCxn id="10" idx="2"/>
            <a:endCxn id="28" idx="0"/>
          </p:cNvCxnSpPr>
          <p:nvPr/>
        </p:nvCxnSpPr>
        <p:spPr>
          <a:xfrm>
            <a:off x="3183156" y="4941163"/>
            <a:ext cx="0" cy="586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431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正方形/長方形 115">
            <a:extLst>
              <a:ext uri="{FF2B5EF4-FFF2-40B4-BE49-F238E27FC236}">
                <a16:creationId xmlns:a16="http://schemas.microsoft.com/office/drawing/2014/main" id="{DB3F72DF-EED2-41B4-8EEF-2E38A764AEEB}"/>
              </a:ext>
            </a:extLst>
          </p:cNvPr>
          <p:cNvSpPr/>
          <p:nvPr/>
        </p:nvSpPr>
        <p:spPr>
          <a:xfrm>
            <a:off x="7082120" y="2485748"/>
            <a:ext cx="4564156" cy="4282335"/>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kumimoji="1" lang="ja-JP" altLang="en-US" sz="2400" b="1" dirty="0"/>
              <a:t>運用</a:t>
            </a:r>
          </a:p>
        </p:txBody>
      </p:sp>
      <p:sp>
        <p:nvSpPr>
          <p:cNvPr id="10" name="正方形/長方形 9">
            <a:extLst>
              <a:ext uri="{FF2B5EF4-FFF2-40B4-BE49-F238E27FC236}">
                <a16:creationId xmlns:a16="http://schemas.microsoft.com/office/drawing/2014/main" id="{B4DD4AC6-20E0-4310-A13C-A7B765E90A0B}"/>
              </a:ext>
            </a:extLst>
          </p:cNvPr>
          <p:cNvSpPr/>
          <p:nvPr/>
        </p:nvSpPr>
        <p:spPr>
          <a:xfrm>
            <a:off x="478491" y="2485748"/>
            <a:ext cx="4679577" cy="4282335"/>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pPr algn="ctr"/>
            <a:r>
              <a:rPr kumimoji="1" lang="ja-JP" altLang="en-US" sz="2400" b="1" dirty="0"/>
              <a:t>構築</a:t>
            </a:r>
          </a:p>
        </p:txBody>
      </p:sp>
      <p:sp>
        <p:nvSpPr>
          <p:cNvPr id="4" name="正方形/長方形 3">
            <a:extLst>
              <a:ext uri="{FF2B5EF4-FFF2-40B4-BE49-F238E27FC236}">
                <a16:creationId xmlns:a16="http://schemas.microsoft.com/office/drawing/2014/main" id="{54ABA3FE-9221-4C54-8D81-E73C22AD2185}"/>
              </a:ext>
            </a:extLst>
          </p:cNvPr>
          <p:cNvSpPr/>
          <p:nvPr/>
        </p:nvSpPr>
        <p:spPr>
          <a:xfrm>
            <a:off x="644339" y="3700095"/>
            <a:ext cx="4314263" cy="516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システム基本・詳細設計書</a:t>
            </a:r>
          </a:p>
        </p:txBody>
      </p:sp>
      <p:sp>
        <p:nvSpPr>
          <p:cNvPr id="5" name="正方形/長方形 4">
            <a:extLst>
              <a:ext uri="{FF2B5EF4-FFF2-40B4-BE49-F238E27FC236}">
                <a16:creationId xmlns:a16="http://schemas.microsoft.com/office/drawing/2014/main" id="{3F8D754E-3137-4D84-ABDC-36FE438944B6}"/>
              </a:ext>
            </a:extLst>
          </p:cNvPr>
          <p:cNvSpPr/>
          <p:nvPr/>
        </p:nvSpPr>
        <p:spPr>
          <a:xfrm>
            <a:off x="644339" y="2958372"/>
            <a:ext cx="4314263" cy="516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システム仕様書</a:t>
            </a:r>
          </a:p>
        </p:txBody>
      </p:sp>
      <p:sp>
        <p:nvSpPr>
          <p:cNvPr id="7" name="正方形/長方形 6">
            <a:extLst>
              <a:ext uri="{FF2B5EF4-FFF2-40B4-BE49-F238E27FC236}">
                <a16:creationId xmlns:a16="http://schemas.microsoft.com/office/drawing/2014/main" id="{67D31AEF-79A3-4DCA-A432-F6EB0A0A6900}"/>
              </a:ext>
            </a:extLst>
          </p:cNvPr>
          <p:cNvSpPr/>
          <p:nvPr/>
        </p:nvSpPr>
        <p:spPr>
          <a:xfrm>
            <a:off x="644339" y="4582810"/>
            <a:ext cx="1957669" cy="516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システム構成図</a:t>
            </a:r>
            <a:endParaRPr kumimoji="1" lang="ja-JP" altLang="en-US" sz="1400" dirty="0"/>
          </a:p>
        </p:txBody>
      </p:sp>
      <p:sp>
        <p:nvSpPr>
          <p:cNvPr id="8" name="正方形/長方形 7">
            <a:extLst>
              <a:ext uri="{FF2B5EF4-FFF2-40B4-BE49-F238E27FC236}">
                <a16:creationId xmlns:a16="http://schemas.microsoft.com/office/drawing/2014/main" id="{AC6345FF-AD55-4FF9-89DA-D21C52898F0F}"/>
              </a:ext>
            </a:extLst>
          </p:cNvPr>
          <p:cNvSpPr/>
          <p:nvPr/>
        </p:nvSpPr>
        <p:spPr>
          <a:xfrm>
            <a:off x="7315199" y="3687581"/>
            <a:ext cx="4148416" cy="5164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t>運用設計書（運用要領）</a:t>
            </a:r>
          </a:p>
        </p:txBody>
      </p:sp>
      <p:sp>
        <p:nvSpPr>
          <p:cNvPr id="9" name="正方形/長方形 8">
            <a:extLst>
              <a:ext uri="{FF2B5EF4-FFF2-40B4-BE49-F238E27FC236}">
                <a16:creationId xmlns:a16="http://schemas.microsoft.com/office/drawing/2014/main" id="{E4E3C6F2-63BD-4C1A-88F5-5DAE382D2C6F}"/>
              </a:ext>
            </a:extLst>
          </p:cNvPr>
          <p:cNvSpPr/>
          <p:nvPr/>
        </p:nvSpPr>
        <p:spPr>
          <a:xfrm>
            <a:off x="9541809" y="4623625"/>
            <a:ext cx="1921806" cy="5164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a:t>運用フロー</a:t>
            </a:r>
          </a:p>
        </p:txBody>
      </p:sp>
      <p:cxnSp>
        <p:nvCxnSpPr>
          <p:cNvPr id="23" name="直線矢印コネクタ 22">
            <a:extLst>
              <a:ext uri="{FF2B5EF4-FFF2-40B4-BE49-F238E27FC236}">
                <a16:creationId xmlns:a16="http://schemas.microsoft.com/office/drawing/2014/main" id="{1542247E-BE39-4FB2-A67C-705EC5C80CA3}"/>
              </a:ext>
            </a:extLst>
          </p:cNvPr>
          <p:cNvCxnSpPr>
            <a:cxnSpLocks/>
            <a:stCxn id="5" idx="2"/>
            <a:endCxn id="4" idx="0"/>
          </p:cNvCxnSpPr>
          <p:nvPr/>
        </p:nvCxnSpPr>
        <p:spPr>
          <a:xfrm>
            <a:off x="2801471" y="3474822"/>
            <a:ext cx="0" cy="22527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4A140CD8-9639-4D2E-A63D-DF390B951D7F}"/>
              </a:ext>
            </a:extLst>
          </p:cNvPr>
          <p:cNvSpPr/>
          <p:nvPr/>
        </p:nvSpPr>
        <p:spPr>
          <a:xfrm>
            <a:off x="7315199" y="2958373"/>
            <a:ext cx="4148416" cy="5164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t>サービス仕様書</a:t>
            </a:r>
          </a:p>
        </p:txBody>
      </p:sp>
      <p:sp>
        <p:nvSpPr>
          <p:cNvPr id="43" name="正方形/長方形 42">
            <a:extLst>
              <a:ext uri="{FF2B5EF4-FFF2-40B4-BE49-F238E27FC236}">
                <a16:creationId xmlns:a16="http://schemas.microsoft.com/office/drawing/2014/main" id="{104450CA-D593-4ABF-BB74-42252E6BB7DC}"/>
              </a:ext>
            </a:extLst>
          </p:cNvPr>
          <p:cNvSpPr/>
          <p:nvPr/>
        </p:nvSpPr>
        <p:spPr>
          <a:xfrm>
            <a:off x="2884397" y="4617670"/>
            <a:ext cx="2074208" cy="516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スクリプト仕様書</a:t>
            </a:r>
            <a:endParaRPr kumimoji="1" lang="ja-JP" altLang="en-US" sz="1400" dirty="0"/>
          </a:p>
        </p:txBody>
      </p:sp>
      <p:cxnSp>
        <p:nvCxnSpPr>
          <p:cNvPr id="51" name="直線矢印コネクタ 50">
            <a:extLst>
              <a:ext uri="{FF2B5EF4-FFF2-40B4-BE49-F238E27FC236}">
                <a16:creationId xmlns:a16="http://schemas.microsoft.com/office/drawing/2014/main" id="{8FE9C531-DC0C-4AC7-88C8-1A27AE365C17}"/>
              </a:ext>
            </a:extLst>
          </p:cNvPr>
          <p:cNvCxnSpPr>
            <a:cxnSpLocks/>
            <a:stCxn id="4" idx="2"/>
            <a:endCxn id="7" idx="3"/>
          </p:cNvCxnSpPr>
          <p:nvPr/>
        </p:nvCxnSpPr>
        <p:spPr>
          <a:xfrm rot="5400000">
            <a:off x="2389495" y="4429059"/>
            <a:ext cx="624490" cy="199463"/>
          </a:xfrm>
          <a:prstGeom prst="bentConnector2">
            <a:avLst/>
          </a:prstGeom>
          <a:ln>
            <a:tailEnd type="none"/>
          </a:ln>
        </p:spPr>
        <p:style>
          <a:lnRef idx="1">
            <a:schemeClr val="accent1"/>
          </a:lnRef>
          <a:fillRef idx="0">
            <a:schemeClr val="accent1"/>
          </a:fillRef>
          <a:effectRef idx="0">
            <a:schemeClr val="accent1"/>
          </a:effectRef>
          <a:fontRef idx="minor">
            <a:schemeClr val="tx1"/>
          </a:fontRef>
        </p:style>
      </p:cxnSp>
      <p:cxnSp>
        <p:nvCxnSpPr>
          <p:cNvPr id="55" name="直線矢印コネクタ 50">
            <a:extLst>
              <a:ext uri="{FF2B5EF4-FFF2-40B4-BE49-F238E27FC236}">
                <a16:creationId xmlns:a16="http://schemas.microsoft.com/office/drawing/2014/main" id="{F6C4C0D0-A978-424A-BCF6-72DD95A5EEA0}"/>
              </a:ext>
            </a:extLst>
          </p:cNvPr>
          <p:cNvCxnSpPr>
            <a:cxnSpLocks/>
            <a:stCxn id="4" idx="2"/>
            <a:endCxn id="43" idx="0"/>
          </p:cNvCxnSpPr>
          <p:nvPr/>
        </p:nvCxnSpPr>
        <p:spPr>
          <a:xfrm rot="16200000" flipH="1">
            <a:off x="3160924" y="3857092"/>
            <a:ext cx="401125" cy="1120030"/>
          </a:xfrm>
          <a:prstGeom prst="bentConnector3">
            <a:avLst>
              <a:gd name="adj1" fmla="val 50000"/>
            </a:avLst>
          </a:prstGeom>
          <a:ln>
            <a:tailEnd type="none"/>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ABB7DAB1-72EC-4945-B69E-D210F64AED04}"/>
              </a:ext>
            </a:extLst>
          </p:cNvPr>
          <p:cNvSpPr/>
          <p:nvPr/>
        </p:nvSpPr>
        <p:spPr>
          <a:xfrm>
            <a:off x="2884397" y="5293658"/>
            <a:ext cx="2074208" cy="516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スクリプト設計書</a:t>
            </a:r>
            <a:endParaRPr kumimoji="1" lang="ja-JP" altLang="en-US" sz="1400" dirty="0"/>
          </a:p>
        </p:txBody>
      </p:sp>
      <p:cxnSp>
        <p:nvCxnSpPr>
          <p:cNvPr id="62" name="直線矢印コネクタ 61">
            <a:extLst>
              <a:ext uri="{FF2B5EF4-FFF2-40B4-BE49-F238E27FC236}">
                <a16:creationId xmlns:a16="http://schemas.microsoft.com/office/drawing/2014/main" id="{8203DEB3-6FD1-45D7-AADA-4F0804EB0CD3}"/>
              </a:ext>
            </a:extLst>
          </p:cNvPr>
          <p:cNvCxnSpPr>
            <a:cxnSpLocks/>
            <a:stCxn id="43" idx="2"/>
            <a:endCxn id="59" idx="0"/>
          </p:cNvCxnSpPr>
          <p:nvPr/>
        </p:nvCxnSpPr>
        <p:spPr>
          <a:xfrm>
            <a:off x="3921501" y="5134120"/>
            <a:ext cx="0" cy="159538"/>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0" name="正方形/長方形 79">
            <a:extLst>
              <a:ext uri="{FF2B5EF4-FFF2-40B4-BE49-F238E27FC236}">
                <a16:creationId xmlns:a16="http://schemas.microsoft.com/office/drawing/2014/main" id="{285EED7F-B27D-40A0-AAAC-2700B95FFB06}"/>
              </a:ext>
            </a:extLst>
          </p:cNvPr>
          <p:cNvSpPr/>
          <p:nvPr/>
        </p:nvSpPr>
        <p:spPr>
          <a:xfrm>
            <a:off x="9541809" y="5293658"/>
            <a:ext cx="1921806" cy="5164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a:t>運用</a:t>
            </a:r>
            <a:r>
              <a:rPr lang="ja-JP" altLang="en-US" sz="1400" dirty="0"/>
              <a:t>手順</a:t>
            </a:r>
            <a:endParaRPr kumimoji="1" lang="en-US" altLang="ja-JP" sz="1400" dirty="0"/>
          </a:p>
        </p:txBody>
      </p:sp>
      <p:sp>
        <p:nvSpPr>
          <p:cNvPr id="82" name="正方形/長方形 81">
            <a:extLst>
              <a:ext uri="{FF2B5EF4-FFF2-40B4-BE49-F238E27FC236}">
                <a16:creationId xmlns:a16="http://schemas.microsoft.com/office/drawing/2014/main" id="{CC996EF0-987D-4F63-B74E-535CB912FF43}"/>
              </a:ext>
            </a:extLst>
          </p:cNvPr>
          <p:cNvSpPr/>
          <p:nvPr/>
        </p:nvSpPr>
        <p:spPr>
          <a:xfrm>
            <a:off x="644339" y="5278623"/>
            <a:ext cx="1957669" cy="516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システムパラメータ</a:t>
            </a:r>
            <a:endParaRPr kumimoji="1" lang="ja-JP" altLang="en-US" sz="1400" dirty="0"/>
          </a:p>
        </p:txBody>
      </p:sp>
      <p:cxnSp>
        <p:nvCxnSpPr>
          <p:cNvPr id="85" name="直線矢印コネクタ 50">
            <a:extLst>
              <a:ext uri="{FF2B5EF4-FFF2-40B4-BE49-F238E27FC236}">
                <a16:creationId xmlns:a16="http://schemas.microsoft.com/office/drawing/2014/main" id="{0D14DA51-ACCF-4F38-8406-395D79C0B058}"/>
              </a:ext>
            </a:extLst>
          </p:cNvPr>
          <p:cNvCxnSpPr>
            <a:cxnSpLocks/>
            <a:stCxn id="4" idx="2"/>
            <a:endCxn id="82" idx="3"/>
          </p:cNvCxnSpPr>
          <p:nvPr/>
        </p:nvCxnSpPr>
        <p:spPr>
          <a:xfrm rot="5400000">
            <a:off x="2041589" y="4776965"/>
            <a:ext cx="1320303" cy="199463"/>
          </a:xfrm>
          <a:prstGeom prst="bentConnector2">
            <a:avLst/>
          </a:prstGeom>
          <a:ln>
            <a:tailEnd type="non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CCB39025-4FB0-4065-B58B-B9BEE1D4B82B}"/>
              </a:ext>
            </a:extLst>
          </p:cNvPr>
          <p:cNvCxnSpPr>
            <a:cxnSpLocks/>
            <a:stCxn id="37" idx="2"/>
            <a:endCxn id="8" idx="0"/>
          </p:cNvCxnSpPr>
          <p:nvPr/>
        </p:nvCxnSpPr>
        <p:spPr>
          <a:xfrm>
            <a:off x="9389407" y="3474823"/>
            <a:ext cx="0" cy="212758"/>
          </a:xfrm>
          <a:prstGeom prst="straightConnector1">
            <a:avLst/>
          </a:prstGeom>
          <a:ln>
            <a:tailEnd type="none"/>
          </a:ln>
        </p:spPr>
        <p:style>
          <a:lnRef idx="1">
            <a:schemeClr val="accent6"/>
          </a:lnRef>
          <a:fillRef idx="0">
            <a:schemeClr val="accent6"/>
          </a:fillRef>
          <a:effectRef idx="0">
            <a:schemeClr val="accent6"/>
          </a:effectRef>
          <a:fontRef idx="minor">
            <a:schemeClr val="tx1"/>
          </a:fontRef>
        </p:style>
      </p:cxnSp>
      <p:cxnSp>
        <p:nvCxnSpPr>
          <p:cNvPr id="104" name="直線矢印コネクタ 50">
            <a:extLst>
              <a:ext uri="{FF2B5EF4-FFF2-40B4-BE49-F238E27FC236}">
                <a16:creationId xmlns:a16="http://schemas.microsoft.com/office/drawing/2014/main" id="{397801A1-1BB9-4774-B35F-14272A4A707B}"/>
              </a:ext>
            </a:extLst>
          </p:cNvPr>
          <p:cNvCxnSpPr>
            <a:cxnSpLocks/>
            <a:stCxn id="8" idx="2"/>
            <a:endCxn id="9" idx="0"/>
          </p:cNvCxnSpPr>
          <p:nvPr/>
        </p:nvCxnSpPr>
        <p:spPr>
          <a:xfrm rot="16200000" flipH="1">
            <a:off x="9736262" y="3857175"/>
            <a:ext cx="419594" cy="1113305"/>
          </a:xfrm>
          <a:prstGeom prst="bentConnector3">
            <a:avLst>
              <a:gd name="adj1" fmla="val 50000"/>
            </a:avLst>
          </a:prstGeom>
          <a:ln>
            <a:tailEnd type="none"/>
          </a:ln>
        </p:spPr>
        <p:style>
          <a:lnRef idx="1">
            <a:schemeClr val="accent6"/>
          </a:lnRef>
          <a:fillRef idx="0">
            <a:schemeClr val="accent6"/>
          </a:fillRef>
          <a:effectRef idx="0">
            <a:schemeClr val="accent6"/>
          </a:effectRef>
          <a:fontRef idx="minor">
            <a:schemeClr val="tx1"/>
          </a:fontRef>
        </p:style>
      </p:cxnSp>
      <p:cxnSp>
        <p:nvCxnSpPr>
          <p:cNvPr id="112" name="直線矢印コネクタ 111">
            <a:extLst>
              <a:ext uri="{FF2B5EF4-FFF2-40B4-BE49-F238E27FC236}">
                <a16:creationId xmlns:a16="http://schemas.microsoft.com/office/drawing/2014/main" id="{28831D67-B1DA-41D4-AD5D-782DA6053B79}"/>
              </a:ext>
            </a:extLst>
          </p:cNvPr>
          <p:cNvCxnSpPr>
            <a:cxnSpLocks/>
            <a:stCxn id="9" idx="2"/>
            <a:endCxn id="80" idx="0"/>
          </p:cNvCxnSpPr>
          <p:nvPr/>
        </p:nvCxnSpPr>
        <p:spPr>
          <a:xfrm>
            <a:off x="10502712" y="5140075"/>
            <a:ext cx="0" cy="153583"/>
          </a:xfrm>
          <a:prstGeom prst="straightConnector1">
            <a:avLst/>
          </a:prstGeom>
          <a:ln>
            <a:tailEnd type="none"/>
          </a:ln>
        </p:spPr>
        <p:style>
          <a:lnRef idx="1">
            <a:schemeClr val="accent6"/>
          </a:lnRef>
          <a:fillRef idx="0">
            <a:schemeClr val="accent6"/>
          </a:fillRef>
          <a:effectRef idx="0">
            <a:schemeClr val="accent6"/>
          </a:effectRef>
          <a:fontRef idx="minor">
            <a:schemeClr val="tx1"/>
          </a:fontRef>
        </p:style>
      </p:cxnSp>
      <p:sp>
        <p:nvSpPr>
          <p:cNvPr id="117" name="正方形/長方形 116">
            <a:extLst>
              <a:ext uri="{FF2B5EF4-FFF2-40B4-BE49-F238E27FC236}">
                <a16:creationId xmlns:a16="http://schemas.microsoft.com/office/drawing/2014/main" id="{64F5C812-C014-422E-A0DB-9043A98CA25A}"/>
              </a:ext>
            </a:extLst>
          </p:cNvPr>
          <p:cNvSpPr/>
          <p:nvPr/>
        </p:nvSpPr>
        <p:spPr>
          <a:xfrm>
            <a:off x="579072" y="3615662"/>
            <a:ext cx="4462457" cy="3024835"/>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a:extLst>
              <a:ext uri="{FF2B5EF4-FFF2-40B4-BE49-F238E27FC236}">
                <a16:creationId xmlns:a16="http://schemas.microsoft.com/office/drawing/2014/main" id="{22B5DC11-E31D-4F6D-8693-1229C083A66F}"/>
              </a:ext>
            </a:extLst>
          </p:cNvPr>
          <p:cNvSpPr/>
          <p:nvPr/>
        </p:nvSpPr>
        <p:spPr>
          <a:xfrm>
            <a:off x="7315199" y="4623625"/>
            <a:ext cx="1921806" cy="5164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a:t>管理台帳</a:t>
            </a:r>
          </a:p>
        </p:txBody>
      </p:sp>
      <p:cxnSp>
        <p:nvCxnSpPr>
          <p:cNvPr id="125" name="直線矢印コネクタ 50">
            <a:extLst>
              <a:ext uri="{FF2B5EF4-FFF2-40B4-BE49-F238E27FC236}">
                <a16:creationId xmlns:a16="http://schemas.microsoft.com/office/drawing/2014/main" id="{4501A998-4321-4CB2-B419-88F33013278C}"/>
              </a:ext>
            </a:extLst>
          </p:cNvPr>
          <p:cNvCxnSpPr>
            <a:cxnSpLocks/>
            <a:stCxn id="8" idx="2"/>
            <a:endCxn id="124" idx="0"/>
          </p:cNvCxnSpPr>
          <p:nvPr/>
        </p:nvCxnSpPr>
        <p:spPr>
          <a:xfrm rot="5400000">
            <a:off x="8622958" y="3857176"/>
            <a:ext cx="419594" cy="1113305"/>
          </a:xfrm>
          <a:prstGeom prst="bentConnector3">
            <a:avLst>
              <a:gd name="adj1" fmla="val 50000"/>
            </a:avLst>
          </a:prstGeom>
          <a:ln>
            <a:tailEnd type="none"/>
          </a:ln>
        </p:spPr>
        <p:style>
          <a:lnRef idx="1">
            <a:schemeClr val="accent6"/>
          </a:lnRef>
          <a:fillRef idx="0">
            <a:schemeClr val="accent6"/>
          </a:fillRef>
          <a:effectRef idx="0">
            <a:schemeClr val="accent6"/>
          </a:effectRef>
          <a:fontRef idx="minor">
            <a:schemeClr val="tx1"/>
          </a:fontRef>
        </p:style>
      </p:cxnSp>
      <p:sp>
        <p:nvSpPr>
          <p:cNvPr id="137" name="矢印: 右 136">
            <a:extLst>
              <a:ext uri="{FF2B5EF4-FFF2-40B4-BE49-F238E27FC236}">
                <a16:creationId xmlns:a16="http://schemas.microsoft.com/office/drawing/2014/main" id="{F1919FB0-FB16-4A75-AEE0-767B6AC880AA}"/>
              </a:ext>
            </a:extLst>
          </p:cNvPr>
          <p:cNvSpPr/>
          <p:nvPr/>
        </p:nvSpPr>
        <p:spPr>
          <a:xfrm>
            <a:off x="5008895" y="5214929"/>
            <a:ext cx="2608862" cy="102527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移管・集約</a:t>
            </a:r>
            <a:endParaRPr kumimoji="1" lang="en-US" altLang="ja-JP" dirty="0"/>
          </a:p>
        </p:txBody>
      </p:sp>
      <p:sp>
        <p:nvSpPr>
          <p:cNvPr id="30" name="正方形/長方形 29">
            <a:extLst>
              <a:ext uri="{FF2B5EF4-FFF2-40B4-BE49-F238E27FC236}">
                <a16:creationId xmlns:a16="http://schemas.microsoft.com/office/drawing/2014/main" id="{CE337211-51E0-409F-A294-F90E52B59125}"/>
              </a:ext>
            </a:extLst>
          </p:cNvPr>
          <p:cNvSpPr/>
          <p:nvPr/>
        </p:nvSpPr>
        <p:spPr>
          <a:xfrm>
            <a:off x="2884397" y="5966867"/>
            <a:ext cx="2074208" cy="516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構築スクリプト</a:t>
            </a:r>
            <a:endParaRPr kumimoji="1" lang="ja-JP" altLang="en-US" sz="1400" dirty="0"/>
          </a:p>
        </p:txBody>
      </p:sp>
      <p:cxnSp>
        <p:nvCxnSpPr>
          <p:cNvPr id="31" name="直線矢印コネクタ 30">
            <a:extLst>
              <a:ext uri="{FF2B5EF4-FFF2-40B4-BE49-F238E27FC236}">
                <a16:creationId xmlns:a16="http://schemas.microsoft.com/office/drawing/2014/main" id="{48FF07F2-C9F8-40A2-BE17-59BAC88F76DF}"/>
              </a:ext>
            </a:extLst>
          </p:cNvPr>
          <p:cNvCxnSpPr>
            <a:cxnSpLocks/>
            <a:stCxn id="59" idx="2"/>
            <a:endCxn id="30" idx="0"/>
          </p:cNvCxnSpPr>
          <p:nvPr/>
        </p:nvCxnSpPr>
        <p:spPr>
          <a:xfrm>
            <a:off x="3921501" y="5810108"/>
            <a:ext cx="0" cy="15675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2" name="タイトル 11">
            <a:extLst>
              <a:ext uri="{FF2B5EF4-FFF2-40B4-BE49-F238E27FC236}">
                <a16:creationId xmlns:a16="http://schemas.microsoft.com/office/drawing/2014/main" id="{9DA6B6D5-0D53-4ECD-9393-961C95F1278F}"/>
              </a:ext>
            </a:extLst>
          </p:cNvPr>
          <p:cNvSpPr>
            <a:spLocks noGrp="1"/>
          </p:cNvSpPr>
          <p:nvPr>
            <p:ph type="title"/>
          </p:nvPr>
        </p:nvSpPr>
        <p:spPr/>
        <p:txBody>
          <a:bodyPr/>
          <a:lstStyle/>
          <a:p>
            <a:r>
              <a:rPr lang="ja-JP" altLang="en-US" dirty="0"/>
              <a:t>何を管理するか</a:t>
            </a:r>
          </a:p>
        </p:txBody>
      </p:sp>
      <p:sp>
        <p:nvSpPr>
          <p:cNvPr id="39" name="正方形/長方形 38">
            <a:extLst>
              <a:ext uri="{FF2B5EF4-FFF2-40B4-BE49-F238E27FC236}">
                <a16:creationId xmlns:a16="http://schemas.microsoft.com/office/drawing/2014/main" id="{64B7E4F7-6FE9-494F-914B-1169915A110F}"/>
              </a:ext>
            </a:extLst>
          </p:cNvPr>
          <p:cNvSpPr/>
          <p:nvPr/>
        </p:nvSpPr>
        <p:spPr>
          <a:xfrm>
            <a:off x="9541809" y="6026856"/>
            <a:ext cx="1921806" cy="5164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a:t>運用スクリプト</a:t>
            </a:r>
            <a:endParaRPr kumimoji="1" lang="en-US" altLang="ja-JP" sz="1400" dirty="0"/>
          </a:p>
        </p:txBody>
      </p:sp>
      <p:cxnSp>
        <p:nvCxnSpPr>
          <p:cNvPr id="40" name="直線矢印コネクタ 39">
            <a:extLst>
              <a:ext uri="{FF2B5EF4-FFF2-40B4-BE49-F238E27FC236}">
                <a16:creationId xmlns:a16="http://schemas.microsoft.com/office/drawing/2014/main" id="{CA71A7A5-7D3F-4CB4-811E-6E3965346F0E}"/>
              </a:ext>
            </a:extLst>
          </p:cNvPr>
          <p:cNvCxnSpPr>
            <a:cxnSpLocks/>
            <a:stCxn id="80" idx="2"/>
            <a:endCxn id="39" idx="0"/>
          </p:cNvCxnSpPr>
          <p:nvPr/>
        </p:nvCxnSpPr>
        <p:spPr>
          <a:xfrm>
            <a:off x="10502712" y="5810108"/>
            <a:ext cx="0" cy="216748"/>
          </a:xfrm>
          <a:prstGeom prst="straightConnector1">
            <a:avLst/>
          </a:prstGeom>
          <a:ln>
            <a:tailEnd type="none"/>
          </a:ln>
        </p:spPr>
        <p:style>
          <a:lnRef idx="1">
            <a:schemeClr val="accent6"/>
          </a:lnRef>
          <a:fillRef idx="0">
            <a:schemeClr val="accent6"/>
          </a:fillRef>
          <a:effectRef idx="0">
            <a:schemeClr val="accent6"/>
          </a:effectRef>
          <a:fontRef idx="minor">
            <a:schemeClr val="tx1"/>
          </a:fontRef>
        </p:style>
      </p:cxnSp>
      <p:sp>
        <p:nvSpPr>
          <p:cNvPr id="32" name="コンテンツ プレースホルダー 2">
            <a:extLst>
              <a:ext uri="{FF2B5EF4-FFF2-40B4-BE49-F238E27FC236}">
                <a16:creationId xmlns:a16="http://schemas.microsoft.com/office/drawing/2014/main" id="{CEE6B615-D14F-4863-9B32-10A4E9FF7AFF}"/>
              </a:ext>
            </a:extLst>
          </p:cNvPr>
          <p:cNvSpPr>
            <a:spLocks noGrp="1"/>
          </p:cNvSpPr>
          <p:nvPr>
            <p:ph idx="1"/>
          </p:nvPr>
        </p:nvSpPr>
        <p:spPr>
          <a:xfrm>
            <a:off x="838200" y="1666659"/>
            <a:ext cx="10515600" cy="691503"/>
          </a:xfrm>
        </p:spPr>
        <p:txBody>
          <a:bodyPr>
            <a:normAutofit/>
          </a:bodyPr>
          <a:lstStyle/>
          <a:p>
            <a:pPr marL="0" indent="0">
              <a:buNone/>
            </a:pPr>
            <a:r>
              <a:rPr lang="ja-JP" altLang="en-US" sz="2000" dirty="0"/>
              <a:t>運用が内製で作成したスクリプト、構築時に作成されたスクリプトがそれぞれあり、構築のスクリプトは運用フェーズに入った時点で、移管・集約される。</a:t>
            </a:r>
          </a:p>
        </p:txBody>
      </p:sp>
    </p:spTree>
    <p:extLst>
      <p:ext uri="{BB962C8B-B14F-4D97-AF65-F5344CB8AC3E}">
        <p14:creationId xmlns:p14="http://schemas.microsoft.com/office/powerpoint/2010/main" val="105987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正方形/長方形 115">
            <a:extLst>
              <a:ext uri="{FF2B5EF4-FFF2-40B4-BE49-F238E27FC236}">
                <a16:creationId xmlns:a16="http://schemas.microsoft.com/office/drawing/2014/main" id="{DB3F72DF-EED2-41B4-8EEF-2E38A764AEEB}"/>
              </a:ext>
            </a:extLst>
          </p:cNvPr>
          <p:cNvSpPr/>
          <p:nvPr/>
        </p:nvSpPr>
        <p:spPr>
          <a:xfrm>
            <a:off x="439838" y="2808827"/>
            <a:ext cx="11206438" cy="3953924"/>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kumimoji="1" lang="ja-JP" altLang="en-US" sz="2400" b="1" dirty="0"/>
              <a:t>運用</a:t>
            </a:r>
          </a:p>
        </p:txBody>
      </p:sp>
      <p:sp>
        <p:nvSpPr>
          <p:cNvPr id="4" name="正方形/長方形 3">
            <a:extLst>
              <a:ext uri="{FF2B5EF4-FFF2-40B4-BE49-F238E27FC236}">
                <a16:creationId xmlns:a16="http://schemas.microsoft.com/office/drawing/2014/main" id="{54ABA3FE-9221-4C54-8D81-E73C22AD2185}"/>
              </a:ext>
            </a:extLst>
          </p:cNvPr>
          <p:cNvSpPr/>
          <p:nvPr/>
        </p:nvSpPr>
        <p:spPr>
          <a:xfrm>
            <a:off x="644339" y="3868554"/>
            <a:ext cx="4314263" cy="5164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システム基本・詳細設計書</a:t>
            </a:r>
          </a:p>
        </p:txBody>
      </p:sp>
      <p:sp>
        <p:nvSpPr>
          <p:cNvPr id="5" name="正方形/長方形 4">
            <a:extLst>
              <a:ext uri="{FF2B5EF4-FFF2-40B4-BE49-F238E27FC236}">
                <a16:creationId xmlns:a16="http://schemas.microsoft.com/office/drawing/2014/main" id="{3F8D754E-3137-4D84-ABDC-36FE438944B6}"/>
              </a:ext>
            </a:extLst>
          </p:cNvPr>
          <p:cNvSpPr/>
          <p:nvPr/>
        </p:nvSpPr>
        <p:spPr>
          <a:xfrm>
            <a:off x="644339" y="3126831"/>
            <a:ext cx="4314263" cy="5164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システム仕様書</a:t>
            </a:r>
          </a:p>
        </p:txBody>
      </p:sp>
      <p:sp>
        <p:nvSpPr>
          <p:cNvPr id="7" name="正方形/長方形 6">
            <a:extLst>
              <a:ext uri="{FF2B5EF4-FFF2-40B4-BE49-F238E27FC236}">
                <a16:creationId xmlns:a16="http://schemas.microsoft.com/office/drawing/2014/main" id="{67D31AEF-79A3-4DCA-A432-F6EB0A0A6900}"/>
              </a:ext>
            </a:extLst>
          </p:cNvPr>
          <p:cNvSpPr/>
          <p:nvPr/>
        </p:nvSpPr>
        <p:spPr>
          <a:xfrm>
            <a:off x="644339" y="4751269"/>
            <a:ext cx="1957669" cy="5164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システム構成図</a:t>
            </a:r>
            <a:endParaRPr kumimoji="1" lang="ja-JP" altLang="en-US" sz="1400" dirty="0"/>
          </a:p>
        </p:txBody>
      </p:sp>
      <p:sp>
        <p:nvSpPr>
          <p:cNvPr id="8" name="正方形/長方形 7">
            <a:extLst>
              <a:ext uri="{FF2B5EF4-FFF2-40B4-BE49-F238E27FC236}">
                <a16:creationId xmlns:a16="http://schemas.microsoft.com/office/drawing/2014/main" id="{AC6345FF-AD55-4FF9-89DA-D21C52898F0F}"/>
              </a:ext>
            </a:extLst>
          </p:cNvPr>
          <p:cNvSpPr/>
          <p:nvPr/>
        </p:nvSpPr>
        <p:spPr>
          <a:xfrm>
            <a:off x="7315199" y="3856040"/>
            <a:ext cx="4148416" cy="5164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t>運用設計書（運用要領）</a:t>
            </a:r>
          </a:p>
        </p:txBody>
      </p:sp>
      <p:sp>
        <p:nvSpPr>
          <p:cNvPr id="9" name="正方形/長方形 8">
            <a:extLst>
              <a:ext uri="{FF2B5EF4-FFF2-40B4-BE49-F238E27FC236}">
                <a16:creationId xmlns:a16="http://schemas.microsoft.com/office/drawing/2014/main" id="{E4E3C6F2-63BD-4C1A-88F5-5DAE382D2C6F}"/>
              </a:ext>
            </a:extLst>
          </p:cNvPr>
          <p:cNvSpPr/>
          <p:nvPr/>
        </p:nvSpPr>
        <p:spPr>
          <a:xfrm>
            <a:off x="9541809" y="4792084"/>
            <a:ext cx="1921806" cy="5164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a:t>運用フロー</a:t>
            </a:r>
          </a:p>
        </p:txBody>
      </p:sp>
      <p:cxnSp>
        <p:nvCxnSpPr>
          <p:cNvPr id="23" name="直線矢印コネクタ 22">
            <a:extLst>
              <a:ext uri="{FF2B5EF4-FFF2-40B4-BE49-F238E27FC236}">
                <a16:creationId xmlns:a16="http://schemas.microsoft.com/office/drawing/2014/main" id="{1542247E-BE39-4FB2-A67C-705EC5C80CA3}"/>
              </a:ext>
            </a:extLst>
          </p:cNvPr>
          <p:cNvCxnSpPr>
            <a:cxnSpLocks/>
            <a:stCxn id="5" idx="2"/>
            <a:endCxn id="4" idx="0"/>
          </p:cNvCxnSpPr>
          <p:nvPr/>
        </p:nvCxnSpPr>
        <p:spPr>
          <a:xfrm>
            <a:off x="2801471" y="3643281"/>
            <a:ext cx="0" cy="22527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4A140CD8-9639-4D2E-A63D-DF390B951D7F}"/>
              </a:ext>
            </a:extLst>
          </p:cNvPr>
          <p:cNvSpPr/>
          <p:nvPr/>
        </p:nvSpPr>
        <p:spPr>
          <a:xfrm>
            <a:off x="7315199" y="3126832"/>
            <a:ext cx="4148416" cy="5164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サービス仕様書</a:t>
            </a:r>
          </a:p>
        </p:txBody>
      </p:sp>
      <p:sp>
        <p:nvSpPr>
          <p:cNvPr id="43" name="正方形/長方形 42">
            <a:extLst>
              <a:ext uri="{FF2B5EF4-FFF2-40B4-BE49-F238E27FC236}">
                <a16:creationId xmlns:a16="http://schemas.microsoft.com/office/drawing/2014/main" id="{104450CA-D593-4ABF-BB74-42252E6BB7DC}"/>
              </a:ext>
            </a:extLst>
          </p:cNvPr>
          <p:cNvSpPr/>
          <p:nvPr/>
        </p:nvSpPr>
        <p:spPr>
          <a:xfrm>
            <a:off x="2884397" y="4786129"/>
            <a:ext cx="2074208" cy="5164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スクリプト仕様書</a:t>
            </a:r>
            <a:endParaRPr kumimoji="1" lang="ja-JP" altLang="en-US" sz="1400" dirty="0"/>
          </a:p>
        </p:txBody>
      </p:sp>
      <p:cxnSp>
        <p:nvCxnSpPr>
          <p:cNvPr id="51" name="直線矢印コネクタ 50">
            <a:extLst>
              <a:ext uri="{FF2B5EF4-FFF2-40B4-BE49-F238E27FC236}">
                <a16:creationId xmlns:a16="http://schemas.microsoft.com/office/drawing/2014/main" id="{8FE9C531-DC0C-4AC7-88C8-1A27AE365C17}"/>
              </a:ext>
            </a:extLst>
          </p:cNvPr>
          <p:cNvCxnSpPr>
            <a:cxnSpLocks/>
            <a:stCxn id="4" idx="2"/>
            <a:endCxn id="7" idx="3"/>
          </p:cNvCxnSpPr>
          <p:nvPr/>
        </p:nvCxnSpPr>
        <p:spPr>
          <a:xfrm rot="5400000">
            <a:off x="2389495" y="4597518"/>
            <a:ext cx="624490" cy="199463"/>
          </a:xfrm>
          <a:prstGeom prst="bentConnector2">
            <a:avLst/>
          </a:prstGeom>
          <a:ln>
            <a:tailEnd type="none"/>
          </a:ln>
        </p:spPr>
        <p:style>
          <a:lnRef idx="1">
            <a:schemeClr val="accent6"/>
          </a:lnRef>
          <a:fillRef idx="0">
            <a:schemeClr val="accent6"/>
          </a:fillRef>
          <a:effectRef idx="0">
            <a:schemeClr val="accent6"/>
          </a:effectRef>
          <a:fontRef idx="minor">
            <a:schemeClr val="tx1"/>
          </a:fontRef>
        </p:style>
      </p:cxnSp>
      <p:cxnSp>
        <p:nvCxnSpPr>
          <p:cNvPr id="55" name="直線矢印コネクタ 50">
            <a:extLst>
              <a:ext uri="{FF2B5EF4-FFF2-40B4-BE49-F238E27FC236}">
                <a16:creationId xmlns:a16="http://schemas.microsoft.com/office/drawing/2014/main" id="{F6C4C0D0-A978-424A-BCF6-72DD95A5EEA0}"/>
              </a:ext>
            </a:extLst>
          </p:cNvPr>
          <p:cNvCxnSpPr>
            <a:cxnSpLocks/>
            <a:stCxn id="4" idx="2"/>
            <a:endCxn id="43" idx="0"/>
          </p:cNvCxnSpPr>
          <p:nvPr/>
        </p:nvCxnSpPr>
        <p:spPr>
          <a:xfrm rot="16200000" flipH="1">
            <a:off x="3160924" y="4025551"/>
            <a:ext cx="401125" cy="1120030"/>
          </a:xfrm>
          <a:prstGeom prst="bentConnector3">
            <a:avLst>
              <a:gd name="adj1" fmla="val 50000"/>
            </a:avLst>
          </a:prstGeom>
          <a:ln>
            <a:tailEnd type="none"/>
          </a:ln>
        </p:spPr>
        <p:style>
          <a:lnRef idx="1">
            <a:schemeClr val="accent6"/>
          </a:lnRef>
          <a:fillRef idx="0">
            <a:schemeClr val="accent6"/>
          </a:fillRef>
          <a:effectRef idx="0">
            <a:schemeClr val="accent6"/>
          </a:effectRef>
          <a:fontRef idx="minor">
            <a:schemeClr val="tx1"/>
          </a:fontRef>
        </p:style>
      </p:cxnSp>
      <p:sp>
        <p:nvSpPr>
          <p:cNvPr id="59" name="正方形/長方形 58">
            <a:extLst>
              <a:ext uri="{FF2B5EF4-FFF2-40B4-BE49-F238E27FC236}">
                <a16:creationId xmlns:a16="http://schemas.microsoft.com/office/drawing/2014/main" id="{ABB7DAB1-72EC-4945-B69E-D210F64AED04}"/>
              </a:ext>
            </a:extLst>
          </p:cNvPr>
          <p:cNvSpPr/>
          <p:nvPr/>
        </p:nvSpPr>
        <p:spPr>
          <a:xfrm>
            <a:off x="2884397" y="5462117"/>
            <a:ext cx="2074208" cy="5164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スクリプト設計書</a:t>
            </a:r>
            <a:endParaRPr kumimoji="1" lang="ja-JP" altLang="en-US" sz="1400" dirty="0"/>
          </a:p>
        </p:txBody>
      </p:sp>
      <p:cxnSp>
        <p:nvCxnSpPr>
          <p:cNvPr id="62" name="直線矢印コネクタ 61">
            <a:extLst>
              <a:ext uri="{FF2B5EF4-FFF2-40B4-BE49-F238E27FC236}">
                <a16:creationId xmlns:a16="http://schemas.microsoft.com/office/drawing/2014/main" id="{8203DEB3-6FD1-45D7-AADA-4F0804EB0CD3}"/>
              </a:ext>
            </a:extLst>
          </p:cNvPr>
          <p:cNvCxnSpPr>
            <a:cxnSpLocks/>
            <a:stCxn id="43" idx="2"/>
            <a:endCxn id="59" idx="0"/>
          </p:cNvCxnSpPr>
          <p:nvPr/>
        </p:nvCxnSpPr>
        <p:spPr>
          <a:xfrm>
            <a:off x="3921501" y="5302579"/>
            <a:ext cx="0" cy="159538"/>
          </a:xfrm>
          <a:prstGeom prst="straightConnector1">
            <a:avLst/>
          </a:prstGeom>
          <a:ln>
            <a:tailEnd type="none"/>
          </a:ln>
        </p:spPr>
        <p:style>
          <a:lnRef idx="1">
            <a:schemeClr val="accent6"/>
          </a:lnRef>
          <a:fillRef idx="0">
            <a:schemeClr val="accent6"/>
          </a:fillRef>
          <a:effectRef idx="0">
            <a:schemeClr val="accent6"/>
          </a:effectRef>
          <a:fontRef idx="minor">
            <a:schemeClr val="tx1"/>
          </a:fontRef>
        </p:style>
      </p:cxnSp>
      <p:sp>
        <p:nvSpPr>
          <p:cNvPr id="80" name="正方形/長方形 79">
            <a:extLst>
              <a:ext uri="{FF2B5EF4-FFF2-40B4-BE49-F238E27FC236}">
                <a16:creationId xmlns:a16="http://schemas.microsoft.com/office/drawing/2014/main" id="{285EED7F-B27D-40A0-AAAC-2700B95FFB06}"/>
              </a:ext>
            </a:extLst>
          </p:cNvPr>
          <p:cNvSpPr/>
          <p:nvPr/>
        </p:nvSpPr>
        <p:spPr>
          <a:xfrm>
            <a:off x="9541809" y="5462117"/>
            <a:ext cx="1921806" cy="51645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a:t>運用</a:t>
            </a:r>
            <a:r>
              <a:rPr lang="ja-JP" altLang="en-US" sz="1400" dirty="0"/>
              <a:t>手順</a:t>
            </a:r>
            <a:endParaRPr kumimoji="1" lang="en-US" altLang="ja-JP" sz="1400" dirty="0"/>
          </a:p>
        </p:txBody>
      </p:sp>
      <p:sp>
        <p:nvSpPr>
          <p:cNvPr id="82" name="正方形/長方形 81">
            <a:extLst>
              <a:ext uri="{FF2B5EF4-FFF2-40B4-BE49-F238E27FC236}">
                <a16:creationId xmlns:a16="http://schemas.microsoft.com/office/drawing/2014/main" id="{CC996EF0-987D-4F63-B74E-535CB912FF43}"/>
              </a:ext>
            </a:extLst>
          </p:cNvPr>
          <p:cNvSpPr/>
          <p:nvPr/>
        </p:nvSpPr>
        <p:spPr>
          <a:xfrm>
            <a:off x="644339" y="5447082"/>
            <a:ext cx="1957669" cy="51645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システムパラメータ</a:t>
            </a:r>
            <a:endParaRPr kumimoji="1" lang="ja-JP" altLang="en-US" sz="1400" dirty="0"/>
          </a:p>
        </p:txBody>
      </p:sp>
      <p:cxnSp>
        <p:nvCxnSpPr>
          <p:cNvPr id="85" name="直線矢印コネクタ 50">
            <a:extLst>
              <a:ext uri="{FF2B5EF4-FFF2-40B4-BE49-F238E27FC236}">
                <a16:creationId xmlns:a16="http://schemas.microsoft.com/office/drawing/2014/main" id="{0D14DA51-ACCF-4F38-8406-395D79C0B058}"/>
              </a:ext>
            </a:extLst>
          </p:cNvPr>
          <p:cNvCxnSpPr>
            <a:cxnSpLocks/>
            <a:stCxn id="4" idx="2"/>
            <a:endCxn id="82" idx="3"/>
          </p:cNvCxnSpPr>
          <p:nvPr/>
        </p:nvCxnSpPr>
        <p:spPr>
          <a:xfrm rot="5400000">
            <a:off x="2041589" y="4945424"/>
            <a:ext cx="1320303" cy="199463"/>
          </a:xfrm>
          <a:prstGeom prst="bentConnector2">
            <a:avLst/>
          </a:prstGeom>
          <a:ln>
            <a:tailEnd type="none"/>
          </a:ln>
        </p:spPr>
        <p:style>
          <a:lnRef idx="1">
            <a:schemeClr val="accent6"/>
          </a:lnRef>
          <a:fillRef idx="0">
            <a:schemeClr val="accent6"/>
          </a:fillRef>
          <a:effectRef idx="0">
            <a:schemeClr val="accent6"/>
          </a:effectRef>
          <a:fontRef idx="minor">
            <a:schemeClr val="tx1"/>
          </a:fontRef>
        </p:style>
      </p:cxnSp>
      <p:cxnSp>
        <p:nvCxnSpPr>
          <p:cNvPr id="100" name="直線矢印コネクタ 99">
            <a:extLst>
              <a:ext uri="{FF2B5EF4-FFF2-40B4-BE49-F238E27FC236}">
                <a16:creationId xmlns:a16="http://schemas.microsoft.com/office/drawing/2014/main" id="{CCB39025-4FB0-4065-B58B-B9BEE1D4B82B}"/>
              </a:ext>
            </a:extLst>
          </p:cNvPr>
          <p:cNvCxnSpPr>
            <a:cxnSpLocks/>
            <a:stCxn id="37" idx="2"/>
            <a:endCxn id="8" idx="0"/>
          </p:cNvCxnSpPr>
          <p:nvPr/>
        </p:nvCxnSpPr>
        <p:spPr>
          <a:xfrm>
            <a:off x="9389407" y="3643282"/>
            <a:ext cx="0" cy="212758"/>
          </a:xfrm>
          <a:prstGeom prst="straightConnector1">
            <a:avLst/>
          </a:prstGeom>
          <a:ln>
            <a:tailEnd type="none"/>
          </a:ln>
        </p:spPr>
        <p:style>
          <a:lnRef idx="1">
            <a:schemeClr val="accent6"/>
          </a:lnRef>
          <a:fillRef idx="0">
            <a:schemeClr val="accent6"/>
          </a:fillRef>
          <a:effectRef idx="0">
            <a:schemeClr val="accent6"/>
          </a:effectRef>
          <a:fontRef idx="minor">
            <a:schemeClr val="tx1"/>
          </a:fontRef>
        </p:style>
      </p:cxnSp>
      <p:cxnSp>
        <p:nvCxnSpPr>
          <p:cNvPr id="104" name="直線矢印コネクタ 50">
            <a:extLst>
              <a:ext uri="{FF2B5EF4-FFF2-40B4-BE49-F238E27FC236}">
                <a16:creationId xmlns:a16="http://schemas.microsoft.com/office/drawing/2014/main" id="{397801A1-1BB9-4774-B35F-14272A4A707B}"/>
              </a:ext>
            </a:extLst>
          </p:cNvPr>
          <p:cNvCxnSpPr>
            <a:cxnSpLocks/>
            <a:stCxn id="8" idx="2"/>
            <a:endCxn id="9" idx="0"/>
          </p:cNvCxnSpPr>
          <p:nvPr/>
        </p:nvCxnSpPr>
        <p:spPr>
          <a:xfrm rot="16200000" flipH="1">
            <a:off x="9736262" y="4025634"/>
            <a:ext cx="419594" cy="1113305"/>
          </a:xfrm>
          <a:prstGeom prst="bentConnector3">
            <a:avLst>
              <a:gd name="adj1" fmla="val 50000"/>
            </a:avLst>
          </a:prstGeom>
          <a:ln>
            <a:tailEnd type="none"/>
          </a:ln>
        </p:spPr>
        <p:style>
          <a:lnRef idx="1">
            <a:schemeClr val="accent6"/>
          </a:lnRef>
          <a:fillRef idx="0">
            <a:schemeClr val="accent6"/>
          </a:fillRef>
          <a:effectRef idx="0">
            <a:schemeClr val="accent6"/>
          </a:effectRef>
          <a:fontRef idx="minor">
            <a:schemeClr val="tx1"/>
          </a:fontRef>
        </p:style>
      </p:cxnSp>
      <p:cxnSp>
        <p:nvCxnSpPr>
          <p:cNvPr id="112" name="直線矢印コネクタ 111">
            <a:extLst>
              <a:ext uri="{FF2B5EF4-FFF2-40B4-BE49-F238E27FC236}">
                <a16:creationId xmlns:a16="http://schemas.microsoft.com/office/drawing/2014/main" id="{28831D67-B1DA-41D4-AD5D-782DA6053B79}"/>
              </a:ext>
            </a:extLst>
          </p:cNvPr>
          <p:cNvCxnSpPr>
            <a:cxnSpLocks/>
            <a:stCxn id="9" idx="2"/>
            <a:endCxn id="80" idx="0"/>
          </p:cNvCxnSpPr>
          <p:nvPr/>
        </p:nvCxnSpPr>
        <p:spPr>
          <a:xfrm>
            <a:off x="10502712" y="5308534"/>
            <a:ext cx="0" cy="153583"/>
          </a:xfrm>
          <a:prstGeom prst="straightConnector1">
            <a:avLst/>
          </a:prstGeom>
          <a:ln>
            <a:tailEnd type="none"/>
          </a:ln>
        </p:spPr>
        <p:style>
          <a:lnRef idx="1">
            <a:schemeClr val="accent6"/>
          </a:lnRef>
          <a:fillRef idx="0">
            <a:schemeClr val="accent6"/>
          </a:fillRef>
          <a:effectRef idx="0">
            <a:schemeClr val="accent6"/>
          </a:effectRef>
          <a:fontRef idx="minor">
            <a:schemeClr val="tx1"/>
          </a:fontRef>
        </p:style>
      </p:cxnSp>
      <p:sp>
        <p:nvSpPr>
          <p:cNvPr id="124" name="正方形/長方形 123">
            <a:extLst>
              <a:ext uri="{FF2B5EF4-FFF2-40B4-BE49-F238E27FC236}">
                <a16:creationId xmlns:a16="http://schemas.microsoft.com/office/drawing/2014/main" id="{22B5DC11-E31D-4F6D-8693-1229C083A66F}"/>
              </a:ext>
            </a:extLst>
          </p:cNvPr>
          <p:cNvSpPr/>
          <p:nvPr/>
        </p:nvSpPr>
        <p:spPr>
          <a:xfrm>
            <a:off x="7315199" y="4792084"/>
            <a:ext cx="1921806" cy="51645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a:t>管理台帳</a:t>
            </a:r>
          </a:p>
        </p:txBody>
      </p:sp>
      <p:cxnSp>
        <p:nvCxnSpPr>
          <p:cNvPr id="125" name="直線矢印コネクタ 50">
            <a:extLst>
              <a:ext uri="{FF2B5EF4-FFF2-40B4-BE49-F238E27FC236}">
                <a16:creationId xmlns:a16="http://schemas.microsoft.com/office/drawing/2014/main" id="{4501A998-4321-4CB2-B419-88F33013278C}"/>
              </a:ext>
            </a:extLst>
          </p:cNvPr>
          <p:cNvCxnSpPr>
            <a:cxnSpLocks/>
            <a:stCxn id="8" idx="2"/>
            <a:endCxn id="124" idx="0"/>
          </p:cNvCxnSpPr>
          <p:nvPr/>
        </p:nvCxnSpPr>
        <p:spPr>
          <a:xfrm rot="5400000">
            <a:off x="8622958" y="4025635"/>
            <a:ext cx="419594" cy="1113305"/>
          </a:xfrm>
          <a:prstGeom prst="bentConnector3">
            <a:avLst>
              <a:gd name="adj1" fmla="val 50000"/>
            </a:avLst>
          </a:prstGeom>
          <a:ln>
            <a:tailEnd type="none"/>
          </a:ln>
        </p:spPr>
        <p:style>
          <a:lnRef idx="1">
            <a:schemeClr val="accent6"/>
          </a:lnRef>
          <a:fillRef idx="0">
            <a:schemeClr val="accent6"/>
          </a:fillRef>
          <a:effectRef idx="0">
            <a:schemeClr val="accent6"/>
          </a:effectRef>
          <a:fontRef idx="minor">
            <a:schemeClr val="tx1"/>
          </a:fontRef>
        </p:style>
      </p:cxnSp>
      <p:sp>
        <p:nvSpPr>
          <p:cNvPr id="38" name="正方形/長方形 37">
            <a:extLst>
              <a:ext uri="{FF2B5EF4-FFF2-40B4-BE49-F238E27FC236}">
                <a16:creationId xmlns:a16="http://schemas.microsoft.com/office/drawing/2014/main" id="{C2B3827F-4C8B-4804-AD8D-B68FC21ED85B}"/>
              </a:ext>
            </a:extLst>
          </p:cNvPr>
          <p:cNvSpPr/>
          <p:nvPr/>
        </p:nvSpPr>
        <p:spPr>
          <a:xfrm>
            <a:off x="2884397" y="6135326"/>
            <a:ext cx="2074208" cy="51645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スクリプト</a:t>
            </a:r>
            <a:endParaRPr kumimoji="1" lang="ja-JP" altLang="en-US" sz="1400" dirty="0"/>
          </a:p>
        </p:txBody>
      </p:sp>
      <p:cxnSp>
        <p:nvCxnSpPr>
          <p:cNvPr id="39" name="直線矢印コネクタ 38">
            <a:extLst>
              <a:ext uri="{FF2B5EF4-FFF2-40B4-BE49-F238E27FC236}">
                <a16:creationId xmlns:a16="http://schemas.microsoft.com/office/drawing/2014/main" id="{871A4492-1713-423E-AB00-3D1B35CB99F8}"/>
              </a:ext>
            </a:extLst>
          </p:cNvPr>
          <p:cNvCxnSpPr>
            <a:cxnSpLocks/>
            <a:stCxn id="59" idx="2"/>
            <a:endCxn id="38" idx="0"/>
          </p:cNvCxnSpPr>
          <p:nvPr/>
        </p:nvCxnSpPr>
        <p:spPr>
          <a:xfrm>
            <a:off x="3921501" y="5978567"/>
            <a:ext cx="0" cy="156759"/>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1CB91FD2-7E50-4F80-B07E-ACC02E30C29A}"/>
              </a:ext>
            </a:extLst>
          </p:cNvPr>
          <p:cNvSpPr>
            <a:spLocks noGrp="1"/>
          </p:cNvSpPr>
          <p:nvPr>
            <p:ph type="title"/>
          </p:nvPr>
        </p:nvSpPr>
        <p:spPr/>
        <p:txBody>
          <a:bodyPr/>
          <a:lstStyle/>
          <a:p>
            <a:r>
              <a:rPr kumimoji="1" lang="ja-JP" altLang="en-US" dirty="0"/>
              <a:t>何を管理するか</a:t>
            </a:r>
            <a:endParaRPr lang="ja-JP" altLang="en-US" dirty="0"/>
          </a:p>
        </p:txBody>
      </p:sp>
      <p:sp>
        <p:nvSpPr>
          <p:cNvPr id="3" name="コンテンツ プレースホルダー 2">
            <a:extLst>
              <a:ext uri="{FF2B5EF4-FFF2-40B4-BE49-F238E27FC236}">
                <a16:creationId xmlns:a16="http://schemas.microsoft.com/office/drawing/2014/main" id="{436A9331-7B29-4AB6-9637-0BD375E368DE}"/>
              </a:ext>
            </a:extLst>
          </p:cNvPr>
          <p:cNvSpPr>
            <a:spLocks noGrp="1"/>
          </p:cNvSpPr>
          <p:nvPr>
            <p:ph idx="1"/>
          </p:nvPr>
        </p:nvSpPr>
        <p:spPr>
          <a:xfrm>
            <a:off x="838200" y="1459630"/>
            <a:ext cx="10515600" cy="1214259"/>
          </a:xfrm>
        </p:spPr>
        <p:txBody>
          <a:bodyPr>
            <a:normAutofit fontScale="55000" lnSpcReduction="20000"/>
          </a:bodyPr>
          <a:lstStyle/>
          <a:p>
            <a:pPr marL="0" indent="0">
              <a:buNone/>
            </a:pPr>
            <a:r>
              <a:rPr lang="ja-JP" altLang="en-US" sz="2000" dirty="0"/>
              <a:t>スクリプト関連の管理対象としては、以下緑枠のコンポーネントが対象となる。主に以下のような変更パターンが想定される。</a:t>
            </a:r>
            <a:endParaRPr lang="en-US" altLang="ja-JP" sz="2000" dirty="0"/>
          </a:p>
          <a:p>
            <a:r>
              <a:rPr lang="ja-JP" altLang="en-US" sz="2000" dirty="0"/>
              <a:t>パラメータ変更：設計に大きな影響を与えないが、パラメータが変更になる場合（例：入出力ファイル、ログファイル名変更等）</a:t>
            </a:r>
            <a:endParaRPr lang="en-US" altLang="ja-JP" sz="2000" dirty="0"/>
          </a:p>
          <a:p>
            <a:r>
              <a:rPr lang="ja-JP" altLang="en-US" sz="2000" dirty="0"/>
              <a:t>設計変更：仕様そのものに大きな変更はないが、設計が一部変更になる場合（例：エラー処理、リカバリ処理の変更等）</a:t>
            </a:r>
            <a:endParaRPr lang="en-US" altLang="ja-JP" sz="2000" dirty="0"/>
          </a:p>
          <a:p>
            <a:r>
              <a:rPr lang="ja-JP" altLang="en-US" sz="2000" dirty="0"/>
              <a:t>仕様変更：スクリプトの動作自体が大きく変わる場合（例：ファイル出力のみの処理から、出力ファイルを別システムで処理して結果を入力として受け取る等）</a:t>
            </a:r>
            <a:endParaRPr lang="en-US" altLang="ja-JP" sz="2000" dirty="0"/>
          </a:p>
          <a:p>
            <a:r>
              <a:rPr lang="ja-JP" altLang="en-US" sz="2000" dirty="0"/>
              <a:t>プラットフォーム変更：サーバや</a:t>
            </a:r>
            <a:r>
              <a:rPr lang="en-US" altLang="ja-JP" sz="2000" dirty="0"/>
              <a:t>OS</a:t>
            </a:r>
            <a:r>
              <a:rPr lang="ja-JP" altLang="en-US" sz="2000" dirty="0"/>
              <a:t>の更改でプラットフォーム含めて変更になる場合</a:t>
            </a:r>
          </a:p>
        </p:txBody>
      </p:sp>
    </p:spTree>
    <p:extLst>
      <p:ext uri="{BB962C8B-B14F-4D97-AF65-F5344CB8AC3E}">
        <p14:creationId xmlns:p14="http://schemas.microsoft.com/office/powerpoint/2010/main" val="1606823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正方形/長方形 115">
            <a:extLst>
              <a:ext uri="{FF2B5EF4-FFF2-40B4-BE49-F238E27FC236}">
                <a16:creationId xmlns:a16="http://schemas.microsoft.com/office/drawing/2014/main" id="{DB3F72DF-EED2-41B4-8EEF-2E38A764AEEB}"/>
              </a:ext>
            </a:extLst>
          </p:cNvPr>
          <p:cNvSpPr/>
          <p:nvPr/>
        </p:nvSpPr>
        <p:spPr>
          <a:xfrm>
            <a:off x="439838" y="2808827"/>
            <a:ext cx="11206438" cy="3953924"/>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kumimoji="1" lang="ja-JP" altLang="en-US" sz="2400" b="1" dirty="0"/>
              <a:t>運用</a:t>
            </a:r>
          </a:p>
        </p:txBody>
      </p:sp>
      <p:sp>
        <p:nvSpPr>
          <p:cNvPr id="4" name="正方形/長方形 3">
            <a:extLst>
              <a:ext uri="{FF2B5EF4-FFF2-40B4-BE49-F238E27FC236}">
                <a16:creationId xmlns:a16="http://schemas.microsoft.com/office/drawing/2014/main" id="{54ABA3FE-9221-4C54-8D81-E73C22AD2185}"/>
              </a:ext>
            </a:extLst>
          </p:cNvPr>
          <p:cNvSpPr/>
          <p:nvPr/>
        </p:nvSpPr>
        <p:spPr>
          <a:xfrm>
            <a:off x="644339" y="3868554"/>
            <a:ext cx="4314263" cy="5164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システム基本・詳細設計書</a:t>
            </a:r>
          </a:p>
        </p:txBody>
      </p:sp>
      <p:sp>
        <p:nvSpPr>
          <p:cNvPr id="5" name="正方形/長方形 4">
            <a:extLst>
              <a:ext uri="{FF2B5EF4-FFF2-40B4-BE49-F238E27FC236}">
                <a16:creationId xmlns:a16="http://schemas.microsoft.com/office/drawing/2014/main" id="{3F8D754E-3137-4D84-ABDC-36FE438944B6}"/>
              </a:ext>
            </a:extLst>
          </p:cNvPr>
          <p:cNvSpPr/>
          <p:nvPr/>
        </p:nvSpPr>
        <p:spPr>
          <a:xfrm>
            <a:off x="644339" y="3126831"/>
            <a:ext cx="4314263" cy="5164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システム仕様書</a:t>
            </a:r>
          </a:p>
        </p:txBody>
      </p:sp>
      <p:sp>
        <p:nvSpPr>
          <p:cNvPr id="7" name="正方形/長方形 6">
            <a:extLst>
              <a:ext uri="{FF2B5EF4-FFF2-40B4-BE49-F238E27FC236}">
                <a16:creationId xmlns:a16="http://schemas.microsoft.com/office/drawing/2014/main" id="{67D31AEF-79A3-4DCA-A432-F6EB0A0A6900}"/>
              </a:ext>
            </a:extLst>
          </p:cNvPr>
          <p:cNvSpPr/>
          <p:nvPr/>
        </p:nvSpPr>
        <p:spPr>
          <a:xfrm>
            <a:off x="644339" y="4751269"/>
            <a:ext cx="1957669" cy="5164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システム構成図</a:t>
            </a:r>
            <a:endParaRPr kumimoji="1" lang="ja-JP" altLang="en-US" sz="1400" dirty="0"/>
          </a:p>
        </p:txBody>
      </p:sp>
      <p:sp>
        <p:nvSpPr>
          <p:cNvPr id="8" name="正方形/長方形 7">
            <a:extLst>
              <a:ext uri="{FF2B5EF4-FFF2-40B4-BE49-F238E27FC236}">
                <a16:creationId xmlns:a16="http://schemas.microsoft.com/office/drawing/2014/main" id="{AC6345FF-AD55-4FF9-89DA-D21C52898F0F}"/>
              </a:ext>
            </a:extLst>
          </p:cNvPr>
          <p:cNvSpPr/>
          <p:nvPr/>
        </p:nvSpPr>
        <p:spPr>
          <a:xfrm>
            <a:off x="7315199" y="3856040"/>
            <a:ext cx="4148416" cy="5164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t>運用設計書（運用要領）</a:t>
            </a:r>
          </a:p>
        </p:txBody>
      </p:sp>
      <p:sp>
        <p:nvSpPr>
          <p:cNvPr id="9" name="正方形/長方形 8">
            <a:extLst>
              <a:ext uri="{FF2B5EF4-FFF2-40B4-BE49-F238E27FC236}">
                <a16:creationId xmlns:a16="http://schemas.microsoft.com/office/drawing/2014/main" id="{E4E3C6F2-63BD-4C1A-88F5-5DAE382D2C6F}"/>
              </a:ext>
            </a:extLst>
          </p:cNvPr>
          <p:cNvSpPr/>
          <p:nvPr/>
        </p:nvSpPr>
        <p:spPr>
          <a:xfrm>
            <a:off x="9541809" y="4792084"/>
            <a:ext cx="1921806" cy="5164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a:t>運用フロー</a:t>
            </a:r>
          </a:p>
        </p:txBody>
      </p:sp>
      <p:cxnSp>
        <p:nvCxnSpPr>
          <p:cNvPr id="23" name="直線矢印コネクタ 22">
            <a:extLst>
              <a:ext uri="{FF2B5EF4-FFF2-40B4-BE49-F238E27FC236}">
                <a16:creationId xmlns:a16="http://schemas.microsoft.com/office/drawing/2014/main" id="{1542247E-BE39-4FB2-A67C-705EC5C80CA3}"/>
              </a:ext>
            </a:extLst>
          </p:cNvPr>
          <p:cNvCxnSpPr>
            <a:cxnSpLocks/>
            <a:stCxn id="5" idx="2"/>
            <a:endCxn id="4" idx="0"/>
          </p:cNvCxnSpPr>
          <p:nvPr/>
        </p:nvCxnSpPr>
        <p:spPr>
          <a:xfrm>
            <a:off x="2801471" y="3643281"/>
            <a:ext cx="0" cy="22527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4A140CD8-9639-4D2E-A63D-DF390B951D7F}"/>
              </a:ext>
            </a:extLst>
          </p:cNvPr>
          <p:cNvSpPr/>
          <p:nvPr/>
        </p:nvSpPr>
        <p:spPr>
          <a:xfrm>
            <a:off x="7315199" y="3126832"/>
            <a:ext cx="4148416" cy="5164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サービス仕様書</a:t>
            </a:r>
          </a:p>
        </p:txBody>
      </p:sp>
      <p:sp>
        <p:nvSpPr>
          <p:cNvPr id="43" name="正方形/長方形 42">
            <a:extLst>
              <a:ext uri="{FF2B5EF4-FFF2-40B4-BE49-F238E27FC236}">
                <a16:creationId xmlns:a16="http://schemas.microsoft.com/office/drawing/2014/main" id="{104450CA-D593-4ABF-BB74-42252E6BB7DC}"/>
              </a:ext>
            </a:extLst>
          </p:cNvPr>
          <p:cNvSpPr/>
          <p:nvPr/>
        </p:nvSpPr>
        <p:spPr>
          <a:xfrm>
            <a:off x="2884397" y="4786129"/>
            <a:ext cx="2074208" cy="5164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スクリプト仕様書</a:t>
            </a:r>
            <a:endParaRPr kumimoji="1" lang="ja-JP" altLang="en-US" sz="1400" dirty="0"/>
          </a:p>
        </p:txBody>
      </p:sp>
      <p:cxnSp>
        <p:nvCxnSpPr>
          <p:cNvPr id="51" name="直線矢印コネクタ 50">
            <a:extLst>
              <a:ext uri="{FF2B5EF4-FFF2-40B4-BE49-F238E27FC236}">
                <a16:creationId xmlns:a16="http://schemas.microsoft.com/office/drawing/2014/main" id="{8FE9C531-DC0C-4AC7-88C8-1A27AE365C17}"/>
              </a:ext>
            </a:extLst>
          </p:cNvPr>
          <p:cNvCxnSpPr>
            <a:cxnSpLocks/>
            <a:stCxn id="4" idx="2"/>
            <a:endCxn id="7" idx="3"/>
          </p:cNvCxnSpPr>
          <p:nvPr/>
        </p:nvCxnSpPr>
        <p:spPr>
          <a:xfrm rot="5400000">
            <a:off x="2389495" y="4597518"/>
            <a:ext cx="624490" cy="199463"/>
          </a:xfrm>
          <a:prstGeom prst="bentConnector2">
            <a:avLst/>
          </a:prstGeom>
          <a:ln>
            <a:tailEnd type="none"/>
          </a:ln>
        </p:spPr>
        <p:style>
          <a:lnRef idx="1">
            <a:schemeClr val="accent6"/>
          </a:lnRef>
          <a:fillRef idx="0">
            <a:schemeClr val="accent6"/>
          </a:fillRef>
          <a:effectRef idx="0">
            <a:schemeClr val="accent6"/>
          </a:effectRef>
          <a:fontRef idx="minor">
            <a:schemeClr val="tx1"/>
          </a:fontRef>
        </p:style>
      </p:cxnSp>
      <p:cxnSp>
        <p:nvCxnSpPr>
          <p:cNvPr id="55" name="直線矢印コネクタ 50">
            <a:extLst>
              <a:ext uri="{FF2B5EF4-FFF2-40B4-BE49-F238E27FC236}">
                <a16:creationId xmlns:a16="http://schemas.microsoft.com/office/drawing/2014/main" id="{F6C4C0D0-A978-424A-BCF6-72DD95A5EEA0}"/>
              </a:ext>
            </a:extLst>
          </p:cNvPr>
          <p:cNvCxnSpPr>
            <a:cxnSpLocks/>
            <a:stCxn id="4" idx="2"/>
            <a:endCxn id="43" idx="0"/>
          </p:cNvCxnSpPr>
          <p:nvPr/>
        </p:nvCxnSpPr>
        <p:spPr>
          <a:xfrm rot="16200000" flipH="1">
            <a:off x="3160924" y="4025551"/>
            <a:ext cx="401125" cy="1120030"/>
          </a:xfrm>
          <a:prstGeom prst="bentConnector3">
            <a:avLst>
              <a:gd name="adj1" fmla="val 50000"/>
            </a:avLst>
          </a:prstGeom>
          <a:ln>
            <a:tailEnd type="none"/>
          </a:ln>
        </p:spPr>
        <p:style>
          <a:lnRef idx="1">
            <a:schemeClr val="accent6"/>
          </a:lnRef>
          <a:fillRef idx="0">
            <a:schemeClr val="accent6"/>
          </a:fillRef>
          <a:effectRef idx="0">
            <a:schemeClr val="accent6"/>
          </a:effectRef>
          <a:fontRef idx="minor">
            <a:schemeClr val="tx1"/>
          </a:fontRef>
        </p:style>
      </p:cxnSp>
      <p:sp>
        <p:nvSpPr>
          <p:cNvPr id="59" name="正方形/長方形 58">
            <a:extLst>
              <a:ext uri="{FF2B5EF4-FFF2-40B4-BE49-F238E27FC236}">
                <a16:creationId xmlns:a16="http://schemas.microsoft.com/office/drawing/2014/main" id="{ABB7DAB1-72EC-4945-B69E-D210F64AED04}"/>
              </a:ext>
            </a:extLst>
          </p:cNvPr>
          <p:cNvSpPr/>
          <p:nvPr/>
        </p:nvSpPr>
        <p:spPr>
          <a:xfrm>
            <a:off x="2884397" y="5462117"/>
            <a:ext cx="2074208" cy="516450"/>
          </a:xfrm>
          <a:prstGeom prst="rect">
            <a:avLst/>
          </a:prstGeom>
          <a:ln w="38100">
            <a:solidFill>
              <a:srgbClr val="FF0000"/>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スクリプト設計書</a:t>
            </a:r>
            <a:endParaRPr kumimoji="1" lang="ja-JP" altLang="en-US" sz="1400" dirty="0"/>
          </a:p>
        </p:txBody>
      </p:sp>
      <p:cxnSp>
        <p:nvCxnSpPr>
          <p:cNvPr id="62" name="直線矢印コネクタ 61">
            <a:extLst>
              <a:ext uri="{FF2B5EF4-FFF2-40B4-BE49-F238E27FC236}">
                <a16:creationId xmlns:a16="http://schemas.microsoft.com/office/drawing/2014/main" id="{8203DEB3-6FD1-45D7-AADA-4F0804EB0CD3}"/>
              </a:ext>
            </a:extLst>
          </p:cNvPr>
          <p:cNvCxnSpPr>
            <a:cxnSpLocks/>
            <a:stCxn id="43" idx="2"/>
            <a:endCxn id="59" idx="0"/>
          </p:cNvCxnSpPr>
          <p:nvPr/>
        </p:nvCxnSpPr>
        <p:spPr>
          <a:xfrm>
            <a:off x="3921501" y="5302579"/>
            <a:ext cx="0" cy="159538"/>
          </a:xfrm>
          <a:prstGeom prst="straightConnector1">
            <a:avLst/>
          </a:prstGeom>
          <a:ln>
            <a:tailEnd type="none"/>
          </a:ln>
        </p:spPr>
        <p:style>
          <a:lnRef idx="1">
            <a:schemeClr val="accent6"/>
          </a:lnRef>
          <a:fillRef idx="0">
            <a:schemeClr val="accent6"/>
          </a:fillRef>
          <a:effectRef idx="0">
            <a:schemeClr val="accent6"/>
          </a:effectRef>
          <a:fontRef idx="minor">
            <a:schemeClr val="tx1"/>
          </a:fontRef>
        </p:style>
      </p:cxnSp>
      <p:sp>
        <p:nvSpPr>
          <p:cNvPr id="80" name="正方形/長方形 79">
            <a:extLst>
              <a:ext uri="{FF2B5EF4-FFF2-40B4-BE49-F238E27FC236}">
                <a16:creationId xmlns:a16="http://schemas.microsoft.com/office/drawing/2014/main" id="{285EED7F-B27D-40A0-AAAC-2700B95FFB06}"/>
              </a:ext>
            </a:extLst>
          </p:cNvPr>
          <p:cNvSpPr/>
          <p:nvPr/>
        </p:nvSpPr>
        <p:spPr>
          <a:xfrm>
            <a:off x="9541809" y="5462117"/>
            <a:ext cx="1921806" cy="516450"/>
          </a:xfrm>
          <a:prstGeom prst="rect">
            <a:avLst/>
          </a:prstGeom>
          <a:ln w="38100">
            <a:solidFill>
              <a:srgbClr val="FF0000"/>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a:t>運用</a:t>
            </a:r>
            <a:r>
              <a:rPr lang="ja-JP" altLang="en-US" sz="1400" dirty="0"/>
              <a:t>手順</a:t>
            </a:r>
            <a:endParaRPr kumimoji="1" lang="en-US" altLang="ja-JP" sz="1400" dirty="0"/>
          </a:p>
        </p:txBody>
      </p:sp>
      <p:sp>
        <p:nvSpPr>
          <p:cNvPr id="82" name="正方形/長方形 81">
            <a:extLst>
              <a:ext uri="{FF2B5EF4-FFF2-40B4-BE49-F238E27FC236}">
                <a16:creationId xmlns:a16="http://schemas.microsoft.com/office/drawing/2014/main" id="{CC996EF0-987D-4F63-B74E-535CB912FF43}"/>
              </a:ext>
            </a:extLst>
          </p:cNvPr>
          <p:cNvSpPr/>
          <p:nvPr/>
        </p:nvSpPr>
        <p:spPr>
          <a:xfrm>
            <a:off x="644339" y="5447082"/>
            <a:ext cx="1957669" cy="516450"/>
          </a:xfrm>
          <a:prstGeom prst="rect">
            <a:avLst/>
          </a:prstGeom>
          <a:ln w="38100">
            <a:solidFill>
              <a:srgbClr val="FF0000"/>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システムパラメータ</a:t>
            </a:r>
            <a:endParaRPr kumimoji="1" lang="ja-JP" altLang="en-US" sz="1400" dirty="0"/>
          </a:p>
        </p:txBody>
      </p:sp>
      <p:cxnSp>
        <p:nvCxnSpPr>
          <p:cNvPr id="85" name="直線矢印コネクタ 50">
            <a:extLst>
              <a:ext uri="{FF2B5EF4-FFF2-40B4-BE49-F238E27FC236}">
                <a16:creationId xmlns:a16="http://schemas.microsoft.com/office/drawing/2014/main" id="{0D14DA51-ACCF-4F38-8406-395D79C0B058}"/>
              </a:ext>
            </a:extLst>
          </p:cNvPr>
          <p:cNvCxnSpPr>
            <a:cxnSpLocks/>
            <a:stCxn id="4" idx="2"/>
            <a:endCxn id="82" idx="3"/>
          </p:cNvCxnSpPr>
          <p:nvPr/>
        </p:nvCxnSpPr>
        <p:spPr>
          <a:xfrm rot="5400000">
            <a:off x="2041589" y="4945424"/>
            <a:ext cx="1320303" cy="199463"/>
          </a:xfrm>
          <a:prstGeom prst="bentConnector2">
            <a:avLst/>
          </a:prstGeom>
          <a:ln>
            <a:tailEnd type="none"/>
          </a:ln>
        </p:spPr>
        <p:style>
          <a:lnRef idx="1">
            <a:schemeClr val="accent6"/>
          </a:lnRef>
          <a:fillRef idx="0">
            <a:schemeClr val="accent6"/>
          </a:fillRef>
          <a:effectRef idx="0">
            <a:schemeClr val="accent6"/>
          </a:effectRef>
          <a:fontRef idx="minor">
            <a:schemeClr val="tx1"/>
          </a:fontRef>
        </p:style>
      </p:cxnSp>
      <p:cxnSp>
        <p:nvCxnSpPr>
          <p:cNvPr id="100" name="直線矢印コネクタ 99">
            <a:extLst>
              <a:ext uri="{FF2B5EF4-FFF2-40B4-BE49-F238E27FC236}">
                <a16:creationId xmlns:a16="http://schemas.microsoft.com/office/drawing/2014/main" id="{CCB39025-4FB0-4065-B58B-B9BEE1D4B82B}"/>
              </a:ext>
            </a:extLst>
          </p:cNvPr>
          <p:cNvCxnSpPr>
            <a:cxnSpLocks/>
            <a:stCxn id="37" idx="2"/>
            <a:endCxn id="8" idx="0"/>
          </p:cNvCxnSpPr>
          <p:nvPr/>
        </p:nvCxnSpPr>
        <p:spPr>
          <a:xfrm>
            <a:off x="9389407" y="3643282"/>
            <a:ext cx="0" cy="212758"/>
          </a:xfrm>
          <a:prstGeom prst="straightConnector1">
            <a:avLst/>
          </a:prstGeom>
          <a:ln>
            <a:tailEnd type="none"/>
          </a:ln>
        </p:spPr>
        <p:style>
          <a:lnRef idx="1">
            <a:schemeClr val="accent6"/>
          </a:lnRef>
          <a:fillRef idx="0">
            <a:schemeClr val="accent6"/>
          </a:fillRef>
          <a:effectRef idx="0">
            <a:schemeClr val="accent6"/>
          </a:effectRef>
          <a:fontRef idx="minor">
            <a:schemeClr val="tx1"/>
          </a:fontRef>
        </p:style>
      </p:cxnSp>
      <p:cxnSp>
        <p:nvCxnSpPr>
          <p:cNvPr id="104" name="直線矢印コネクタ 50">
            <a:extLst>
              <a:ext uri="{FF2B5EF4-FFF2-40B4-BE49-F238E27FC236}">
                <a16:creationId xmlns:a16="http://schemas.microsoft.com/office/drawing/2014/main" id="{397801A1-1BB9-4774-B35F-14272A4A707B}"/>
              </a:ext>
            </a:extLst>
          </p:cNvPr>
          <p:cNvCxnSpPr>
            <a:cxnSpLocks/>
            <a:stCxn id="8" idx="2"/>
            <a:endCxn id="9" idx="0"/>
          </p:cNvCxnSpPr>
          <p:nvPr/>
        </p:nvCxnSpPr>
        <p:spPr>
          <a:xfrm rot="16200000" flipH="1">
            <a:off x="9736262" y="4025634"/>
            <a:ext cx="419594" cy="1113305"/>
          </a:xfrm>
          <a:prstGeom prst="bentConnector3">
            <a:avLst>
              <a:gd name="adj1" fmla="val 50000"/>
            </a:avLst>
          </a:prstGeom>
          <a:ln>
            <a:tailEnd type="none"/>
          </a:ln>
        </p:spPr>
        <p:style>
          <a:lnRef idx="1">
            <a:schemeClr val="accent6"/>
          </a:lnRef>
          <a:fillRef idx="0">
            <a:schemeClr val="accent6"/>
          </a:fillRef>
          <a:effectRef idx="0">
            <a:schemeClr val="accent6"/>
          </a:effectRef>
          <a:fontRef idx="minor">
            <a:schemeClr val="tx1"/>
          </a:fontRef>
        </p:style>
      </p:cxnSp>
      <p:cxnSp>
        <p:nvCxnSpPr>
          <p:cNvPr id="112" name="直線矢印コネクタ 111">
            <a:extLst>
              <a:ext uri="{FF2B5EF4-FFF2-40B4-BE49-F238E27FC236}">
                <a16:creationId xmlns:a16="http://schemas.microsoft.com/office/drawing/2014/main" id="{28831D67-B1DA-41D4-AD5D-782DA6053B79}"/>
              </a:ext>
            </a:extLst>
          </p:cNvPr>
          <p:cNvCxnSpPr>
            <a:cxnSpLocks/>
            <a:stCxn id="9" idx="2"/>
            <a:endCxn id="80" idx="0"/>
          </p:cNvCxnSpPr>
          <p:nvPr/>
        </p:nvCxnSpPr>
        <p:spPr>
          <a:xfrm>
            <a:off x="10502712" y="5308534"/>
            <a:ext cx="0" cy="153583"/>
          </a:xfrm>
          <a:prstGeom prst="straightConnector1">
            <a:avLst/>
          </a:prstGeom>
          <a:ln>
            <a:tailEnd type="none"/>
          </a:ln>
        </p:spPr>
        <p:style>
          <a:lnRef idx="1">
            <a:schemeClr val="accent6"/>
          </a:lnRef>
          <a:fillRef idx="0">
            <a:schemeClr val="accent6"/>
          </a:fillRef>
          <a:effectRef idx="0">
            <a:schemeClr val="accent6"/>
          </a:effectRef>
          <a:fontRef idx="minor">
            <a:schemeClr val="tx1"/>
          </a:fontRef>
        </p:style>
      </p:cxnSp>
      <p:sp>
        <p:nvSpPr>
          <p:cNvPr id="124" name="正方形/長方形 123">
            <a:extLst>
              <a:ext uri="{FF2B5EF4-FFF2-40B4-BE49-F238E27FC236}">
                <a16:creationId xmlns:a16="http://schemas.microsoft.com/office/drawing/2014/main" id="{22B5DC11-E31D-4F6D-8693-1229C083A66F}"/>
              </a:ext>
            </a:extLst>
          </p:cNvPr>
          <p:cNvSpPr/>
          <p:nvPr/>
        </p:nvSpPr>
        <p:spPr>
          <a:xfrm>
            <a:off x="7315199" y="4792084"/>
            <a:ext cx="1921806" cy="516450"/>
          </a:xfrm>
          <a:prstGeom prst="rect">
            <a:avLst/>
          </a:prstGeom>
          <a:ln w="38100">
            <a:solidFill>
              <a:srgbClr val="FF0000"/>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a:t>管理台帳</a:t>
            </a:r>
          </a:p>
        </p:txBody>
      </p:sp>
      <p:cxnSp>
        <p:nvCxnSpPr>
          <p:cNvPr id="125" name="直線矢印コネクタ 50">
            <a:extLst>
              <a:ext uri="{FF2B5EF4-FFF2-40B4-BE49-F238E27FC236}">
                <a16:creationId xmlns:a16="http://schemas.microsoft.com/office/drawing/2014/main" id="{4501A998-4321-4CB2-B419-88F33013278C}"/>
              </a:ext>
            </a:extLst>
          </p:cNvPr>
          <p:cNvCxnSpPr>
            <a:cxnSpLocks/>
            <a:stCxn id="8" idx="2"/>
            <a:endCxn id="124" idx="0"/>
          </p:cNvCxnSpPr>
          <p:nvPr/>
        </p:nvCxnSpPr>
        <p:spPr>
          <a:xfrm rot="5400000">
            <a:off x="8622958" y="4025635"/>
            <a:ext cx="419594" cy="1113305"/>
          </a:xfrm>
          <a:prstGeom prst="bentConnector3">
            <a:avLst>
              <a:gd name="adj1" fmla="val 50000"/>
            </a:avLst>
          </a:prstGeom>
          <a:ln>
            <a:tailEnd type="none"/>
          </a:ln>
        </p:spPr>
        <p:style>
          <a:lnRef idx="1">
            <a:schemeClr val="accent6"/>
          </a:lnRef>
          <a:fillRef idx="0">
            <a:schemeClr val="accent6"/>
          </a:fillRef>
          <a:effectRef idx="0">
            <a:schemeClr val="accent6"/>
          </a:effectRef>
          <a:fontRef idx="minor">
            <a:schemeClr val="tx1"/>
          </a:fontRef>
        </p:style>
      </p:cxnSp>
      <p:sp>
        <p:nvSpPr>
          <p:cNvPr id="38" name="正方形/長方形 37">
            <a:extLst>
              <a:ext uri="{FF2B5EF4-FFF2-40B4-BE49-F238E27FC236}">
                <a16:creationId xmlns:a16="http://schemas.microsoft.com/office/drawing/2014/main" id="{C2B3827F-4C8B-4804-AD8D-B68FC21ED85B}"/>
              </a:ext>
            </a:extLst>
          </p:cNvPr>
          <p:cNvSpPr/>
          <p:nvPr/>
        </p:nvSpPr>
        <p:spPr>
          <a:xfrm>
            <a:off x="2884397" y="6135326"/>
            <a:ext cx="2074208" cy="516450"/>
          </a:xfrm>
          <a:prstGeom prst="rect">
            <a:avLst/>
          </a:prstGeom>
          <a:ln w="38100">
            <a:solidFill>
              <a:srgbClr val="FF0000"/>
            </a:solidFill>
            <a:prstDash val="soli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スクリプト</a:t>
            </a:r>
            <a:endParaRPr kumimoji="1" lang="ja-JP" altLang="en-US" sz="1400" dirty="0"/>
          </a:p>
        </p:txBody>
      </p:sp>
      <p:cxnSp>
        <p:nvCxnSpPr>
          <p:cNvPr id="39" name="直線矢印コネクタ 38">
            <a:extLst>
              <a:ext uri="{FF2B5EF4-FFF2-40B4-BE49-F238E27FC236}">
                <a16:creationId xmlns:a16="http://schemas.microsoft.com/office/drawing/2014/main" id="{871A4492-1713-423E-AB00-3D1B35CB99F8}"/>
              </a:ext>
            </a:extLst>
          </p:cNvPr>
          <p:cNvCxnSpPr>
            <a:cxnSpLocks/>
            <a:stCxn id="59" idx="2"/>
            <a:endCxn id="38" idx="0"/>
          </p:cNvCxnSpPr>
          <p:nvPr/>
        </p:nvCxnSpPr>
        <p:spPr>
          <a:xfrm>
            <a:off x="3921501" y="5978567"/>
            <a:ext cx="0" cy="15675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1CB91FD2-7E50-4F80-B07E-ACC02E30C29A}"/>
              </a:ext>
            </a:extLst>
          </p:cNvPr>
          <p:cNvSpPr>
            <a:spLocks noGrp="1"/>
          </p:cNvSpPr>
          <p:nvPr>
            <p:ph type="title"/>
          </p:nvPr>
        </p:nvSpPr>
        <p:spPr/>
        <p:txBody>
          <a:bodyPr>
            <a:normAutofit/>
          </a:bodyPr>
          <a:lstStyle/>
          <a:p>
            <a:r>
              <a:rPr kumimoji="1" lang="ja-JP" altLang="en-US" dirty="0"/>
              <a:t>何を管理するか</a:t>
            </a:r>
            <a:r>
              <a:rPr kumimoji="1" lang="ja-JP" altLang="en-US" sz="2000" dirty="0"/>
              <a:t>（</a:t>
            </a:r>
            <a:r>
              <a:rPr lang="ja-JP" altLang="en-US" sz="2000" dirty="0"/>
              <a:t>パラメータ変更による変更範囲</a:t>
            </a:r>
            <a:r>
              <a:rPr kumimoji="1" lang="ja-JP" altLang="en-US" sz="2000" dirty="0"/>
              <a:t>）</a:t>
            </a:r>
            <a:endParaRPr lang="ja-JP" altLang="en-US" dirty="0"/>
          </a:p>
        </p:txBody>
      </p:sp>
      <p:sp>
        <p:nvSpPr>
          <p:cNvPr id="3" name="コンテンツ プレースホルダー 2">
            <a:extLst>
              <a:ext uri="{FF2B5EF4-FFF2-40B4-BE49-F238E27FC236}">
                <a16:creationId xmlns:a16="http://schemas.microsoft.com/office/drawing/2014/main" id="{436A9331-7B29-4AB6-9637-0BD375E368DE}"/>
              </a:ext>
            </a:extLst>
          </p:cNvPr>
          <p:cNvSpPr>
            <a:spLocks noGrp="1"/>
          </p:cNvSpPr>
          <p:nvPr>
            <p:ph idx="1"/>
          </p:nvPr>
        </p:nvSpPr>
        <p:spPr>
          <a:xfrm>
            <a:off x="439838" y="1395882"/>
            <a:ext cx="4838700" cy="1361747"/>
          </a:xfrm>
        </p:spPr>
        <p:txBody>
          <a:bodyPr>
            <a:normAutofit/>
          </a:bodyPr>
          <a:lstStyle/>
          <a:p>
            <a:r>
              <a:rPr lang="ja-JP" altLang="en-US" sz="1600" dirty="0"/>
              <a:t>必須</a:t>
            </a:r>
            <a:endParaRPr lang="en-US" altLang="ja-JP" sz="1600" dirty="0"/>
          </a:p>
          <a:p>
            <a:pPr lvl="1"/>
            <a:r>
              <a:rPr lang="ja-JP" altLang="en-US" sz="1200" dirty="0"/>
              <a:t>スクリプト：定義ファイルのバージョン管理等</a:t>
            </a:r>
            <a:endParaRPr lang="en-US" altLang="ja-JP" sz="1200" dirty="0"/>
          </a:p>
          <a:p>
            <a:pPr lvl="1"/>
            <a:r>
              <a:rPr lang="ja-JP" altLang="en-US" sz="1200" dirty="0"/>
              <a:t>管理台帳：変更理由、承認者等を記載</a:t>
            </a:r>
            <a:endParaRPr lang="en-US" altLang="ja-JP" sz="200" dirty="0"/>
          </a:p>
        </p:txBody>
      </p:sp>
      <p:cxnSp>
        <p:nvCxnSpPr>
          <p:cNvPr id="27" name="直線矢印コネクタ 38">
            <a:extLst>
              <a:ext uri="{FF2B5EF4-FFF2-40B4-BE49-F238E27FC236}">
                <a16:creationId xmlns:a16="http://schemas.microsoft.com/office/drawing/2014/main" id="{85FEE0B3-2199-4D36-998B-5CEB797453FE}"/>
              </a:ext>
            </a:extLst>
          </p:cNvPr>
          <p:cNvCxnSpPr>
            <a:cxnSpLocks/>
            <a:stCxn id="80" idx="2"/>
            <a:endCxn id="38" idx="3"/>
          </p:cNvCxnSpPr>
          <p:nvPr/>
        </p:nvCxnSpPr>
        <p:spPr>
          <a:xfrm rot="5400000">
            <a:off x="7523167" y="3414006"/>
            <a:ext cx="414984" cy="5544107"/>
          </a:xfrm>
          <a:prstGeom prst="bentConnector2">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38">
            <a:extLst>
              <a:ext uri="{FF2B5EF4-FFF2-40B4-BE49-F238E27FC236}">
                <a16:creationId xmlns:a16="http://schemas.microsoft.com/office/drawing/2014/main" id="{DC2F7CAD-1B79-4BEA-8263-506D2DDF68BA}"/>
              </a:ext>
            </a:extLst>
          </p:cNvPr>
          <p:cNvCxnSpPr>
            <a:cxnSpLocks/>
            <a:stCxn id="124" idx="2"/>
          </p:cNvCxnSpPr>
          <p:nvPr/>
        </p:nvCxnSpPr>
        <p:spPr>
          <a:xfrm flipH="1">
            <a:off x="8270500" y="5308534"/>
            <a:ext cx="5602" cy="1085016"/>
          </a:xfrm>
          <a:prstGeom prst="straightConnector1">
            <a:avLst/>
          </a:prstGeom>
          <a:ln w="25400">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9" name="直線矢印コネクタ 38">
            <a:extLst>
              <a:ext uri="{FF2B5EF4-FFF2-40B4-BE49-F238E27FC236}">
                <a16:creationId xmlns:a16="http://schemas.microsoft.com/office/drawing/2014/main" id="{1591629F-D189-48F1-9989-9B70B260D5E0}"/>
              </a:ext>
            </a:extLst>
          </p:cNvPr>
          <p:cNvCxnSpPr>
            <a:cxnSpLocks/>
            <a:stCxn id="82" idx="2"/>
            <a:endCxn id="38" idx="1"/>
          </p:cNvCxnSpPr>
          <p:nvPr/>
        </p:nvCxnSpPr>
        <p:spPr>
          <a:xfrm rot="16200000" flipH="1">
            <a:off x="2038776" y="5547929"/>
            <a:ext cx="430019" cy="1261223"/>
          </a:xfrm>
          <a:prstGeom prst="bentConnector2">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6" name="吹き出し: 四角形 35">
            <a:extLst>
              <a:ext uri="{FF2B5EF4-FFF2-40B4-BE49-F238E27FC236}">
                <a16:creationId xmlns:a16="http://schemas.microsoft.com/office/drawing/2014/main" id="{0D416489-6AFB-4203-BEC6-5FD8883519FA}"/>
              </a:ext>
            </a:extLst>
          </p:cNvPr>
          <p:cNvSpPr/>
          <p:nvPr/>
        </p:nvSpPr>
        <p:spPr>
          <a:xfrm>
            <a:off x="5448208" y="5705307"/>
            <a:ext cx="1714588" cy="576642"/>
          </a:xfrm>
          <a:prstGeom prst="wedgeRectCallout">
            <a:avLst>
              <a:gd name="adj1" fmla="val -77673"/>
              <a:gd name="adj2" fmla="val 57148"/>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r>
              <a:rPr kumimoji="1" lang="ja-JP" altLang="en-US" sz="1200" dirty="0"/>
              <a:t>パラメータ変更</a:t>
            </a:r>
            <a:endParaRPr kumimoji="1" lang="en-US" altLang="ja-JP" sz="1200" dirty="0"/>
          </a:p>
          <a:p>
            <a:r>
              <a:rPr lang="ja-JP" altLang="en-US" sz="1200" dirty="0"/>
              <a:t>（データを変更）</a:t>
            </a:r>
            <a:endParaRPr kumimoji="1" lang="ja-JP" altLang="en-US" sz="1200" dirty="0"/>
          </a:p>
        </p:txBody>
      </p:sp>
      <p:sp>
        <p:nvSpPr>
          <p:cNvPr id="40" name="コンテンツ プレースホルダー 2">
            <a:extLst>
              <a:ext uri="{FF2B5EF4-FFF2-40B4-BE49-F238E27FC236}">
                <a16:creationId xmlns:a16="http://schemas.microsoft.com/office/drawing/2014/main" id="{206F47C2-14EA-4358-B42B-0B1E6E43173D}"/>
              </a:ext>
            </a:extLst>
          </p:cNvPr>
          <p:cNvSpPr txBox="1">
            <a:spLocks/>
          </p:cNvSpPr>
          <p:nvPr/>
        </p:nvSpPr>
        <p:spPr>
          <a:xfrm>
            <a:off x="5829300" y="1395882"/>
            <a:ext cx="5816975" cy="1361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dirty="0"/>
              <a:t>任意</a:t>
            </a:r>
            <a:endParaRPr lang="en-US" altLang="ja-JP" sz="1400" dirty="0"/>
          </a:p>
          <a:p>
            <a:pPr lvl="1"/>
            <a:r>
              <a:rPr lang="ja-JP" altLang="en-US" sz="1100" dirty="0"/>
              <a:t>運用手順：手順で使用するファイル名または実行方法が変更になるような場合</a:t>
            </a:r>
            <a:endParaRPr lang="en-US" altLang="ja-JP" sz="1100" dirty="0"/>
          </a:p>
          <a:p>
            <a:pPr lvl="1"/>
            <a:r>
              <a:rPr lang="ja-JP" altLang="en-US" sz="1100" dirty="0"/>
              <a:t>システムパラメータ：</a:t>
            </a:r>
            <a:r>
              <a:rPr lang="en-US" altLang="ja-JP" sz="1100" dirty="0"/>
              <a:t>JP1</a:t>
            </a:r>
            <a:r>
              <a:rPr lang="ja-JP" altLang="en-US" sz="1100" dirty="0"/>
              <a:t>等の外部システムから実行されるような場合</a:t>
            </a:r>
            <a:endParaRPr lang="en-US" altLang="ja-JP" sz="1100" dirty="0"/>
          </a:p>
          <a:p>
            <a:pPr lvl="1"/>
            <a:r>
              <a:rPr lang="ja-JP" altLang="en-US" sz="1100" dirty="0"/>
              <a:t>スクリプト設計書：他コンポーネント（システム・スクリプト）からの入力が変更、または他コンポーネントへの出力が変更になるような場合</a:t>
            </a:r>
            <a:endParaRPr lang="en-US" altLang="ja-JP" sz="1400" dirty="0"/>
          </a:p>
        </p:txBody>
      </p:sp>
    </p:spTree>
    <p:extLst>
      <p:ext uri="{BB962C8B-B14F-4D97-AF65-F5344CB8AC3E}">
        <p14:creationId xmlns:p14="http://schemas.microsoft.com/office/powerpoint/2010/main" val="3008524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正方形/長方形 115">
            <a:extLst>
              <a:ext uri="{FF2B5EF4-FFF2-40B4-BE49-F238E27FC236}">
                <a16:creationId xmlns:a16="http://schemas.microsoft.com/office/drawing/2014/main" id="{DB3F72DF-EED2-41B4-8EEF-2E38A764AEEB}"/>
              </a:ext>
            </a:extLst>
          </p:cNvPr>
          <p:cNvSpPr/>
          <p:nvPr/>
        </p:nvSpPr>
        <p:spPr>
          <a:xfrm>
            <a:off x="439838" y="2808827"/>
            <a:ext cx="11206438" cy="3953924"/>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kumimoji="1" lang="ja-JP" altLang="en-US" sz="2400" b="1" dirty="0"/>
              <a:t>運用</a:t>
            </a:r>
          </a:p>
        </p:txBody>
      </p:sp>
      <p:sp>
        <p:nvSpPr>
          <p:cNvPr id="4" name="正方形/長方形 3">
            <a:extLst>
              <a:ext uri="{FF2B5EF4-FFF2-40B4-BE49-F238E27FC236}">
                <a16:creationId xmlns:a16="http://schemas.microsoft.com/office/drawing/2014/main" id="{54ABA3FE-9221-4C54-8D81-E73C22AD2185}"/>
              </a:ext>
            </a:extLst>
          </p:cNvPr>
          <p:cNvSpPr/>
          <p:nvPr/>
        </p:nvSpPr>
        <p:spPr>
          <a:xfrm>
            <a:off x="644339" y="3868554"/>
            <a:ext cx="4314263" cy="5164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システム基本・詳細設計書</a:t>
            </a:r>
          </a:p>
        </p:txBody>
      </p:sp>
      <p:sp>
        <p:nvSpPr>
          <p:cNvPr id="5" name="正方形/長方形 4">
            <a:extLst>
              <a:ext uri="{FF2B5EF4-FFF2-40B4-BE49-F238E27FC236}">
                <a16:creationId xmlns:a16="http://schemas.microsoft.com/office/drawing/2014/main" id="{3F8D754E-3137-4D84-ABDC-36FE438944B6}"/>
              </a:ext>
            </a:extLst>
          </p:cNvPr>
          <p:cNvSpPr/>
          <p:nvPr/>
        </p:nvSpPr>
        <p:spPr>
          <a:xfrm>
            <a:off x="644339" y="3126831"/>
            <a:ext cx="4314263" cy="5164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システム仕様書</a:t>
            </a:r>
          </a:p>
        </p:txBody>
      </p:sp>
      <p:sp>
        <p:nvSpPr>
          <p:cNvPr id="7" name="正方形/長方形 6">
            <a:extLst>
              <a:ext uri="{FF2B5EF4-FFF2-40B4-BE49-F238E27FC236}">
                <a16:creationId xmlns:a16="http://schemas.microsoft.com/office/drawing/2014/main" id="{67D31AEF-79A3-4DCA-A432-F6EB0A0A6900}"/>
              </a:ext>
            </a:extLst>
          </p:cNvPr>
          <p:cNvSpPr/>
          <p:nvPr/>
        </p:nvSpPr>
        <p:spPr>
          <a:xfrm>
            <a:off x="644339" y="4751269"/>
            <a:ext cx="1957669" cy="5164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システム構成図</a:t>
            </a:r>
            <a:endParaRPr kumimoji="1" lang="ja-JP" altLang="en-US" sz="1400" dirty="0"/>
          </a:p>
        </p:txBody>
      </p:sp>
      <p:sp>
        <p:nvSpPr>
          <p:cNvPr id="8" name="正方形/長方形 7">
            <a:extLst>
              <a:ext uri="{FF2B5EF4-FFF2-40B4-BE49-F238E27FC236}">
                <a16:creationId xmlns:a16="http://schemas.microsoft.com/office/drawing/2014/main" id="{AC6345FF-AD55-4FF9-89DA-D21C52898F0F}"/>
              </a:ext>
            </a:extLst>
          </p:cNvPr>
          <p:cNvSpPr/>
          <p:nvPr/>
        </p:nvSpPr>
        <p:spPr>
          <a:xfrm>
            <a:off x="7315199" y="3856040"/>
            <a:ext cx="4148416" cy="5164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t>運用設計書（運用要領）</a:t>
            </a:r>
          </a:p>
        </p:txBody>
      </p:sp>
      <p:sp>
        <p:nvSpPr>
          <p:cNvPr id="9" name="正方形/長方形 8">
            <a:extLst>
              <a:ext uri="{FF2B5EF4-FFF2-40B4-BE49-F238E27FC236}">
                <a16:creationId xmlns:a16="http://schemas.microsoft.com/office/drawing/2014/main" id="{E4E3C6F2-63BD-4C1A-88F5-5DAE382D2C6F}"/>
              </a:ext>
            </a:extLst>
          </p:cNvPr>
          <p:cNvSpPr/>
          <p:nvPr/>
        </p:nvSpPr>
        <p:spPr>
          <a:xfrm>
            <a:off x="9541809" y="4792084"/>
            <a:ext cx="1921806" cy="516450"/>
          </a:xfrm>
          <a:prstGeom prst="rect">
            <a:avLst/>
          </a:prstGeom>
          <a:ln w="38100">
            <a:solidFill>
              <a:srgbClr val="FF0000"/>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a:t>運用フロー</a:t>
            </a:r>
          </a:p>
        </p:txBody>
      </p:sp>
      <p:cxnSp>
        <p:nvCxnSpPr>
          <p:cNvPr id="23" name="直線矢印コネクタ 22">
            <a:extLst>
              <a:ext uri="{FF2B5EF4-FFF2-40B4-BE49-F238E27FC236}">
                <a16:creationId xmlns:a16="http://schemas.microsoft.com/office/drawing/2014/main" id="{1542247E-BE39-4FB2-A67C-705EC5C80CA3}"/>
              </a:ext>
            </a:extLst>
          </p:cNvPr>
          <p:cNvCxnSpPr>
            <a:cxnSpLocks/>
            <a:stCxn id="5" idx="2"/>
            <a:endCxn id="4" idx="0"/>
          </p:cNvCxnSpPr>
          <p:nvPr/>
        </p:nvCxnSpPr>
        <p:spPr>
          <a:xfrm>
            <a:off x="2801471" y="3643281"/>
            <a:ext cx="0" cy="22527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4A140CD8-9639-4D2E-A63D-DF390B951D7F}"/>
              </a:ext>
            </a:extLst>
          </p:cNvPr>
          <p:cNvSpPr/>
          <p:nvPr/>
        </p:nvSpPr>
        <p:spPr>
          <a:xfrm>
            <a:off x="7315199" y="3126832"/>
            <a:ext cx="4148416" cy="5164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サービス仕様書</a:t>
            </a:r>
          </a:p>
        </p:txBody>
      </p:sp>
      <p:sp>
        <p:nvSpPr>
          <p:cNvPr id="43" name="正方形/長方形 42">
            <a:extLst>
              <a:ext uri="{FF2B5EF4-FFF2-40B4-BE49-F238E27FC236}">
                <a16:creationId xmlns:a16="http://schemas.microsoft.com/office/drawing/2014/main" id="{104450CA-D593-4ABF-BB74-42252E6BB7DC}"/>
              </a:ext>
            </a:extLst>
          </p:cNvPr>
          <p:cNvSpPr/>
          <p:nvPr/>
        </p:nvSpPr>
        <p:spPr>
          <a:xfrm>
            <a:off x="2884397" y="4786129"/>
            <a:ext cx="2074208" cy="516450"/>
          </a:xfrm>
          <a:prstGeom prst="rect">
            <a:avLst/>
          </a:prstGeom>
          <a:ln w="38100">
            <a:solidFill>
              <a:srgbClr val="FF0000"/>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スクリプト仕様書</a:t>
            </a:r>
            <a:endParaRPr kumimoji="1" lang="ja-JP" altLang="en-US" sz="1400" dirty="0"/>
          </a:p>
        </p:txBody>
      </p:sp>
      <p:cxnSp>
        <p:nvCxnSpPr>
          <p:cNvPr id="51" name="直線矢印コネクタ 50">
            <a:extLst>
              <a:ext uri="{FF2B5EF4-FFF2-40B4-BE49-F238E27FC236}">
                <a16:creationId xmlns:a16="http://schemas.microsoft.com/office/drawing/2014/main" id="{8FE9C531-DC0C-4AC7-88C8-1A27AE365C17}"/>
              </a:ext>
            </a:extLst>
          </p:cNvPr>
          <p:cNvCxnSpPr>
            <a:cxnSpLocks/>
            <a:stCxn id="4" idx="2"/>
            <a:endCxn id="7" idx="3"/>
          </p:cNvCxnSpPr>
          <p:nvPr/>
        </p:nvCxnSpPr>
        <p:spPr>
          <a:xfrm rot="5400000">
            <a:off x="2389495" y="4597518"/>
            <a:ext cx="624490" cy="199463"/>
          </a:xfrm>
          <a:prstGeom prst="bentConnector2">
            <a:avLst/>
          </a:prstGeom>
          <a:ln>
            <a:tailEnd type="none"/>
          </a:ln>
        </p:spPr>
        <p:style>
          <a:lnRef idx="1">
            <a:schemeClr val="accent6"/>
          </a:lnRef>
          <a:fillRef idx="0">
            <a:schemeClr val="accent6"/>
          </a:fillRef>
          <a:effectRef idx="0">
            <a:schemeClr val="accent6"/>
          </a:effectRef>
          <a:fontRef idx="minor">
            <a:schemeClr val="tx1"/>
          </a:fontRef>
        </p:style>
      </p:cxnSp>
      <p:cxnSp>
        <p:nvCxnSpPr>
          <p:cNvPr id="55" name="直線矢印コネクタ 50">
            <a:extLst>
              <a:ext uri="{FF2B5EF4-FFF2-40B4-BE49-F238E27FC236}">
                <a16:creationId xmlns:a16="http://schemas.microsoft.com/office/drawing/2014/main" id="{F6C4C0D0-A978-424A-BCF6-72DD95A5EEA0}"/>
              </a:ext>
            </a:extLst>
          </p:cNvPr>
          <p:cNvCxnSpPr>
            <a:cxnSpLocks/>
            <a:stCxn id="4" idx="2"/>
            <a:endCxn id="43" idx="0"/>
          </p:cNvCxnSpPr>
          <p:nvPr/>
        </p:nvCxnSpPr>
        <p:spPr>
          <a:xfrm rot="16200000" flipH="1">
            <a:off x="3160924" y="4025551"/>
            <a:ext cx="401125" cy="1120030"/>
          </a:xfrm>
          <a:prstGeom prst="bentConnector3">
            <a:avLst>
              <a:gd name="adj1" fmla="val 50000"/>
            </a:avLst>
          </a:prstGeom>
          <a:ln>
            <a:tailEnd type="none"/>
          </a:ln>
        </p:spPr>
        <p:style>
          <a:lnRef idx="1">
            <a:schemeClr val="accent6"/>
          </a:lnRef>
          <a:fillRef idx="0">
            <a:schemeClr val="accent6"/>
          </a:fillRef>
          <a:effectRef idx="0">
            <a:schemeClr val="accent6"/>
          </a:effectRef>
          <a:fontRef idx="minor">
            <a:schemeClr val="tx1"/>
          </a:fontRef>
        </p:style>
      </p:cxnSp>
      <p:sp>
        <p:nvSpPr>
          <p:cNvPr id="59" name="正方形/長方形 58">
            <a:extLst>
              <a:ext uri="{FF2B5EF4-FFF2-40B4-BE49-F238E27FC236}">
                <a16:creationId xmlns:a16="http://schemas.microsoft.com/office/drawing/2014/main" id="{ABB7DAB1-72EC-4945-B69E-D210F64AED04}"/>
              </a:ext>
            </a:extLst>
          </p:cNvPr>
          <p:cNvSpPr/>
          <p:nvPr/>
        </p:nvSpPr>
        <p:spPr>
          <a:xfrm>
            <a:off x="2884397" y="5462117"/>
            <a:ext cx="2074208" cy="516450"/>
          </a:xfrm>
          <a:prstGeom prst="rect">
            <a:avLst/>
          </a:prstGeom>
          <a:ln w="38100">
            <a:solidFill>
              <a:srgbClr val="FF0000"/>
            </a:solidFill>
            <a:prstDash val="soli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スクリプト設計書</a:t>
            </a:r>
            <a:endParaRPr kumimoji="1" lang="ja-JP" altLang="en-US" sz="1400" dirty="0"/>
          </a:p>
        </p:txBody>
      </p:sp>
      <p:cxnSp>
        <p:nvCxnSpPr>
          <p:cNvPr id="62" name="直線矢印コネクタ 61">
            <a:extLst>
              <a:ext uri="{FF2B5EF4-FFF2-40B4-BE49-F238E27FC236}">
                <a16:creationId xmlns:a16="http://schemas.microsoft.com/office/drawing/2014/main" id="{8203DEB3-6FD1-45D7-AADA-4F0804EB0CD3}"/>
              </a:ext>
            </a:extLst>
          </p:cNvPr>
          <p:cNvCxnSpPr>
            <a:cxnSpLocks/>
            <a:stCxn id="43" idx="2"/>
            <a:endCxn id="59" idx="0"/>
          </p:cNvCxnSpPr>
          <p:nvPr/>
        </p:nvCxnSpPr>
        <p:spPr>
          <a:xfrm>
            <a:off x="3921501" y="5302579"/>
            <a:ext cx="0" cy="159538"/>
          </a:xfrm>
          <a:prstGeom prst="straightConnector1">
            <a:avLst/>
          </a:prstGeom>
          <a:ln w="38100">
            <a:solidFill>
              <a:srgbClr val="FF0000"/>
            </a:solidFill>
            <a:tailEnd type="arrow"/>
          </a:ln>
        </p:spPr>
        <p:style>
          <a:lnRef idx="1">
            <a:schemeClr val="accent6"/>
          </a:lnRef>
          <a:fillRef idx="0">
            <a:schemeClr val="accent6"/>
          </a:fillRef>
          <a:effectRef idx="0">
            <a:schemeClr val="accent6"/>
          </a:effectRef>
          <a:fontRef idx="minor">
            <a:schemeClr val="tx1"/>
          </a:fontRef>
        </p:style>
      </p:cxnSp>
      <p:sp>
        <p:nvSpPr>
          <p:cNvPr id="80" name="正方形/長方形 79">
            <a:extLst>
              <a:ext uri="{FF2B5EF4-FFF2-40B4-BE49-F238E27FC236}">
                <a16:creationId xmlns:a16="http://schemas.microsoft.com/office/drawing/2014/main" id="{285EED7F-B27D-40A0-AAAC-2700B95FFB06}"/>
              </a:ext>
            </a:extLst>
          </p:cNvPr>
          <p:cNvSpPr/>
          <p:nvPr/>
        </p:nvSpPr>
        <p:spPr>
          <a:xfrm>
            <a:off x="9541809" y="5462117"/>
            <a:ext cx="1921806" cy="516450"/>
          </a:xfrm>
          <a:prstGeom prst="rect">
            <a:avLst/>
          </a:prstGeom>
          <a:ln w="38100">
            <a:solidFill>
              <a:srgbClr val="FF0000"/>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a:t>運用</a:t>
            </a:r>
            <a:r>
              <a:rPr lang="ja-JP" altLang="en-US" sz="1400" dirty="0"/>
              <a:t>手順</a:t>
            </a:r>
            <a:endParaRPr kumimoji="1" lang="en-US" altLang="ja-JP" sz="1400" dirty="0"/>
          </a:p>
        </p:txBody>
      </p:sp>
      <p:sp>
        <p:nvSpPr>
          <p:cNvPr id="82" name="正方形/長方形 81">
            <a:extLst>
              <a:ext uri="{FF2B5EF4-FFF2-40B4-BE49-F238E27FC236}">
                <a16:creationId xmlns:a16="http://schemas.microsoft.com/office/drawing/2014/main" id="{CC996EF0-987D-4F63-B74E-535CB912FF43}"/>
              </a:ext>
            </a:extLst>
          </p:cNvPr>
          <p:cNvSpPr/>
          <p:nvPr/>
        </p:nvSpPr>
        <p:spPr>
          <a:xfrm>
            <a:off x="644339" y="5447082"/>
            <a:ext cx="1957669" cy="516450"/>
          </a:xfrm>
          <a:prstGeom prst="rect">
            <a:avLst/>
          </a:prstGeom>
          <a:ln w="38100">
            <a:solidFill>
              <a:srgbClr val="FF0000"/>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システムパラメータ</a:t>
            </a:r>
            <a:endParaRPr kumimoji="1" lang="ja-JP" altLang="en-US" sz="1400" dirty="0"/>
          </a:p>
        </p:txBody>
      </p:sp>
      <p:cxnSp>
        <p:nvCxnSpPr>
          <p:cNvPr id="85" name="直線矢印コネクタ 50">
            <a:extLst>
              <a:ext uri="{FF2B5EF4-FFF2-40B4-BE49-F238E27FC236}">
                <a16:creationId xmlns:a16="http://schemas.microsoft.com/office/drawing/2014/main" id="{0D14DA51-ACCF-4F38-8406-395D79C0B058}"/>
              </a:ext>
            </a:extLst>
          </p:cNvPr>
          <p:cNvCxnSpPr>
            <a:cxnSpLocks/>
            <a:stCxn id="4" idx="2"/>
            <a:endCxn id="82" idx="3"/>
          </p:cNvCxnSpPr>
          <p:nvPr/>
        </p:nvCxnSpPr>
        <p:spPr>
          <a:xfrm rot="5400000">
            <a:off x="2041589" y="4945424"/>
            <a:ext cx="1320303" cy="199463"/>
          </a:xfrm>
          <a:prstGeom prst="bentConnector2">
            <a:avLst/>
          </a:prstGeom>
          <a:ln>
            <a:tailEnd type="none"/>
          </a:ln>
        </p:spPr>
        <p:style>
          <a:lnRef idx="1">
            <a:schemeClr val="accent6"/>
          </a:lnRef>
          <a:fillRef idx="0">
            <a:schemeClr val="accent6"/>
          </a:fillRef>
          <a:effectRef idx="0">
            <a:schemeClr val="accent6"/>
          </a:effectRef>
          <a:fontRef idx="minor">
            <a:schemeClr val="tx1"/>
          </a:fontRef>
        </p:style>
      </p:cxnSp>
      <p:cxnSp>
        <p:nvCxnSpPr>
          <p:cNvPr id="100" name="直線矢印コネクタ 99">
            <a:extLst>
              <a:ext uri="{FF2B5EF4-FFF2-40B4-BE49-F238E27FC236}">
                <a16:creationId xmlns:a16="http://schemas.microsoft.com/office/drawing/2014/main" id="{CCB39025-4FB0-4065-B58B-B9BEE1D4B82B}"/>
              </a:ext>
            </a:extLst>
          </p:cNvPr>
          <p:cNvCxnSpPr>
            <a:cxnSpLocks/>
            <a:stCxn id="37" idx="2"/>
            <a:endCxn id="8" idx="0"/>
          </p:cNvCxnSpPr>
          <p:nvPr/>
        </p:nvCxnSpPr>
        <p:spPr>
          <a:xfrm>
            <a:off x="9389407" y="3643282"/>
            <a:ext cx="0" cy="212758"/>
          </a:xfrm>
          <a:prstGeom prst="straightConnector1">
            <a:avLst/>
          </a:prstGeom>
          <a:ln>
            <a:tailEnd type="none"/>
          </a:ln>
        </p:spPr>
        <p:style>
          <a:lnRef idx="1">
            <a:schemeClr val="accent6"/>
          </a:lnRef>
          <a:fillRef idx="0">
            <a:schemeClr val="accent6"/>
          </a:fillRef>
          <a:effectRef idx="0">
            <a:schemeClr val="accent6"/>
          </a:effectRef>
          <a:fontRef idx="minor">
            <a:schemeClr val="tx1"/>
          </a:fontRef>
        </p:style>
      </p:cxnSp>
      <p:cxnSp>
        <p:nvCxnSpPr>
          <p:cNvPr id="104" name="直線矢印コネクタ 50">
            <a:extLst>
              <a:ext uri="{FF2B5EF4-FFF2-40B4-BE49-F238E27FC236}">
                <a16:creationId xmlns:a16="http://schemas.microsoft.com/office/drawing/2014/main" id="{397801A1-1BB9-4774-B35F-14272A4A707B}"/>
              </a:ext>
            </a:extLst>
          </p:cNvPr>
          <p:cNvCxnSpPr>
            <a:cxnSpLocks/>
            <a:stCxn id="8" idx="2"/>
            <a:endCxn id="9" idx="0"/>
          </p:cNvCxnSpPr>
          <p:nvPr/>
        </p:nvCxnSpPr>
        <p:spPr>
          <a:xfrm rot="16200000" flipH="1">
            <a:off x="9736262" y="4025634"/>
            <a:ext cx="419594" cy="1113305"/>
          </a:xfrm>
          <a:prstGeom prst="bentConnector3">
            <a:avLst>
              <a:gd name="adj1" fmla="val 50000"/>
            </a:avLst>
          </a:prstGeom>
          <a:ln>
            <a:tailEnd type="none"/>
          </a:ln>
        </p:spPr>
        <p:style>
          <a:lnRef idx="1">
            <a:schemeClr val="accent6"/>
          </a:lnRef>
          <a:fillRef idx="0">
            <a:schemeClr val="accent6"/>
          </a:fillRef>
          <a:effectRef idx="0">
            <a:schemeClr val="accent6"/>
          </a:effectRef>
          <a:fontRef idx="minor">
            <a:schemeClr val="tx1"/>
          </a:fontRef>
        </p:style>
      </p:cxnSp>
      <p:cxnSp>
        <p:nvCxnSpPr>
          <p:cNvPr id="112" name="直線矢印コネクタ 111">
            <a:extLst>
              <a:ext uri="{FF2B5EF4-FFF2-40B4-BE49-F238E27FC236}">
                <a16:creationId xmlns:a16="http://schemas.microsoft.com/office/drawing/2014/main" id="{28831D67-B1DA-41D4-AD5D-782DA6053B79}"/>
              </a:ext>
            </a:extLst>
          </p:cNvPr>
          <p:cNvCxnSpPr>
            <a:cxnSpLocks/>
            <a:stCxn id="9" idx="2"/>
            <a:endCxn id="80" idx="0"/>
          </p:cNvCxnSpPr>
          <p:nvPr/>
        </p:nvCxnSpPr>
        <p:spPr>
          <a:xfrm>
            <a:off x="10502712" y="5308534"/>
            <a:ext cx="0" cy="153583"/>
          </a:xfrm>
          <a:prstGeom prst="straightConnector1">
            <a:avLst/>
          </a:prstGeom>
          <a:ln w="38100">
            <a:solidFill>
              <a:srgbClr val="FF0000"/>
            </a:solidFill>
            <a:tailEnd type="arrow"/>
          </a:ln>
        </p:spPr>
        <p:style>
          <a:lnRef idx="1">
            <a:schemeClr val="accent6"/>
          </a:lnRef>
          <a:fillRef idx="0">
            <a:schemeClr val="accent6"/>
          </a:fillRef>
          <a:effectRef idx="0">
            <a:schemeClr val="accent6"/>
          </a:effectRef>
          <a:fontRef idx="minor">
            <a:schemeClr val="tx1"/>
          </a:fontRef>
        </p:style>
      </p:cxnSp>
      <p:sp>
        <p:nvSpPr>
          <p:cNvPr id="124" name="正方形/長方形 123">
            <a:extLst>
              <a:ext uri="{FF2B5EF4-FFF2-40B4-BE49-F238E27FC236}">
                <a16:creationId xmlns:a16="http://schemas.microsoft.com/office/drawing/2014/main" id="{22B5DC11-E31D-4F6D-8693-1229C083A66F}"/>
              </a:ext>
            </a:extLst>
          </p:cNvPr>
          <p:cNvSpPr/>
          <p:nvPr/>
        </p:nvSpPr>
        <p:spPr>
          <a:xfrm>
            <a:off x="7315199" y="4792084"/>
            <a:ext cx="1921806" cy="516450"/>
          </a:xfrm>
          <a:prstGeom prst="rect">
            <a:avLst/>
          </a:prstGeom>
          <a:ln w="38100">
            <a:solidFill>
              <a:srgbClr val="FF0000"/>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a:t>管理台帳</a:t>
            </a:r>
          </a:p>
        </p:txBody>
      </p:sp>
      <p:cxnSp>
        <p:nvCxnSpPr>
          <p:cNvPr id="125" name="直線矢印コネクタ 50">
            <a:extLst>
              <a:ext uri="{FF2B5EF4-FFF2-40B4-BE49-F238E27FC236}">
                <a16:creationId xmlns:a16="http://schemas.microsoft.com/office/drawing/2014/main" id="{4501A998-4321-4CB2-B419-88F33013278C}"/>
              </a:ext>
            </a:extLst>
          </p:cNvPr>
          <p:cNvCxnSpPr>
            <a:cxnSpLocks/>
            <a:stCxn id="8" idx="2"/>
            <a:endCxn id="124" idx="0"/>
          </p:cNvCxnSpPr>
          <p:nvPr/>
        </p:nvCxnSpPr>
        <p:spPr>
          <a:xfrm rot="5400000">
            <a:off x="8622958" y="4025635"/>
            <a:ext cx="419594" cy="1113305"/>
          </a:xfrm>
          <a:prstGeom prst="bentConnector3">
            <a:avLst>
              <a:gd name="adj1" fmla="val 50000"/>
            </a:avLst>
          </a:prstGeom>
          <a:ln>
            <a:tailEnd type="none"/>
          </a:ln>
        </p:spPr>
        <p:style>
          <a:lnRef idx="1">
            <a:schemeClr val="accent6"/>
          </a:lnRef>
          <a:fillRef idx="0">
            <a:schemeClr val="accent6"/>
          </a:fillRef>
          <a:effectRef idx="0">
            <a:schemeClr val="accent6"/>
          </a:effectRef>
          <a:fontRef idx="minor">
            <a:schemeClr val="tx1"/>
          </a:fontRef>
        </p:style>
      </p:cxnSp>
      <p:sp>
        <p:nvSpPr>
          <p:cNvPr id="38" name="正方形/長方形 37">
            <a:extLst>
              <a:ext uri="{FF2B5EF4-FFF2-40B4-BE49-F238E27FC236}">
                <a16:creationId xmlns:a16="http://schemas.microsoft.com/office/drawing/2014/main" id="{C2B3827F-4C8B-4804-AD8D-B68FC21ED85B}"/>
              </a:ext>
            </a:extLst>
          </p:cNvPr>
          <p:cNvSpPr/>
          <p:nvPr/>
        </p:nvSpPr>
        <p:spPr>
          <a:xfrm>
            <a:off x="2884397" y="6135326"/>
            <a:ext cx="2074208" cy="516450"/>
          </a:xfrm>
          <a:prstGeom prst="rect">
            <a:avLst/>
          </a:prstGeom>
          <a:ln w="38100">
            <a:solidFill>
              <a:srgbClr val="FF0000"/>
            </a:solidFill>
            <a:prstDash val="soli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スクリプト</a:t>
            </a:r>
            <a:endParaRPr kumimoji="1" lang="ja-JP" altLang="en-US" sz="1400" dirty="0"/>
          </a:p>
        </p:txBody>
      </p:sp>
      <p:cxnSp>
        <p:nvCxnSpPr>
          <p:cNvPr id="39" name="直線矢印コネクタ 38">
            <a:extLst>
              <a:ext uri="{FF2B5EF4-FFF2-40B4-BE49-F238E27FC236}">
                <a16:creationId xmlns:a16="http://schemas.microsoft.com/office/drawing/2014/main" id="{871A4492-1713-423E-AB00-3D1B35CB99F8}"/>
              </a:ext>
            </a:extLst>
          </p:cNvPr>
          <p:cNvCxnSpPr>
            <a:cxnSpLocks/>
            <a:stCxn id="59" idx="2"/>
            <a:endCxn id="38" idx="0"/>
          </p:cNvCxnSpPr>
          <p:nvPr/>
        </p:nvCxnSpPr>
        <p:spPr>
          <a:xfrm>
            <a:off x="3921501" y="5978567"/>
            <a:ext cx="0" cy="15675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38">
            <a:extLst>
              <a:ext uri="{FF2B5EF4-FFF2-40B4-BE49-F238E27FC236}">
                <a16:creationId xmlns:a16="http://schemas.microsoft.com/office/drawing/2014/main" id="{85FEE0B3-2199-4D36-998B-5CEB797453FE}"/>
              </a:ext>
            </a:extLst>
          </p:cNvPr>
          <p:cNvCxnSpPr>
            <a:cxnSpLocks/>
            <a:stCxn id="80" idx="2"/>
            <a:endCxn id="38" idx="3"/>
          </p:cNvCxnSpPr>
          <p:nvPr/>
        </p:nvCxnSpPr>
        <p:spPr>
          <a:xfrm rot="5400000">
            <a:off x="7523167" y="3414006"/>
            <a:ext cx="414984" cy="5544107"/>
          </a:xfrm>
          <a:prstGeom prst="bentConnector2">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38">
            <a:extLst>
              <a:ext uri="{FF2B5EF4-FFF2-40B4-BE49-F238E27FC236}">
                <a16:creationId xmlns:a16="http://schemas.microsoft.com/office/drawing/2014/main" id="{DC2F7CAD-1B79-4BEA-8263-506D2DDF68BA}"/>
              </a:ext>
            </a:extLst>
          </p:cNvPr>
          <p:cNvCxnSpPr>
            <a:cxnSpLocks/>
            <a:stCxn id="124" idx="2"/>
          </p:cNvCxnSpPr>
          <p:nvPr/>
        </p:nvCxnSpPr>
        <p:spPr>
          <a:xfrm flipH="1">
            <a:off x="8270500" y="5308534"/>
            <a:ext cx="5602" cy="1085016"/>
          </a:xfrm>
          <a:prstGeom prst="straightConnector1">
            <a:avLst/>
          </a:prstGeom>
          <a:ln w="25400">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9" name="直線矢印コネクタ 38">
            <a:extLst>
              <a:ext uri="{FF2B5EF4-FFF2-40B4-BE49-F238E27FC236}">
                <a16:creationId xmlns:a16="http://schemas.microsoft.com/office/drawing/2014/main" id="{1591629F-D189-48F1-9989-9B70B260D5E0}"/>
              </a:ext>
            </a:extLst>
          </p:cNvPr>
          <p:cNvCxnSpPr>
            <a:cxnSpLocks/>
            <a:stCxn id="82" idx="2"/>
            <a:endCxn id="38" idx="1"/>
          </p:cNvCxnSpPr>
          <p:nvPr/>
        </p:nvCxnSpPr>
        <p:spPr>
          <a:xfrm rot="16200000" flipH="1">
            <a:off x="2038776" y="5547929"/>
            <a:ext cx="430019" cy="1261223"/>
          </a:xfrm>
          <a:prstGeom prst="bentConnector2">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6" name="吹き出し: 四角形 35">
            <a:extLst>
              <a:ext uri="{FF2B5EF4-FFF2-40B4-BE49-F238E27FC236}">
                <a16:creationId xmlns:a16="http://schemas.microsoft.com/office/drawing/2014/main" id="{0D416489-6AFB-4203-BEC6-5FD8883519FA}"/>
              </a:ext>
            </a:extLst>
          </p:cNvPr>
          <p:cNvSpPr/>
          <p:nvPr/>
        </p:nvSpPr>
        <p:spPr>
          <a:xfrm>
            <a:off x="5448208" y="5128665"/>
            <a:ext cx="1714588" cy="576642"/>
          </a:xfrm>
          <a:prstGeom prst="wedgeRectCallout">
            <a:avLst>
              <a:gd name="adj1" fmla="val -77673"/>
              <a:gd name="adj2" fmla="val 57148"/>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r>
              <a:rPr kumimoji="1" lang="ja-JP" altLang="en-US" sz="1200" dirty="0"/>
              <a:t>設計変更</a:t>
            </a:r>
            <a:endParaRPr kumimoji="1" lang="en-US" altLang="ja-JP" sz="1200" dirty="0"/>
          </a:p>
          <a:p>
            <a:r>
              <a:rPr lang="ja-JP" altLang="en-US" sz="1200" dirty="0"/>
              <a:t>（処理を変更）</a:t>
            </a:r>
            <a:endParaRPr kumimoji="1" lang="ja-JP" altLang="en-US" sz="1200" dirty="0"/>
          </a:p>
        </p:txBody>
      </p:sp>
      <p:sp>
        <p:nvSpPr>
          <p:cNvPr id="12" name="タイトル 11">
            <a:extLst>
              <a:ext uri="{FF2B5EF4-FFF2-40B4-BE49-F238E27FC236}">
                <a16:creationId xmlns:a16="http://schemas.microsoft.com/office/drawing/2014/main" id="{A5218208-FC9D-4EB0-A5E0-2F158C53640E}"/>
              </a:ext>
            </a:extLst>
          </p:cNvPr>
          <p:cNvSpPr>
            <a:spLocks noGrp="1"/>
          </p:cNvSpPr>
          <p:nvPr>
            <p:ph type="title"/>
          </p:nvPr>
        </p:nvSpPr>
        <p:spPr/>
        <p:txBody>
          <a:bodyPr/>
          <a:lstStyle/>
          <a:p>
            <a:r>
              <a:rPr kumimoji="1" lang="ja-JP" altLang="en-US" dirty="0"/>
              <a:t>何を管理するか</a:t>
            </a:r>
            <a:r>
              <a:rPr kumimoji="1" lang="ja-JP" altLang="en-US" sz="2000" dirty="0"/>
              <a:t>（</a:t>
            </a:r>
            <a:r>
              <a:rPr lang="ja-JP" altLang="en-US" sz="2000" dirty="0"/>
              <a:t>設計変更による変更範囲</a:t>
            </a:r>
            <a:r>
              <a:rPr kumimoji="1" lang="ja-JP" altLang="en-US" sz="2000" dirty="0"/>
              <a:t>）</a:t>
            </a:r>
            <a:endParaRPr lang="ja-JP" altLang="en-US" dirty="0"/>
          </a:p>
        </p:txBody>
      </p:sp>
      <p:sp>
        <p:nvSpPr>
          <p:cNvPr id="35" name="コンテンツ プレースホルダー 2">
            <a:extLst>
              <a:ext uri="{FF2B5EF4-FFF2-40B4-BE49-F238E27FC236}">
                <a16:creationId xmlns:a16="http://schemas.microsoft.com/office/drawing/2014/main" id="{7D6798A3-EED9-42F1-9A95-FFA80415756F}"/>
              </a:ext>
            </a:extLst>
          </p:cNvPr>
          <p:cNvSpPr>
            <a:spLocks noGrp="1"/>
          </p:cNvSpPr>
          <p:nvPr>
            <p:ph idx="1"/>
          </p:nvPr>
        </p:nvSpPr>
        <p:spPr>
          <a:xfrm>
            <a:off x="439838" y="1395882"/>
            <a:ext cx="4838700" cy="1361747"/>
          </a:xfrm>
        </p:spPr>
        <p:txBody>
          <a:bodyPr>
            <a:normAutofit/>
          </a:bodyPr>
          <a:lstStyle/>
          <a:p>
            <a:r>
              <a:rPr lang="ja-JP" altLang="en-US" sz="1600" dirty="0"/>
              <a:t>必須</a:t>
            </a:r>
            <a:endParaRPr lang="en-US" altLang="ja-JP" sz="1600" dirty="0"/>
          </a:p>
          <a:p>
            <a:pPr lvl="1"/>
            <a:r>
              <a:rPr lang="ja-JP" altLang="en-US" sz="1200" dirty="0"/>
              <a:t>スクリプト：定義ファイル・ソースコードのバージョン管理等</a:t>
            </a:r>
            <a:endParaRPr lang="en-US" altLang="ja-JP" sz="1200" dirty="0"/>
          </a:p>
          <a:p>
            <a:pPr lvl="1"/>
            <a:r>
              <a:rPr lang="ja-JP" altLang="en-US" sz="1200" dirty="0"/>
              <a:t>スクリプト設計書：設計書の記載変更</a:t>
            </a:r>
            <a:endParaRPr lang="en-US" altLang="ja-JP" sz="1200" dirty="0"/>
          </a:p>
          <a:p>
            <a:pPr lvl="1"/>
            <a:r>
              <a:rPr lang="ja-JP" altLang="en-US" sz="1200" dirty="0"/>
              <a:t>管理台帳：変更理由、承認者等を記載</a:t>
            </a:r>
            <a:endParaRPr lang="en-US" altLang="ja-JP" sz="200" dirty="0"/>
          </a:p>
        </p:txBody>
      </p:sp>
      <p:sp>
        <p:nvSpPr>
          <p:cNvPr id="40" name="コンテンツ プレースホルダー 2">
            <a:extLst>
              <a:ext uri="{FF2B5EF4-FFF2-40B4-BE49-F238E27FC236}">
                <a16:creationId xmlns:a16="http://schemas.microsoft.com/office/drawing/2014/main" id="{176505A7-BF6F-46F5-B756-A8B5CC2F92B2}"/>
              </a:ext>
            </a:extLst>
          </p:cNvPr>
          <p:cNvSpPr txBox="1">
            <a:spLocks/>
          </p:cNvSpPr>
          <p:nvPr/>
        </p:nvSpPr>
        <p:spPr>
          <a:xfrm>
            <a:off x="5829300" y="1395882"/>
            <a:ext cx="5816975" cy="1361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dirty="0"/>
              <a:t>任意</a:t>
            </a:r>
            <a:endParaRPr lang="en-US" altLang="ja-JP" sz="1400" dirty="0"/>
          </a:p>
          <a:p>
            <a:pPr lvl="1"/>
            <a:r>
              <a:rPr lang="ja-JP" altLang="en-US" sz="1100" dirty="0"/>
              <a:t>運用手順：手順で使用するファイル名または実行方法が変更になるような場合</a:t>
            </a:r>
            <a:endParaRPr lang="en-US" altLang="ja-JP" sz="1100" dirty="0"/>
          </a:p>
          <a:p>
            <a:pPr lvl="1"/>
            <a:r>
              <a:rPr lang="ja-JP" altLang="en-US" sz="1100" dirty="0"/>
              <a:t>運用フロー：処理変更によりフローが変更になるような場合</a:t>
            </a:r>
            <a:endParaRPr lang="en-US" altLang="ja-JP" sz="1100" dirty="0"/>
          </a:p>
          <a:p>
            <a:pPr lvl="1"/>
            <a:r>
              <a:rPr lang="ja-JP" altLang="en-US" sz="1100" dirty="0"/>
              <a:t>システムパラメータ：</a:t>
            </a:r>
            <a:r>
              <a:rPr lang="en-US" altLang="ja-JP" sz="1100" dirty="0"/>
              <a:t>JP1</a:t>
            </a:r>
            <a:r>
              <a:rPr lang="ja-JP" altLang="en-US" sz="1100" dirty="0"/>
              <a:t>等の外部システムから実行されるような場合</a:t>
            </a:r>
            <a:endParaRPr lang="en-US" altLang="ja-JP" sz="1100" dirty="0"/>
          </a:p>
          <a:p>
            <a:pPr lvl="1"/>
            <a:r>
              <a:rPr lang="ja-JP" altLang="en-US" sz="1100" dirty="0"/>
              <a:t>スクリプト仕様書：処理変更により仕様に記載された動作が変更になるような場合</a:t>
            </a:r>
            <a:endParaRPr lang="en-US" altLang="ja-JP" sz="1100" dirty="0"/>
          </a:p>
        </p:txBody>
      </p:sp>
    </p:spTree>
    <p:extLst>
      <p:ext uri="{BB962C8B-B14F-4D97-AF65-F5344CB8AC3E}">
        <p14:creationId xmlns:p14="http://schemas.microsoft.com/office/powerpoint/2010/main" val="2593465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正方形/長方形 115">
            <a:extLst>
              <a:ext uri="{FF2B5EF4-FFF2-40B4-BE49-F238E27FC236}">
                <a16:creationId xmlns:a16="http://schemas.microsoft.com/office/drawing/2014/main" id="{DB3F72DF-EED2-41B4-8EEF-2E38A764AEEB}"/>
              </a:ext>
            </a:extLst>
          </p:cNvPr>
          <p:cNvSpPr/>
          <p:nvPr/>
        </p:nvSpPr>
        <p:spPr>
          <a:xfrm>
            <a:off x="439838" y="2808827"/>
            <a:ext cx="11206438" cy="3953924"/>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kumimoji="1" lang="ja-JP" altLang="en-US" sz="2400" b="1" dirty="0"/>
              <a:t>運用</a:t>
            </a:r>
          </a:p>
        </p:txBody>
      </p:sp>
      <p:sp>
        <p:nvSpPr>
          <p:cNvPr id="4" name="正方形/長方形 3">
            <a:extLst>
              <a:ext uri="{FF2B5EF4-FFF2-40B4-BE49-F238E27FC236}">
                <a16:creationId xmlns:a16="http://schemas.microsoft.com/office/drawing/2014/main" id="{54ABA3FE-9221-4C54-8D81-E73C22AD2185}"/>
              </a:ext>
            </a:extLst>
          </p:cNvPr>
          <p:cNvSpPr/>
          <p:nvPr/>
        </p:nvSpPr>
        <p:spPr>
          <a:xfrm>
            <a:off x="644339" y="3868554"/>
            <a:ext cx="4314263" cy="516450"/>
          </a:xfrm>
          <a:prstGeom prst="rect">
            <a:avLst/>
          </a:prstGeom>
          <a:ln w="38100">
            <a:solidFill>
              <a:srgbClr val="FF0000"/>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システム基本・詳細設計書</a:t>
            </a:r>
          </a:p>
        </p:txBody>
      </p:sp>
      <p:sp>
        <p:nvSpPr>
          <p:cNvPr id="5" name="正方形/長方形 4">
            <a:extLst>
              <a:ext uri="{FF2B5EF4-FFF2-40B4-BE49-F238E27FC236}">
                <a16:creationId xmlns:a16="http://schemas.microsoft.com/office/drawing/2014/main" id="{3F8D754E-3137-4D84-ABDC-36FE438944B6}"/>
              </a:ext>
            </a:extLst>
          </p:cNvPr>
          <p:cNvSpPr/>
          <p:nvPr/>
        </p:nvSpPr>
        <p:spPr>
          <a:xfrm>
            <a:off x="644339" y="3126831"/>
            <a:ext cx="4314263" cy="5164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システム仕様書</a:t>
            </a:r>
          </a:p>
        </p:txBody>
      </p:sp>
      <p:sp>
        <p:nvSpPr>
          <p:cNvPr id="7" name="正方形/長方形 6">
            <a:extLst>
              <a:ext uri="{FF2B5EF4-FFF2-40B4-BE49-F238E27FC236}">
                <a16:creationId xmlns:a16="http://schemas.microsoft.com/office/drawing/2014/main" id="{67D31AEF-79A3-4DCA-A432-F6EB0A0A6900}"/>
              </a:ext>
            </a:extLst>
          </p:cNvPr>
          <p:cNvSpPr/>
          <p:nvPr/>
        </p:nvSpPr>
        <p:spPr>
          <a:xfrm>
            <a:off x="644339" y="4751269"/>
            <a:ext cx="1957669" cy="516450"/>
          </a:xfrm>
          <a:prstGeom prst="rect">
            <a:avLst/>
          </a:prstGeom>
          <a:ln w="38100">
            <a:solidFill>
              <a:srgbClr val="FF0000"/>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システム構成図</a:t>
            </a:r>
            <a:endParaRPr kumimoji="1" lang="ja-JP" altLang="en-US" sz="1400" dirty="0"/>
          </a:p>
        </p:txBody>
      </p:sp>
      <p:sp>
        <p:nvSpPr>
          <p:cNvPr id="8" name="正方形/長方形 7">
            <a:extLst>
              <a:ext uri="{FF2B5EF4-FFF2-40B4-BE49-F238E27FC236}">
                <a16:creationId xmlns:a16="http://schemas.microsoft.com/office/drawing/2014/main" id="{AC6345FF-AD55-4FF9-89DA-D21C52898F0F}"/>
              </a:ext>
            </a:extLst>
          </p:cNvPr>
          <p:cNvSpPr/>
          <p:nvPr/>
        </p:nvSpPr>
        <p:spPr>
          <a:xfrm>
            <a:off x="7315199" y="3856040"/>
            <a:ext cx="4148416" cy="516450"/>
          </a:xfrm>
          <a:prstGeom prst="rect">
            <a:avLst/>
          </a:prstGeom>
          <a:ln w="38100">
            <a:solidFill>
              <a:srgbClr val="FF0000"/>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t>運用設計書（運用要領）</a:t>
            </a:r>
          </a:p>
        </p:txBody>
      </p:sp>
      <p:sp>
        <p:nvSpPr>
          <p:cNvPr id="9" name="正方形/長方形 8">
            <a:extLst>
              <a:ext uri="{FF2B5EF4-FFF2-40B4-BE49-F238E27FC236}">
                <a16:creationId xmlns:a16="http://schemas.microsoft.com/office/drawing/2014/main" id="{E4E3C6F2-63BD-4C1A-88F5-5DAE382D2C6F}"/>
              </a:ext>
            </a:extLst>
          </p:cNvPr>
          <p:cNvSpPr/>
          <p:nvPr/>
        </p:nvSpPr>
        <p:spPr>
          <a:xfrm>
            <a:off x="9541809" y="4792084"/>
            <a:ext cx="1921806" cy="516450"/>
          </a:xfrm>
          <a:prstGeom prst="rect">
            <a:avLst/>
          </a:prstGeom>
          <a:ln w="38100">
            <a:solidFill>
              <a:srgbClr val="FF0000"/>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a:t>運用フロー</a:t>
            </a:r>
          </a:p>
        </p:txBody>
      </p:sp>
      <p:cxnSp>
        <p:nvCxnSpPr>
          <p:cNvPr id="23" name="直線矢印コネクタ 22">
            <a:extLst>
              <a:ext uri="{FF2B5EF4-FFF2-40B4-BE49-F238E27FC236}">
                <a16:creationId xmlns:a16="http://schemas.microsoft.com/office/drawing/2014/main" id="{1542247E-BE39-4FB2-A67C-705EC5C80CA3}"/>
              </a:ext>
            </a:extLst>
          </p:cNvPr>
          <p:cNvCxnSpPr>
            <a:cxnSpLocks/>
            <a:stCxn id="5" idx="2"/>
            <a:endCxn id="4" idx="0"/>
          </p:cNvCxnSpPr>
          <p:nvPr/>
        </p:nvCxnSpPr>
        <p:spPr>
          <a:xfrm>
            <a:off x="2801471" y="3643281"/>
            <a:ext cx="0" cy="22527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4A140CD8-9639-4D2E-A63D-DF390B951D7F}"/>
              </a:ext>
            </a:extLst>
          </p:cNvPr>
          <p:cNvSpPr/>
          <p:nvPr/>
        </p:nvSpPr>
        <p:spPr>
          <a:xfrm>
            <a:off x="7315199" y="3126832"/>
            <a:ext cx="4148416" cy="5164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サービス仕様書</a:t>
            </a:r>
          </a:p>
        </p:txBody>
      </p:sp>
      <p:sp>
        <p:nvSpPr>
          <p:cNvPr id="43" name="正方形/長方形 42">
            <a:extLst>
              <a:ext uri="{FF2B5EF4-FFF2-40B4-BE49-F238E27FC236}">
                <a16:creationId xmlns:a16="http://schemas.microsoft.com/office/drawing/2014/main" id="{104450CA-D593-4ABF-BB74-42252E6BB7DC}"/>
              </a:ext>
            </a:extLst>
          </p:cNvPr>
          <p:cNvSpPr/>
          <p:nvPr/>
        </p:nvSpPr>
        <p:spPr>
          <a:xfrm>
            <a:off x="2884397" y="4786129"/>
            <a:ext cx="2074208" cy="516450"/>
          </a:xfrm>
          <a:prstGeom prst="rect">
            <a:avLst/>
          </a:prstGeom>
          <a:ln w="38100">
            <a:solidFill>
              <a:srgbClr val="FF0000"/>
            </a:solidFill>
            <a:prstDash val="soli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スクリプト仕様書</a:t>
            </a:r>
            <a:endParaRPr kumimoji="1" lang="ja-JP" altLang="en-US" sz="1400" dirty="0"/>
          </a:p>
        </p:txBody>
      </p:sp>
      <p:cxnSp>
        <p:nvCxnSpPr>
          <p:cNvPr id="51" name="直線矢印コネクタ 50">
            <a:extLst>
              <a:ext uri="{FF2B5EF4-FFF2-40B4-BE49-F238E27FC236}">
                <a16:creationId xmlns:a16="http://schemas.microsoft.com/office/drawing/2014/main" id="{8FE9C531-DC0C-4AC7-88C8-1A27AE365C17}"/>
              </a:ext>
            </a:extLst>
          </p:cNvPr>
          <p:cNvCxnSpPr>
            <a:cxnSpLocks/>
            <a:stCxn id="4" idx="2"/>
            <a:endCxn id="7" idx="3"/>
          </p:cNvCxnSpPr>
          <p:nvPr/>
        </p:nvCxnSpPr>
        <p:spPr>
          <a:xfrm rot="5400000">
            <a:off x="2389495" y="4597518"/>
            <a:ext cx="624490" cy="199463"/>
          </a:xfrm>
          <a:prstGeom prst="bentConnector2">
            <a:avLst/>
          </a:prstGeom>
          <a:ln>
            <a:tailEnd type="none"/>
          </a:ln>
        </p:spPr>
        <p:style>
          <a:lnRef idx="1">
            <a:schemeClr val="accent6"/>
          </a:lnRef>
          <a:fillRef idx="0">
            <a:schemeClr val="accent6"/>
          </a:fillRef>
          <a:effectRef idx="0">
            <a:schemeClr val="accent6"/>
          </a:effectRef>
          <a:fontRef idx="minor">
            <a:schemeClr val="tx1"/>
          </a:fontRef>
        </p:style>
      </p:cxnSp>
      <p:cxnSp>
        <p:nvCxnSpPr>
          <p:cNvPr id="55" name="直線矢印コネクタ 50">
            <a:extLst>
              <a:ext uri="{FF2B5EF4-FFF2-40B4-BE49-F238E27FC236}">
                <a16:creationId xmlns:a16="http://schemas.microsoft.com/office/drawing/2014/main" id="{F6C4C0D0-A978-424A-BCF6-72DD95A5EEA0}"/>
              </a:ext>
            </a:extLst>
          </p:cNvPr>
          <p:cNvCxnSpPr>
            <a:cxnSpLocks/>
            <a:stCxn id="4" idx="2"/>
            <a:endCxn id="43" idx="0"/>
          </p:cNvCxnSpPr>
          <p:nvPr/>
        </p:nvCxnSpPr>
        <p:spPr>
          <a:xfrm rot="16200000" flipH="1">
            <a:off x="3160924" y="4025551"/>
            <a:ext cx="401125" cy="1120030"/>
          </a:xfrm>
          <a:prstGeom prst="bentConnector3">
            <a:avLst>
              <a:gd name="adj1" fmla="val 50000"/>
            </a:avLst>
          </a:prstGeom>
          <a:ln w="38100">
            <a:solidFill>
              <a:srgbClr val="FF0000"/>
            </a:solidFill>
            <a:prstDash val="dash"/>
            <a:tailEnd type="arrow"/>
          </a:ln>
        </p:spPr>
        <p:style>
          <a:lnRef idx="1">
            <a:schemeClr val="accent6"/>
          </a:lnRef>
          <a:fillRef idx="0">
            <a:schemeClr val="accent6"/>
          </a:fillRef>
          <a:effectRef idx="0">
            <a:schemeClr val="accent6"/>
          </a:effectRef>
          <a:fontRef idx="minor">
            <a:schemeClr val="tx1"/>
          </a:fontRef>
        </p:style>
      </p:cxnSp>
      <p:sp>
        <p:nvSpPr>
          <p:cNvPr id="59" name="正方形/長方形 58">
            <a:extLst>
              <a:ext uri="{FF2B5EF4-FFF2-40B4-BE49-F238E27FC236}">
                <a16:creationId xmlns:a16="http://schemas.microsoft.com/office/drawing/2014/main" id="{ABB7DAB1-72EC-4945-B69E-D210F64AED04}"/>
              </a:ext>
            </a:extLst>
          </p:cNvPr>
          <p:cNvSpPr/>
          <p:nvPr/>
        </p:nvSpPr>
        <p:spPr>
          <a:xfrm>
            <a:off x="2884397" y="5462117"/>
            <a:ext cx="2074208" cy="516450"/>
          </a:xfrm>
          <a:prstGeom prst="rect">
            <a:avLst/>
          </a:prstGeom>
          <a:ln w="38100">
            <a:solidFill>
              <a:srgbClr val="FF0000"/>
            </a:solidFill>
            <a:prstDash val="soli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スクリプト設計書</a:t>
            </a:r>
            <a:endParaRPr kumimoji="1" lang="ja-JP" altLang="en-US" sz="1400" dirty="0"/>
          </a:p>
        </p:txBody>
      </p:sp>
      <p:cxnSp>
        <p:nvCxnSpPr>
          <p:cNvPr id="62" name="直線矢印コネクタ 61">
            <a:extLst>
              <a:ext uri="{FF2B5EF4-FFF2-40B4-BE49-F238E27FC236}">
                <a16:creationId xmlns:a16="http://schemas.microsoft.com/office/drawing/2014/main" id="{8203DEB3-6FD1-45D7-AADA-4F0804EB0CD3}"/>
              </a:ext>
            </a:extLst>
          </p:cNvPr>
          <p:cNvCxnSpPr>
            <a:cxnSpLocks/>
            <a:stCxn id="43" idx="2"/>
            <a:endCxn id="59" idx="0"/>
          </p:cNvCxnSpPr>
          <p:nvPr/>
        </p:nvCxnSpPr>
        <p:spPr>
          <a:xfrm>
            <a:off x="3921501" y="5302579"/>
            <a:ext cx="0" cy="159538"/>
          </a:xfrm>
          <a:prstGeom prst="straightConnector1">
            <a:avLst/>
          </a:prstGeom>
          <a:ln w="38100">
            <a:solidFill>
              <a:srgbClr val="FF0000"/>
            </a:solidFill>
            <a:tailEnd type="arrow"/>
          </a:ln>
        </p:spPr>
        <p:style>
          <a:lnRef idx="1">
            <a:schemeClr val="accent6"/>
          </a:lnRef>
          <a:fillRef idx="0">
            <a:schemeClr val="accent6"/>
          </a:fillRef>
          <a:effectRef idx="0">
            <a:schemeClr val="accent6"/>
          </a:effectRef>
          <a:fontRef idx="minor">
            <a:schemeClr val="tx1"/>
          </a:fontRef>
        </p:style>
      </p:cxnSp>
      <p:sp>
        <p:nvSpPr>
          <p:cNvPr id="80" name="正方形/長方形 79">
            <a:extLst>
              <a:ext uri="{FF2B5EF4-FFF2-40B4-BE49-F238E27FC236}">
                <a16:creationId xmlns:a16="http://schemas.microsoft.com/office/drawing/2014/main" id="{285EED7F-B27D-40A0-AAAC-2700B95FFB06}"/>
              </a:ext>
            </a:extLst>
          </p:cNvPr>
          <p:cNvSpPr/>
          <p:nvPr/>
        </p:nvSpPr>
        <p:spPr>
          <a:xfrm>
            <a:off x="9541809" y="5462117"/>
            <a:ext cx="1921806" cy="516450"/>
          </a:xfrm>
          <a:prstGeom prst="rect">
            <a:avLst/>
          </a:prstGeom>
          <a:ln w="38100">
            <a:solidFill>
              <a:srgbClr val="FF0000"/>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a:t>運用</a:t>
            </a:r>
            <a:r>
              <a:rPr lang="ja-JP" altLang="en-US" sz="1400" dirty="0"/>
              <a:t>手順</a:t>
            </a:r>
            <a:endParaRPr kumimoji="1" lang="en-US" altLang="ja-JP" sz="1400" dirty="0"/>
          </a:p>
        </p:txBody>
      </p:sp>
      <p:sp>
        <p:nvSpPr>
          <p:cNvPr id="82" name="正方形/長方形 81">
            <a:extLst>
              <a:ext uri="{FF2B5EF4-FFF2-40B4-BE49-F238E27FC236}">
                <a16:creationId xmlns:a16="http://schemas.microsoft.com/office/drawing/2014/main" id="{CC996EF0-987D-4F63-B74E-535CB912FF43}"/>
              </a:ext>
            </a:extLst>
          </p:cNvPr>
          <p:cNvSpPr/>
          <p:nvPr/>
        </p:nvSpPr>
        <p:spPr>
          <a:xfrm>
            <a:off x="644339" y="5447082"/>
            <a:ext cx="1957669" cy="516450"/>
          </a:xfrm>
          <a:prstGeom prst="rect">
            <a:avLst/>
          </a:prstGeom>
          <a:ln w="38100">
            <a:solidFill>
              <a:srgbClr val="FF0000"/>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システムパラメータ</a:t>
            </a:r>
            <a:endParaRPr kumimoji="1" lang="ja-JP" altLang="en-US" sz="1400" dirty="0"/>
          </a:p>
        </p:txBody>
      </p:sp>
      <p:cxnSp>
        <p:nvCxnSpPr>
          <p:cNvPr id="85" name="直線矢印コネクタ 50">
            <a:extLst>
              <a:ext uri="{FF2B5EF4-FFF2-40B4-BE49-F238E27FC236}">
                <a16:creationId xmlns:a16="http://schemas.microsoft.com/office/drawing/2014/main" id="{0D14DA51-ACCF-4F38-8406-395D79C0B058}"/>
              </a:ext>
            </a:extLst>
          </p:cNvPr>
          <p:cNvCxnSpPr>
            <a:cxnSpLocks/>
            <a:stCxn id="4" idx="2"/>
            <a:endCxn id="82" idx="3"/>
          </p:cNvCxnSpPr>
          <p:nvPr/>
        </p:nvCxnSpPr>
        <p:spPr>
          <a:xfrm rot="5400000">
            <a:off x="2041589" y="4945424"/>
            <a:ext cx="1320303" cy="199463"/>
          </a:xfrm>
          <a:prstGeom prst="bentConnector2">
            <a:avLst/>
          </a:prstGeom>
          <a:ln>
            <a:tailEnd type="none"/>
          </a:ln>
        </p:spPr>
        <p:style>
          <a:lnRef idx="1">
            <a:schemeClr val="accent6"/>
          </a:lnRef>
          <a:fillRef idx="0">
            <a:schemeClr val="accent6"/>
          </a:fillRef>
          <a:effectRef idx="0">
            <a:schemeClr val="accent6"/>
          </a:effectRef>
          <a:fontRef idx="minor">
            <a:schemeClr val="tx1"/>
          </a:fontRef>
        </p:style>
      </p:cxnSp>
      <p:cxnSp>
        <p:nvCxnSpPr>
          <p:cNvPr id="100" name="直線矢印コネクタ 99">
            <a:extLst>
              <a:ext uri="{FF2B5EF4-FFF2-40B4-BE49-F238E27FC236}">
                <a16:creationId xmlns:a16="http://schemas.microsoft.com/office/drawing/2014/main" id="{CCB39025-4FB0-4065-B58B-B9BEE1D4B82B}"/>
              </a:ext>
            </a:extLst>
          </p:cNvPr>
          <p:cNvCxnSpPr>
            <a:cxnSpLocks/>
            <a:stCxn id="37" idx="2"/>
            <a:endCxn id="8" idx="0"/>
          </p:cNvCxnSpPr>
          <p:nvPr/>
        </p:nvCxnSpPr>
        <p:spPr>
          <a:xfrm>
            <a:off x="9389407" y="3643282"/>
            <a:ext cx="0" cy="212758"/>
          </a:xfrm>
          <a:prstGeom prst="straightConnector1">
            <a:avLst/>
          </a:prstGeom>
          <a:ln>
            <a:tailEnd type="none"/>
          </a:ln>
        </p:spPr>
        <p:style>
          <a:lnRef idx="1">
            <a:schemeClr val="accent6"/>
          </a:lnRef>
          <a:fillRef idx="0">
            <a:schemeClr val="accent6"/>
          </a:fillRef>
          <a:effectRef idx="0">
            <a:schemeClr val="accent6"/>
          </a:effectRef>
          <a:fontRef idx="minor">
            <a:schemeClr val="tx1"/>
          </a:fontRef>
        </p:style>
      </p:cxnSp>
      <p:cxnSp>
        <p:nvCxnSpPr>
          <p:cNvPr id="104" name="直線矢印コネクタ 50">
            <a:extLst>
              <a:ext uri="{FF2B5EF4-FFF2-40B4-BE49-F238E27FC236}">
                <a16:creationId xmlns:a16="http://schemas.microsoft.com/office/drawing/2014/main" id="{397801A1-1BB9-4774-B35F-14272A4A707B}"/>
              </a:ext>
            </a:extLst>
          </p:cNvPr>
          <p:cNvCxnSpPr>
            <a:cxnSpLocks/>
            <a:stCxn id="8" idx="2"/>
            <a:endCxn id="9" idx="0"/>
          </p:cNvCxnSpPr>
          <p:nvPr/>
        </p:nvCxnSpPr>
        <p:spPr>
          <a:xfrm rot="16200000" flipH="1">
            <a:off x="9736262" y="4025634"/>
            <a:ext cx="419594" cy="1113305"/>
          </a:xfrm>
          <a:prstGeom prst="bentConnector3">
            <a:avLst>
              <a:gd name="adj1" fmla="val 50000"/>
            </a:avLst>
          </a:prstGeom>
          <a:ln w="38100">
            <a:solidFill>
              <a:srgbClr val="FF0000"/>
            </a:solidFill>
            <a:prstDash val="dash"/>
            <a:tailEnd type="arrow"/>
          </a:ln>
        </p:spPr>
        <p:style>
          <a:lnRef idx="1">
            <a:schemeClr val="accent6"/>
          </a:lnRef>
          <a:fillRef idx="0">
            <a:schemeClr val="accent6"/>
          </a:fillRef>
          <a:effectRef idx="0">
            <a:schemeClr val="accent6"/>
          </a:effectRef>
          <a:fontRef idx="minor">
            <a:schemeClr val="tx1"/>
          </a:fontRef>
        </p:style>
      </p:cxnSp>
      <p:cxnSp>
        <p:nvCxnSpPr>
          <p:cNvPr id="112" name="直線矢印コネクタ 111">
            <a:extLst>
              <a:ext uri="{FF2B5EF4-FFF2-40B4-BE49-F238E27FC236}">
                <a16:creationId xmlns:a16="http://schemas.microsoft.com/office/drawing/2014/main" id="{28831D67-B1DA-41D4-AD5D-782DA6053B79}"/>
              </a:ext>
            </a:extLst>
          </p:cNvPr>
          <p:cNvCxnSpPr>
            <a:cxnSpLocks/>
            <a:stCxn id="9" idx="2"/>
            <a:endCxn id="80" idx="0"/>
          </p:cNvCxnSpPr>
          <p:nvPr/>
        </p:nvCxnSpPr>
        <p:spPr>
          <a:xfrm>
            <a:off x="10502712" y="5308534"/>
            <a:ext cx="0" cy="153583"/>
          </a:xfrm>
          <a:prstGeom prst="straightConnector1">
            <a:avLst/>
          </a:prstGeom>
          <a:ln w="38100">
            <a:solidFill>
              <a:srgbClr val="FF0000"/>
            </a:solidFill>
            <a:tailEnd type="arrow"/>
          </a:ln>
        </p:spPr>
        <p:style>
          <a:lnRef idx="1">
            <a:schemeClr val="accent6"/>
          </a:lnRef>
          <a:fillRef idx="0">
            <a:schemeClr val="accent6"/>
          </a:fillRef>
          <a:effectRef idx="0">
            <a:schemeClr val="accent6"/>
          </a:effectRef>
          <a:fontRef idx="minor">
            <a:schemeClr val="tx1"/>
          </a:fontRef>
        </p:style>
      </p:cxnSp>
      <p:sp>
        <p:nvSpPr>
          <p:cNvPr id="124" name="正方形/長方形 123">
            <a:extLst>
              <a:ext uri="{FF2B5EF4-FFF2-40B4-BE49-F238E27FC236}">
                <a16:creationId xmlns:a16="http://schemas.microsoft.com/office/drawing/2014/main" id="{22B5DC11-E31D-4F6D-8693-1229C083A66F}"/>
              </a:ext>
            </a:extLst>
          </p:cNvPr>
          <p:cNvSpPr/>
          <p:nvPr/>
        </p:nvSpPr>
        <p:spPr>
          <a:xfrm>
            <a:off x="7315199" y="4792084"/>
            <a:ext cx="1921806" cy="516450"/>
          </a:xfrm>
          <a:prstGeom prst="rect">
            <a:avLst/>
          </a:prstGeom>
          <a:ln w="38100">
            <a:solidFill>
              <a:srgbClr val="FF0000"/>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a:t>管理台帳</a:t>
            </a:r>
          </a:p>
        </p:txBody>
      </p:sp>
      <p:cxnSp>
        <p:nvCxnSpPr>
          <p:cNvPr id="125" name="直線矢印コネクタ 50">
            <a:extLst>
              <a:ext uri="{FF2B5EF4-FFF2-40B4-BE49-F238E27FC236}">
                <a16:creationId xmlns:a16="http://schemas.microsoft.com/office/drawing/2014/main" id="{4501A998-4321-4CB2-B419-88F33013278C}"/>
              </a:ext>
            </a:extLst>
          </p:cNvPr>
          <p:cNvCxnSpPr>
            <a:cxnSpLocks/>
            <a:stCxn id="8" idx="2"/>
            <a:endCxn id="124" idx="0"/>
          </p:cNvCxnSpPr>
          <p:nvPr/>
        </p:nvCxnSpPr>
        <p:spPr>
          <a:xfrm rot="5400000">
            <a:off x="8622958" y="4025635"/>
            <a:ext cx="419594" cy="1113305"/>
          </a:xfrm>
          <a:prstGeom prst="bentConnector3">
            <a:avLst>
              <a:gd name="adj1" fmla="val 50000"/>
            </a:avLst>
          </a:prstGeom>
          <a:ln w="38100">
            <a:solidFill>
              <a:srgbClr val="FF0000"/>
            </a:solidFill>
            <a:prstDash val="dash"/>
            <a:tailEnd type="arrow"/>
          </a:ln>
        </p:spPr>
        <p:style>
          <a:lnRef idx="1">
            <a:schemeClr val="accent6"/>
          </a:lnRef>
          <a:fillRef idx="0">
            <a:schemeClr val="accent6"/>
          </a:fillRef>
          <a:effectRef idx="0">
            <a:schemeClr val="accent6"/>
          </a:effectRef>
          <a:fontRef idx="minor">
            <a:schemeClr val="tx1"/>
          </a:fontRef>
        </p:style>
      </p:cxnSp>
      <p:sp>
        <p:nvSpPr>
          <p:cNvPr id="38" name="正方形/長方形 37">
            <a:extLst>
              <a:ext uri="{FF2B5EF4-FFF2-40B4-BE49-F238E27FC236}">
                <a16:creationId xmlns:a16="http://schemas.microsoft.com/office/drawing/2014/main" id="{C2B3827F-4C8B-4804-AD8D-B68FC21ED85B}"/>
              </a:ext>
            </a:extLst>
          </p:cNvPr>
          <p:cNvSpPr/>
          <p:nvPr/>
        </p:nvSpPr>
        <p:spPr>
          <a:xfrm>
            <a:off x="2884397" y="6135326"/>
            <a:ext cx="2074208" cy="516450"/>
          </a:xfrm>
          <a:prstGeom prst="rect">
            <a:avLst/>
          </a:prstGeom>
          <a:ln w="38100">
            <a:solidFill>
              <a:srgbClr val="FF0000"/>
            </a:solidFill>
            <a:prstDash val="soli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スクリプト</a:t>
            </a:r>
            <a:endParaRPr kumimoji="1" lang="ja-JP" altLang="en-US" sz="1400" dirty="0"/>
          </a:p>
        </p:txBody>
      </p:sp>
      <p:cxnSp>
        <p:nvCxnSpPr>
          <p:cNvPr id="39" name="直線矢印コネクタ 38">
            <a:extLst>
              <a:ext uri="{FF2B5EF4-FFF2-40B4-BE49-F238E27FC236}">
                <a16:creationId xmlns:a16="http://schemas.microsoft.com/office/drawing/2014/main" id="{871A4492-1713-423E-AB00-3D1B35CB99F8}"/>
              </a:ext>
            </a:extLst>
          </p:cNvPr>
          <p:cNvCxnSpPr>
            <a:cxnSpLocks/>
            <a:stCxn id="59" idx="2"/>
            <a:endCxn id="38" idx="0"/>
          </p:cNvCxnSpPr>
          <p:nvPr/>
        </p:nvCxnSpPr>
        <p:spPr>
          <a:xfrm>
            <a:off x="3921501" y="5978567"/>
            <a:ext cx="0" cy="15675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38">
            <a:extLst>
              <a:ext uri="{FF2B5EF4-FFF2-40B4-BE49-F238E27FC236}">
                <a16:creationId xmlns:a16="http://schemas.microsoft.com/office/drawing/2014/main" id="{85FEE0B3-2199-4D36-998B-5CEB797453FE}"/>
              </a:ext>
            </a:extLst>
          </p:cNvPr>
          <p:cNvCxnSpPr>
            <a:cxnSpLocks/>
            <a:stCxn id="80" idx="2"/>
            <a:endCxn id="38" idx="3"/>
          </p:cNvCxnSpPr>
          <p:nvPr/>
        </p:nvCxnSpPr>
        <p:spPr>
          <a:xfrm rot="5400000">
            <a:off x="7523167" y="3414006"/>
            <a:ext cx="414984" cy="5544107"/>
          </a:xfrm>
          <a:prstGeom prst="bentConnector2">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38">
            <a:extLst>
              <a:ext uri="{FF2B5EF4-FFF2-40B4-BE49-F238E27FC236}">
                <a16:creationId xmlns:a16="http://schemas.microsoft.com/office/drawing/2014/main" id="{DC2F7CAD-1B79-4BEA-8263-506D2DDF68BA}"/>
              </a:ext>
            </a:extLst>
          </p:cNvPr>
          <p:cNvCxnSpPr>
            <a:cxnSpLocks/>
            <a:stCxn id="124" idx="2"/>
          </p:cNvCxnSpPr>
          <p:nvPr/>
        </p:nvCxnSpPr>
        <p:spPr>
          <a:xfrm flipH="1">
            <a:off x="8270500" y="5308534"/>
            <a:ext cx="5602" cy="1085016"/>
          </a:xfrm>
          <a:prstGeom prst="straightConnector1">
            <a:avLst/>
          </a:prstGeom>
          <a:ln w="25400">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9" name="直線矢印コネクタ 38">
            <a:extLst>
              <a:ext uri="{FF2B5EF4-FFF2-40B4-BE49-F238E27FC236}">
                <a16:creationId xmlns:a16="http://schemas.microsoft.com/office/drawing/2014/main" id="{1591629F-D189-48F1-9989-9B70B260D5E0}"/>
              </a:ext>
            </a:extLst>
          </p:cNvPr>
          <p:cNvCxnSpPr>
            <a:cxnSpLocks/>
            <a:stCxn id="82" idx="2"/>
            <a:endCxn id="38" idx="1"/>
          </p:cNvCxnSpPr>
          <p:nvPr/>
        </p:nvCxnSpPr>
        <p:spPr>
          <a:xfrm rot="16200000" flipH="1">
            <a:off x="2038776" y="5547929"/>
            <a:ext cx="430019" cy="1261223"/>
          </a:xfrm>
          <a:prstGeom prst="bentConnector2">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6" name="吹き出し: 四角形 35">
            <a:extLst>
              <a:ext uri="{FF2B5EF4-FFF2-40B4-BE49-F238E27FC236}">
                <a16:creationId xmlns:a16="http://schemas.microsoft.com/office/drawing/2014/main" id="{0D416489-6AFB-4203-BEC6-5FD8883519FA}"/>
              </a:ext>
            </a:extLst>
          </p:cNvPr>
          <p:cNvSpPr/>
          <p:nvPr/>
        </p:nvSpPr>
        <p:spPr>
          <a:xfrm>
            <a:off x="5448208" y="4360236"/>
            <a:ext cx="1714588" cy="576642"/>
          </a:xfrm>
          <a:prstGeom prst="wedgeRectCallout">
            <a:avLst>
              <a:gd name="adj1" fmla="val -77673"/>
              <a:gd name="adj2" fmla="val 57148"/>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r>
              <a:rPr kumimoji="1" lang="ja-JP" altLang="en-US" sz="1200" dirty="0"/>
              <a:t>仕様変更</a:t>
            </a:r>
          </a:p>
        </p:txBody>
      </p:sp>
      <p:sp>
        <p:nvSpPr>
          <p:cNvPr id="12" name="タイトル 11">
            <a:extLst>
              <a:ext uri="{FF2B5EF4-FFF2-40B4-BE49-F238E27FC236}">
                <a16:creationId xmlns:a16="http://schemas.microsoft.com/office/drawing/2014/main" id="{A5218208-FC9D-4EB0-A5E0-2F158C53640E}"/>
              </a:ext>
            </a:extLst>
          </p:cNvPr>
          <p:cNvSpPr>
            <a:spLocks noGrp="1"/>
          </p:cNvSpPr>
          <p:nvPr>
            <p:ph type="title"/>
          </p:nvPr>
        </p:nvSpPr>
        <p:spPr/>
        <p:txBody>
          <a:bodyPr/>
          <a:lstStyle/>
          <a:p>
            <a:r>
              <a:rPr kumimoji="1" lang="ja-JP" altLang="en-US" dirty="0"/>
              <a:t>何を管理するか</a:t>
            </a:r>
            <a:r>
              <a:rPr kumimoji="1" lang="ja-JP" altLang="en-US" sz="2000" dirty="0"/>
              <a:t>（</a:t>
            </a:r>
            <a:r>
              <a:rPr lang="ja-JP" altLang="en-US" sz="2000" dirty="0"/>
              <a:t>仕様変更による変更範囲</a:t>
            </a:r>
            <a:r>
              <a:rPr kumimoji="1" lang="ja-JP" altLang="en-US" sz="2000" dirty="0"/>
              <a:t>）</a:t>
            </a:r>
            <a:endParaRPr lang="ja-JP" altLang="en-US" dirty="0"/>
          </a:p>
        </p:txBody>
      </p:sp>
      <p:sp>
        <p:nvSpPr>
          <p:cNvPr id="35" name="コンテンツ プレースホルダー 2">
            <a:extLst>
              <a:ext uri="{FF2B5EF4-FFF2-40B4-BE49-F238E27FC236}">
                <a16:creationId xmlns:a16="http://schemas.microsoft.com/office/drawing/2014/main" id="{7D6798A3-EED9-42F1-9A95-FFA80415756F}"/>
              </a:ext>
            </a:extLst>
          </p:cNvPr>
          <p:cNvSpPr>
            <a:spLocks noGrp="1"/>
          </p:cNvSpPr>
          <p:nvPr>
            <p:ph idx="1"/>
          </p:nvPr>
        </p:nvSpPr>
        <p:spPr>
          <a:xfrm>
            <a:off x="439838" y="1395882"/>
            <a:ext cx="4838700" cy="1361747"/>
          </a:xfrm>
        </p:spPr>
        <p:txBody>
          <a:bodyPr>
            <a:normAutofit lnSpcReduction="10000"/>
          </a:bodyPr>
          <a:lstStyle/>
          <a:p>
            <a:r>
              <a:rPr lang="ja-JP" altLang="en-US" sz="1600" dirty="0"/>
              <a:t>必須</a:t>
            </a:r>
            <a:endParaRPr lang="en-US" altLang="ja-JP" sz="1600" dirty="0"/>
          </a:p>
          <a:p>
            <a:pPr lvl="1"/>
            <a:r>
              <a:rPr lang="ja-JP" altLang="en-US" sz="1200" dirty="0"/>
              <a:t>スクリプト：定義ファイル・ソースコードのバージョン管理等</a:t>
            </a:r>
            <a:endParaRPr lang="en-US" altLang="ja-JP" sz="1200" dirty="0"/>
          </a:p>
          <a:p>
            <a:pPr lvl="1"/>
            <a:r>
              <a:rPr lang="ja-JP" altLang="en-US" sz="1200" dirty="0"/>
              <a:t>スクリプト設計書：設計書の記載変更</a:t>
            </a:r>
            <a:endParaRPr lang="en-US" altLang="ja-JP" sz="1200" dirty="0"/>
          </a:p>
          <a:p>
            <a:pPr lvl="1"/>
            <a:r>
              <a:rPr lang="ja-JP" altLang="en-US" sz="1200" dirty="0"/>
              <a:t>スクリプト仕様書：仕様書の記載変更</a:t>
            </a:r>
            <a:endParaRPr lang="en-US" altLang="ja-JP" sz="1200" dirty="0"/>
          </a:p>
          <a:p>
            <a:pPr lvl="1"/>
            <a:r>
              <a:rPr lang="ja-JP" altLang="en-US" sz="1200" dirty="0"/>
              <a:t>管理台帳：変更理由、承認者等を記載</a:t>
            </a:r>
            <a:endParaRPr lang="en-US" altLang="ja-JP" sz="200" dirty="0"/>
          </a:p>
        </p:txBody>
      </p:sp>
      <p:sp>
        <p:nvSpPr>
          <p:cNvPr id="40" name="コンテンツ プレースホルダー 2">
            <a:extLst>
              <a:ext uri="{FF2B5EF4-FFF2-40B4-BE49-F238E27FC236}">
                <a16:creationId xmlns:a16="http://schemas.microsoft.com/office/drawing/2014/main" id="{176505A7-BF6F-46F5-B756-A8B5CC2F92B2}"/>
              </a:ext>
            </a:extLst>
          </p:cNvPr>
          <p:cNvSpPr txBox="1">
            <a:spLocks/>
          </p:cNvSpPr>
          <p:nvPr/>
        </p:nvSpPr>
        <p:spPr>
          <a:xfrm>
            <a:off x="5829300" y="1395882"/>
            <a:ext cx="5816975" cy="136174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dirty="0"/>
              <a:t>任意</a:t>
            </a:r>
            <a:endParaRPr lang="en-US" altLang="ja-JP" sz="1400" dirty="0"/>
          </a:p>
          <a:p>
            <a:pPr lvl="1"/>
            <a:r>
              <a:rPr lang="ja-JP" altLang="en-US" sz="1100" dirty="0"/>
              <a:t>運用手順：手順で使用するファイル名または実行方法が変更になるような場合</a:t>
            </a:r>
            <a:endParaRPr lang="en-US" altLang="ja-JP" sz="1100" dirty="0"/>
          </a:p>
          <a:p>
            <a:pPr lvl="1"/>
            <a:r>
              <a:rPr lang="ja-JP" altLang="en-US" sz="1100" dirty="0"/>
              <a:t>運用フロー：処理変更によりフローが変更になるような場合</a:t>
            </a:r>
            <a:endParaRPr lang="en-US" altLang="ja-JP" sz="1100" dirty="0"/>
          </a:p>
          <a:p>
            <a:pPr lvl="1"/>
            <a:r>
              <a:rPr lang="ja-JP" altLang="en-US" sz="1100" dirty="0"/>
              <a:t>運用設計書：仕様変更により完全自動化等で業務自体が変更（廃止）されるような場合</a:t>
            </a:r>
            <a:endParaRPr lang="en-US" altLang="ja-JP" sz="1100" dirty="0"/>
          </a:p>
          <a:p>
            <a:pPr lvl="1"/>
            <a:r>
              <a:rPr lang="ja-JP" altLang="en-US" sz="1100" dirty="0"/>
              <a:t>システムパラメータ：</a:t>
            </a:r>
            <a:r>
              <a:rPr lang="en-US" altLang="ja-JP" sz="1100" dirty="0"/>
              <a:t>JP1</a:t>
            </a:r>
            <a:r>
              <a:rPr lang="ja-JP" altLang="en-US" sz="1100" dirty="0"/>
              <a:t>等の外部システムから実行されるような場合</a:t>
            </a:r>
            <a:endParaRPr lang="en-US" altLang="ja-JP" sz="1100" dirty="0"/>
          </a:p>
          <a:p>
            <a:pPr lvl="1"/>
            <a:r>
              <a:rPr lang="ja-JP" altLang="en-US" sz="1100" dirty="0"/>
              <a:t>システム構成図：他システムへの連携が追加されるような場合</a:t>
            </a:r>
            <a:endParaRPr lang="en-US" altLang="ja-JP" sz="1100" dirty="0"/>
          </a:p>
          <a:p>
            <a:pPr lvl="1"/>
            <a:r>
              <a:rPr lang="ja-JP" altLang="en-US" sz="1100" dirty="0"/>
              <a:t>システム基本・詳細設計：システム設計にも影響がある場合</a:t>
            </a:r>
            <a:endParaRPr lang="en-US" altLang="ja-JP" sz="1100" dirty="0"/>
          </a:p>
        </p:txBody>
      </p:sp>
    </p:spTree>
    <p:extLst>
      <p:ext uri="{BB962C8B-B14F-4D97-AF65-F5344CB8AC3E}">
        <p14:creationId xmlns:p14="http://schemas.microsoft.com/office/powerpoint/2010/main" val="3959483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正方形/長方形 115">
            <a:extLst>
              <a:ext uri="{FF2B5EF4-FFF2-40B4-BE49-F238E27FC236}">
                <a16:creationId xmlns:a16="http://schemas.microsoft.com/office/drawing/2014/main" id="{DB3F72DF-EED2-41B4-8EEF-2E38A764AEEB}"/>
              </a:ext>
            </a:extLst>
          </p:cNvPr>
          <p:cNvSpPr/>
          <p:nvPr/>
        </p:nvSpPr>
        <p:spPr>
          <a:xfrm>
            <a:off x="439838" y="2808827"/>
            <a:ext cx="11206438" cy="3953924"/>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lstStyle/>
          <a:p>
            <a:pPr algn="ctr"/>
            <a:r>
              <a:rPr kumimoji="1" lang="ja-JP" altLang="en-US" sz="2400" b="1" dirty="0"/>
              <a:t>運用</a:t>
            </a:r>
          </a:p>
        </p:txBody>
      </p:sp>
      <p:sp>
        <p:nvSpPr>
          <p:cNvPr id="4" name="正方形/長方形 3">
            <a:extLst>
              <a:ext uri="{FF2B5EF4-FFF2-40B4-BE49-F238E27FC236}">
                <a16:creationId xmlns:a16="http://schemas.microsoft.com/office/drawing/2014/main" id="{54ABA3FE-9221-4C54-8D81-E73C22AD2185}"/>
              </a:ext>
            </a:extLst>
          </p:cNvPr>
          <p:cNvSpPr/>
          <p:nvPr/>
        </p:nvSpPr>
        <p:spPr>
          <a:xfrm>
            <a:off x="644339" y="3868554"/>
            <a:ext cx="4314263" cy="5164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システム基本・詳細設計書</a:t>
            </a:r>
          </a:p>
        </p:txBody>
      </p:sp>
      <p:sp>
        <p:nvSpPr>
          <p:cNvPr id="5" name="正方形/長方形 4">
            <a:extLst>
              <a:ext uri="{FF2B5EF4-FFF2-40B4-BE49-F238E27FC236}">
                <a16:creationId xmlns:a16="http://schemas.microsoft.com/office/drawing/2014/main" id="{3F8D754E-3137-4D84-ABDC-36FE438944B6}"/>
              </a:ext>
            </a:extLst>
          </p:cNvPr>
          <p:cNvSpPr/>
          <p:nvPr/>
        </p:nvSpPr>
        <p:spPr>
          <a:xfrm>
            <a:off x="644339" y="3126831"/>
            <a:ext cx="4314263" cy="5164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システム仕様書</a:t>
            </a:r>
          </a:p>
        </p:txBody>
      </p:sp>
      <p:sp>
        <p:nvSpPr>
          <p:cNvPr id="7" name="正方形/長方形 6">
            <a:extLst>
              <a:ext uri="{FF2B5EF4-FFF2-40B4-BE49-F238E27FC236}">
                <a16:creationId xmlns:a16="http://schemas.microsoft.com/office/drawing/2014/main" id="{67D31AEF-79A3-4DCA-A432-F6EB0A0A6900}"/>
              </a:ext>
            </a:extLst>
          </p:cNvPr>
          <p:cNvSpPr/>
          <p:nvPr/>
        </p:nvSpPr>
        <p:spPr>
          <a:xfrm>
            <a:off x="644339" y="4751269"/>
            <a:ext cx="1957669" cy="5164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システム構成図</a:t>
            </a:r>
            <a:endParaRPr kumimoji="1" lang="ja-JP" altLang="en-US" sz="1400" dirty="0"/>
          </a:p>
        </p:txBody>
      </p:sp>
      <p:sp>
        <p:nvSpPr>
          <p:cNvPr id="8" name="正方形/長方形 7">
            <a:extLst>
              <a:ext uri="{FF2B5EF4-FFF2-40B4-BE49-F238E27FC236}">
                <a16:creationId xmlns:a16="http://schemas.microsoft.com/office/drawing/2014/main" id="{AC6345FF-AD55-4FF9-89DA-D21C52898F0F}"/>
              </a:ext>
            </a:extLst>
          </p:cNvPr>
          <p:cNvSpPr/>
          <p:nvPr/>
        </p:nvSpPr>
        <p:spPr>
          <a:xfrm>
            <a:off x="7315199" y="3856040"/>
            <a:ext cx="4148416" cy="5164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t>運用設計書（運用要領）</a:t>
            </a:r>
          </a:p>
        </p:txBody>
      </p:sp>
      <p:sp>
        <p:nvSpPr>
          <p:cNvPr id="9" name="正方形/長方形 8">
            <a:extLst>
              <a:ext uri="{FF2B5EF4-FFF2-40B4-BE49-F238E27FC236}">
                <a16:creationId xmlns:a16="http://schemas.microsoft.com/office/drawing/2014/main" id="{E4E3C6F2-63BD-4C1A-88F5-5DAE382D2C6F}"/>
              </a:ext>
            </a:extLst>
          </p:cNvPr>
          <p:cNvSpPr/>
          <p:nvPr/>
        </p:nvSpPr>
        <p:spPr>
          <a:xfrm>
            <a:off x="9541809" y="4792084"/>
            <a:ext cx="1921806" cy="5164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a:t>運用フロー</a:t>
            </a:r>
          </a:p>
        </p:txBody>
      </p:sp>
      <p:cxnSp>
        <p:nvCxnSpPr>
          <p:cNvPr id="23" name="直線矢印コネクタ 22">
            <a:extLst>
              <a:ext uri="{FF2B5EF4-FFF2-40B4-BE49-F238E27FC236}">
                <a16:creationId xmlns:a16="http://schemas.microsoft.com/office/drawing/2014/main" id="{1542247E-BE39-4FB2-A67C-705EC5C80CA3}"/>
              </a:ext>
            </a:extLst>
          </p:cNvPr>
          <p:cNvCxnSpPr>
            <a:cxnSpLocks/>
            <a:stCxn id="5" idx="2"/>
            <a:endCxn id="4" idx="0"/>
          </p:cNvCxnSpPr>
          <p:nvPr/>
        </p:nvCxnSpPr>
        <p:spPr>
          <a:xfrm>
            <a:off x="2801471" y="3643281"/>
            <a:ext cx="0" cy="225273"/>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4A140CD8-9639-4D2E-A63D-DF390B951D7F}"/>
              </a:ext>
            </a:extLst>
          </p:cNvPr>
          <p:cNvSpPr/>
          <p:nvPr/>
        </p:nvSpPr>
        <p:spPr>
          <a:xfrm>
            <a:off x="7315199" y="3126832"/>
            <a:ext cx="4148416" cy="5164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dirty="0"/>
              <a:t>サービス仕様書</a:t>
            </a:r>
          </a:p>
        </p:txBody>
      </p:sp>
      <p:sp>
        <p:nvSpPr>
          <p:cNvPr id="43" name="正方形/長方形 42">
            <a:extLst>
              <a:ext uri="{FF2B5EF4-FFF2-40B4-BE49-F238E27FC236}">
                <a16:creationId xmlns:a16="http://schemas.microsoft.com/office/drawing/2014/main" id="{104450CA-D593-4ABF-BB74-42252E6BB7DC}"/>
              </a:ext>
            </a:extLst>
          </p:cNvPr>
          <p:cNvSpPr/>
          <p:nvPr/>
        </p:nvSpPr>
        <p:spPr>
          <a:xfrm>
            <a:off x="2884397" y="4786129"/>
            <a:ext cx="2074208" cy="5164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スクリプト仕様書</a:t>
            </a:r>
            <a:endParaRPr kumimoji="1" lang="ja-JP" altLang="en-US" sz="1400" dirty="0"/>
          </a:p>
        </p:txBody>
      </p:sp>
      <p:cxnSp>
        <p:nvCxnSpPr>
          <p:cNvPr id="51" name="直線矢印コネクタ 50">
            <a:extLst>
              <a:ext uri="{FF2B5EF4-FFF2-40B4-BE49-F238E27FC236}">
                <a16:creationId xmlns:a16="http://schemas.microsoft.com/office/drawing/2014/main" id="{8FE9C531-DC0C-4AC7-88C8-1A27AE365C17}"/>
              </a:ext>
            </a:extLst>
          </p:cNvPr>
          <p:cNvCxnSpPr>
            <a:cxnSpLocks/>
            <a:stCxn id="4" idx="2"/>
            <a:endCxn id="7" idx="3"/>
          </p:cNvCxnSpPr>
          <p:nvPr/>
        </p:nvCxnSpPr>
        <p:spPr>
          <a:xfrm rot="5400000">
            <a:off x="2389495" y="4597518"/>
            <a:ext cx="624490" cy="199463"/>
          </a:xfrm>
          <a:prstGeom prst="bentConnector2">
            <a:avLst/>
          </a:prstGeom>
          <a:ln>
            <a:tailEnd type="none"/>
          </a:ln>
        </p:spPr>
        <p:style>
          <a:lnRef idx="1">
            <a:schemeClr val="accent6"/>
          </a:lnRef>
          <a:fillRef idx="0">
            <a:schemeClr val="accent6"/>
          </a:fillRef>
          <a:effectRef idx="0">
            <a:schemeClr val="accent6"/>
          </a:effectRef>
          <a:fontRef idx="minor">
            <a:schemeClr val="tx1"/>
          </a:fontRef>
        </p:style>
      </p:cxnSp>
      <p:cxnSp>
        <p:nvCxnSpPr>
          <p:cNvPr id="55" name="直線矢印コネクタ 50">
            <a:extLst>
              <a:ext uri="{FF2B5EF4-FFF2-40B4-BE49-F238E27FC236}">
                <a16:creationId xmlns:a16="http://schemas.microsoft.com/office/drawing/2014/main" id="{F6C4C0D0-A978-424A-BCF6-72DD95A5EEA0}"/>
              </a:ext>
            </a:extLst>
          </p:cNvPr>
          <p:cNvCxnSpPr>
            <a:cxnSpLocks/>
            <a:stCxn id="4" idx="2"/>
            <a:endCxn id="43" idx="0"/>
          </p:cNvCxnSpPr>
          <p:nvPr/>
        </p:nvCxnSpPr>
        <p:spPr>
          <a:xfrm rot="16200000" flipH="1">
            <a:off x="3160924" y="4025551"/>
            <a:ext cx="401125" cy="1120030"/>
          </a:xfrm>
          <a:prstGeom prst="bentConnector3">
            <a:avLst>
              <a:gd name="adj1" fmla="val 50000"/>
            </a:avLst>
          </a:prstGeom>
          <a:ln>
            <a:tailEnd type="none"/>
          </a:ln>
        </p:spPr>
        <p:style>
          <a:lnRef idx="1">
            <a:schemeClr val="accent6"/>
          </a:lnRef>
          <a:fillRef idx="0">
            <a:schemeClr val="accent6"/>
          </a:fillRef>
          <a:effectRef idx="0">
            <a:schemeClr val="accent6"/>
          </a:effectRef>
          <a:fontRef idx="minor">
            <a:schemeClr val="tx1"/>
          </a:fontRef>
        </p:style>
      </p:cxnSp>
      <p:sp>
        <p:nvSpPr>
          <p:cNvPr id="59" name="正方形/長方形 58">
            <a:extLst>
              <a:ext uri="{FF2B5EF4-FFF2-40B4-BE49-F238E27FC236}">
                <a16:creationId xmlns:a16="http://schemas.microsoft.com/office/drawing/2014/main" id="{ABB7DAB1-72EC-4945-B69E-D210F64AED04}"/>
              </a:ext>
            </a:extLst>
          </p:cNvPr>
          <p:cNvSpPr/>
          <p:nvPr/>
        </p:nvSpPr>
        <p:spPr>
          <a:xfrm>
            <a:off x="2884397" y="5462117"/>
            <a:ext cx="2074208" cy="516450"/>
          </a:xfrm>
          <a:prstGeom prst="rect">
            <a:avLst/>
          </a:prstGeom>
          <a:ln w="38100">
            <a:solidFill>
              <a:srgbClr val="FF0000"/>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スクリプト設計書</a:t>
            </a:r>
            <a:endParaRPr kumimoji="1" lang="ja-JP" altLang="en-US" sz="1400" dirty="0"/>
          </a:p>
        </p:txBody>
      </p:sp>
      <p:cxnSp>
        <p:nvCxnSpPr>
          <p:cNvPr id="62" name="直線矢印コネクタ 61">
            <a:extLst>
              <a:ext uri="{FF2B5EF4-FFF2-40B4-BE49-F238E27FC236}">
                <a16:creationId xmlns:a16="http://schemas.microsoft.com/office/drawing/2014/main" id="{8203DEB3-6FD1-45D7-AADA-4F0804EB0CD3}"/>
              </a:ext>
            </a:extLst>
          </p:cNvPr>
          <p:cNvCxnSpPr>
            <a:cxnSpLocks/>
            <a:stCxn id="43" idx="2"/>
            <a:endCxn id="59" idx="0"/>
          </p:cNvCxnSpPr>
          <p:nvPr/>
        </p:nvCxnSpPr>
        <p:spPr>
          <a:xfrm>
            <a:off x="3921501" y="5302579"/>
            <a:ext cx="0" cy="159538"/>
          </a:xfrm>
          <a:prstGeom prst="straightConnector1">
            <a:avLst/>
          </a:prstGeom>
          <a:ln>
            <a:tailEnd type="none"/>
          </a:ln>
        </p:spPr>
        <p:style>
          <a:lnRef idx="1">
            <a:schemeClr val="accent6"/>
          </a:lnRef>
          <a:fillRef idx="0">
            <a:schemeClr val="accent6"/>
          </a:fillRef>
          <a:effectRef idx="0">
            <a:schemeClr val="accent6"/>
          </a:effectRef>
          <a:fontRef idx="minor">
            <a:schemeClr val="tx1"/>
          </a:fontRef>
        </p:style>
      </p:cxnSp>
      <p:sp>
        <p:nvSpPr>
          <p:cNvPr id="80" name="正方形/長方形 79">
            <a:extLst>
              <a:ext uri="{FF2B5EF4-FFF2-40B4-BE49-F238E27FC236}">
                <a16:creationId xmlns:a16="http://schemas.microsoft.com/office/drawing/2014/main" id="{285EED7F-B27D-40A0-AAAC-2700B95FFB06}"/>
              </a:ext>
            </a:extLst>
          </p:cNvPr>
          <p:cNvSpPr/>
          <p:nvPr/>
        </p:nvSpPr>
        <p:spPr>
          <a:xfrm>
            <a:off x="9541809" y="5462117"/>
            <a:ext cx="1921806" cy="516450"/>
          </a:xfrm>
          <a:prstGeom prst="rect">
            <a:avLst/>
          </a:prstGeom>
          <a:ln w="38100">
            <a:solidFill>
              <a:srgbClr val="FF0000"/>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a:t>運用</a:t>
            </a:r>
            <a:r>
              <a:rPr lang="ja-JP" altLang="en-US" sz="1400" dirty="0"/>
              <a:t>手順</a:t>
            </a:r>
            <a:endParaRPr kumimoji="1" lang="en-US" altLang="ja-JP" sz="1400" dirty="0"/>
          </a:p>
        </p:txBody>
      </p:sp>
      <p:sp>
        <p:nvSpPr>
          <p:cNvPr id="82" name="正方形/長方形 81">
            <a:extLst>
              <a:ext uri="{FF2B5EF4-FFF2-40B4-BE49-F238E27FC236}">
                <a16:creationId xmlns:a16="http://schemas.microsoft.com/office/drawing/2014/main" id="{CC996EF0-987D-4F63-B74E-535CB912FF43}"/>
              </a:ext>
            </a:extLst>
          </p:cNvPr>
          <p:cNvSpPr/>
          <p:nvPr/>
        </p:nvSpPr>
        <p:spPr>
          <a:xfrm>
            <a:off x="644339" y="5447082"/>
            <a:ext cx="1957669" cy="516450"/>
          </a:xfrm>
          <a:prstGeom prst="rect">
            <a:avLst/>
          </a:prstGeom>
          <a:ln w="38100">
            <a:solidFill>
              <a:srgbClr val="FF0000"/>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システムパラメータ</a:t>
            </a:r>
            <a:endParaRPr kumimoji="1" lang="ja-JP" altLang="en-US" sz="1400" dirty="0"/>
          </a:p>
        </p:txBody>
      </p:sp>
      <p:cxnSp>
        <p:nvCxnSpPr>
          <p:cNvPr id="85" name="直線矢印コネクタ 50">
            <a:extLst>
              <a:ext uri="{FF2B5EF4-FFF2-40B4-BE49-F238E27FC236}">
                <a16:creationId xmlns:a16="http://schemas.microsoft.com/office/drawing/2014/main" id="{0D14DA51-ACCF-4F38-8406-395D79C0B058}"/>
              </a:ext>
            </a:extLst>
          </p:cNvPr>
          <p:cNvCxnSpPr>
            <a:cxnSpLocks/>
            <a:stCxn id="4" idx="2"/>
            <a:endCxn id="82" idx="3"/>
          </p:cNvCxnSpPr>
          <p:nvPr/>
        </p:nvCxnSpPr>
        <p:spPr>
          <a:xfrm rot="5400000">
            <a:off x="2041589" y="4945424"/>
            <a:ext cx="1320303" cy="199463"/>
          </a:xfrm>
          <a:prstGeom prst="bentConnector2">
            <a:avLst/>
          </a:prstGeom>
          <a:ln>
            <a:tailEnd type="none"/>
          </a:ln>
        </p:spPr>
        <p:style>
          <a:lnRef idx="1">
            <a:schemeClr val="accent6"/>
          </a:lnRef>
          <a:fillRef idx="0">
            <a:schemeClr val="accent6"/>
          </a:fillRef>
          <a:effectRef idx="0">
            <a:schemeClr val="accent6"/>
          </a:effectRef>
          <a:fontRef idx="minor">
            <a:schemeClr val="tx1"/>
          </a:fontRef>
        </p:style>
      </p:cxnSp>
      <p:cxnSp>
        <p:nvCxnSpPr>
          <p:cNvPr id="100" name="直線矢印コネクタ 99">
            <a:extLst>
              <a:ext uri="{FF2B5EF4-FFF2-40B4-BE49-F238E27FC236}">
                <a16:creationId xmlns:a16="http://schemas.microsoft.com/office/drawing/2014/main" id="{CCB39025-4FB0-4065-B58B-B9BEE1D4B82B}"/>
              </a:ext>
            </a:extLst>
          </p:cNvPr>
          <p:cNvCxnSpPr>
            <a:cxnSpLocks/>
            <a:stCxn id="37" idx="2"/>
            <a:endCxn id="8" idx="0"/>
          </p:cNvCxnSpPr>
          <p:nvPr/>
        </p:nvCxnSpPr>
        <p:spPr>
          <a:xfrm>
            <a:off x="9389407" y="3643282"/>
            <a:ext cx="0" cy="212758"/>
          </a:xfrm>
          <a:prstGeom prst="straightConnector1">
            <a:avLst/>
          </a:prstGeom>
          <a:ln>
            <a:tailEnd type="none"/>
          </a:ln>
        </p:spPr>
        <p:style>
          <a:lnRef idx="1">
            <a:schemeClr val="accent6"/>
          </a:lnRef>
          <a:fillRef idx="0">
            <a:schemeClr val="accent6"/>
          </a:fillRef>
          <a:effectRef idx="0">
            <a:schemeClr val="accent6"/>
          </a:effectRef>
          <a:fontRef idx="minor">
            <a:schemeClr val="tx1"/>
          </a:fontRef>
        </p:style>
      </p:cxnSp>
      <p:cxnSp>
        <p:nvCxnSpPr>
          <p:cNvPr id="104" name="直線矢印コネクタ 50">
            <a:extLst>
              <a:ext uri="{FF2B5EF4-FFF2-40B4-BE49-F238E27FC236}">
                <a16:creationId xmlns:a16="http://schemas.microsoft.com/office/drawing/2014/main" id="{397801A1-1BB9-4774-B35F-14272A4A707B}"/>
              </a:ext>
            </a:extLst>
          </p:cNvPr>
          <p:cNvCxnSpPr>
            <a:cxnSpLocks/>
            <a:stCxn id="8" idx="2"/>
            <a:endCxn id="9" idx="0"/>
          </p:cNvCxnSpPr>
          <p:nvPr/>
        </p:nvCxnSpPr>
        <p:spPr>
          <a:xfrm rot="16200000" flipH="1">
            <a:off x="9736262" y="4025634"/>
            <a:ext cx="419594" cy="1113305"/>
          </a:xfrm>
          <a:prstGeom prst="bentConnector3">
            <a:avLst>
              <a:gd name="adj1" fmla="val 50000"/>
            </a:avLst>
          </a:prstGeom>
          <a:ln>
            <a:tailEnd type="none"/>
          </a:ln>
        </p:spPr>
        <p:style>
          <a:lnRef idx="1">
            <a:schemeClr val="accent6"/>
          </a:lnRef>
          <a:fillRef idx="0">
            <a:schemeClr val="accent6"/>
          </a:fillRef>
          <a:effectRef idx="0">
            <a:schemeClr val="accent6"/>
          </a:effectRef>
          <a:fontRef idx="minor">
            <a:schemeClr val="tx1"/>
          </a:fontRef>
        </p:style>
      </p:cxnSp>
      <p:cxnSp>
        <p:nvCxnSpPr>
          <p:cNvPr id="112" name="直線矢印コネクタ 111">
            <a:extLst>
              <a:ext uri="{FF2B5EF4-FFF2-40B4-BE49-F238E27FC236}">
                <a16:creationId xmlns:a16="http://schemas.microsoft.com/office/drawing/2014/main" id="{28831D67-B1DA-41D4-AD5D-782DA6053B79}"/>
              </a:ext>
            </a:extLst>
          </p:cNvPr>
          <p:cNvCxnSpPr>
            <a:cxnSpLocks/>
            <a:stCxn id="9" idx="2"/>
            <a:endCxn id="80" idx="0"/>
          </p:cNvCxnSpPr>
          <p:nvPr/>
        </p:nvCxnSpPr>
        <p:spPr>
          <a:xfrm>
            <a:off x="10502712" y="5308534"/>
            <a:ext cx="0" cy="153583"/>
          </a:xfrm>
          <a:prstGeom prst="straightConnector1">
            <a:avLst/>
          </a:prstGeom>
          <a:ln>
            <a:tailEnd type="none"/>
          </a:ln>
        </p:spPr>
        <p:style>
          <a:lnRef idx="1">
            <a:schemeClr val="accent6"/>
          </a:lnRef>
          <a:fillRef idx="0">
            <a:schemeClr val="accent6"/>
          </a:fillRef>
          <a:effectRef idx="0">
            <a:schemeClr val="accent6"/>
          </a:effectRef>
          <a:fontRef idx="minor">
            <a:schemeClr val="tx1"/>
          </a:fontRef>
        </p:style>
      </p:cxnSp>
      <p:sp>
        <p:nvSpPr>
          <p:cNvPr id="124" name="正方形/長方形 123">
            <a:extLst>
              <a:ext uri="{FF2B5EF4-FFF2-40B4-BE49-F238E27FC236}">
                <a16:creationId xmlns:a16="http://schemas.microsoft.com/office/drawing/2014/main" id="{22B5DC11-E31D-4F6D-8693-1229C083A66F}"/>
              </a:ext>
            </a:extLst>
          </p:cNvPr>
          <p:cNvSpPr/>
          <p:nvPr/>
        </p:nvSpPr>
        <p:spPr>
          <a:xfrm>
            <a:off x="7315199" y="4792084"/>
            <a:ext cx="1921806" cy="516450"/>
          </a:xfrm>
          <a:prstGeom prst="rect">
            <a:avLst/>
          </a:prstGeom>
          <a:ln w="38100">
            <a:solidFill>
              <a:srgbClr val="FF0000"/>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dirty="0"/>
              <a:t>管理台帳</a:t>
            </a:r>
          </a:p>
        </p:txBody>
      </p:sp>
      <p:cxnSp>
        <p:nvCxnSpPr>
          <p:cNvPr id="125" name="直線矢印コネクタ 50">
            <a:extLst>
              <a:ext uri="{FF2B5EF4-FFF2-40B4-BE49-F238E27FC236}">
                <a16:creationId xmlns:a16="http://schemas.microsoft.com/office/drawing/2014/main" id="{4501A998-4321-4CB2-B419-88F33013278C}"/>
              </a:ext>
            </a:extLst>
          </p:cNvPr>
          <p:cNvCxnSpPr>
            <a:cxnSpLocks/>
            <a:stCxn id="8" idx="2"/>
            <a:endCxn id="124" idx="0"/>
          </p:cNvCxnSpPr>
          <p:nvPr/>
        </p:nvCxnSpPr>
        <p:spPr>
          <a:xfrm rot="5400000">
            <a:off x="8622958" y="4025635"/>
            <a:ext cx="419594" cy="1113305"/>
          </a:xfrm>
          <a:prstGeom prst="bentConnector3">
            <a:avLst>
              <a:gd name="adj1" fmla="val 50000"/>
            </a:avLst>
          </a:prstGeom>
          <a:ln>
            <a:tailEnd type="none"/>
          </a:ln>
        </p:spPr>
        <p:style>
          <a:lnRef idx="1">
            <a:schemeClr val="accent6"/>
          </a:lnRef>
          <a:fillRef idx="0">
            <a:schemeClr val="accent6"/>
          </a:fillRef>
          <a:effectRef idx="0">
            <a:schemeClr val="accent6"/>
          </a:effectRef>
          <a:fontRef idx="minor">
            <a:schemeClr val="tx1"/>
          </a:fontRef>
        </p:style>
      </p:cxnSp>
      <p:sp>
        <p:nvSpPr>
          <p:cNvPr id="38" name="正方形/長方形 37">
            <a:extLst>
              <a:ext uri="{FF2B5EF4-FFF2-40B4-BE49-F238E27FC236}">
                <a16:creationId xmlns:a16="http://schemas.microsoft.com/office/drawing/2014/main" id="{C2B3827F-4C8B-4804-AD8D-B68FC21ED85B}"/>
              </a:ext>
            </a:extLst>
          </p:cNvPr>
          <p:cNvSpPr/>
          <p:nvPr/>
        </p:nvSpPr>
        <p:spPr>
          <a:xfrm>
            <a:off x="2884397" y="6135326"/>
            <a:ext cx="2074208" cy="516450"/>
          </a:xfrm>
          <a:prstGeom prst="rect">
            <a:avLst/>
          </a:prstGeom>
          <a:ln w="38100">
            <a:solidFill>
              <a:srgbClr val="FF0000"/>
            </a:solidFill>
            <a:prstDash val="solid"/>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スクリプト</a:t>
            </a:r>
            <a:endParaRPr kumimoji="1" lang="ja-JP" altLang="en-US" sz="1400" dirty="0"/>
          </a:p>
        </p:txBody>
      </p:sp>
      <p:cxnSp>
        <p:nvCxnSpPr>
          <p:cNvPr id="39" name="直線矢印コネクタ 38">
            <a:extLst>
              <a:ext uri="{FF2B5EF4-FFF2-40B4-BE49-F238E27FC236}">
                <a16:creationId xmlns:a16="http://schemas.microsoft.com/office/drawing/2014/main" id="{871A4492-1713-423E-AB00-3D1B35CB99F8}"/>
              </a:ext>
            </a:extLst>
          </p:cNvPr>
          <p:cNvCxnSpPr>
            <a:cxnSpLocks/>
            <a:stCxn id="59" idx="2"/>
            <a:endCxn id="38" idx="0"/>
          </p:cNvCxnSpPr>
          <p:nvPr/>
        </p:nvCxnSpPr>
        <p:spPr>
          <a:xfrm>
            <a:off x="3921501" y="5978567"/>
            <a:ext cx="0" cy="15675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1CB91FD2-7E50-4F80-B07E-ACC02E30C29A}"/>
              </a:ext>
            </a:extLst>
          </p:cNvPr>
          <p:cNvSpPr>
            <a:spLocks noGrp="1"/>
          </p:cNvSpPr>
          <p:nvPr>
            <p:ph type="title"/>
          </p:nvPr>
        </p:nvSpPr>
        <p:spPr/>
        <p:txBody>
          <a:bodyPr>
            <a:normAutofit/>
          </a:bodyPr>
          <a:lstStyle/>
          <a:p>
            <a:r>
              <a:rPr kumimoji="1" lang="ja-JP" altLang="en-US" dirty="0"/>
              <a:t>何を管理するか</a:t>
            </a:r>
            <a:r>
              <a:rPr kumimoji="1" lang="ja-JP" altLang="en-US" sz="2000" dirty="0"/>
              <a:t>（</a:t>
            </a:r>
            <a:r>
              <a:rPr lang="ja-JP" altLang="en-US" sz="2000" dirty="0"/>
              <a:t>プラットフォーム変更による変更範囲</a:t>
            </a:r>
            <a:r>
              <a:rPr kumimoji="1" lang="ja-JP" altLang="en-US" sz="2000" dirty="0"/>
              <a:t>）</a:t>
            </a:r>
            <a:endParaRPr lang="ja-JP" altLang="en-US" dirty="0"/>
          </a:p>
        </p:txBody>
      </p:sp>
      <p:sp>
        <p:nvSpPr>
          <p:cNvPr id="3" name="コンテンツ プレースホルダー 2">
            <a:extLst>
              <a:ext uri="{FF2B5EF4-FFF2-40B4-BE49-F238E27FC236}">
                <a16:creationId xmlns:a16="http://schemas.microsoft.com/office/drawing/2014/main" id="{436A9331-7B29-4AB6-9637-0BD375E368DE}"/>
              </a:ext>
            </a:extLst>
          </p:cNvPr>
          <p:cNvSpPr>
            <a:spLocks noGrp="1"/>
          </p:cNvSpPr>
          <p:nvPr>
            <p:ph idx="1"/>
          </p:nvPr>
        </p:nvSpPr>
        <p:spPr>
          <a:xfrm>
            <a:off x="439838" y="1395882"/>
            <a:ext cx="4838700" cy="1361747"/>
          </a:xfrm>
        </p:spPr>
        <p:txBody>
          <a:bodyPr>
            <a:normAutofit/>
          </a:bodyPr>
          <a:lstStyle/>
          <a:p>
            <a:r>
              <a:rPr lang="ja-JP" altLang="en-US" sz="1600" dirty="0"/>
              <a:t>必須</a:t>
            </a:r>
            <a:endParaRPr lang="en-US" altLang="ja-JP" sz="1600" dirty="0"/>
          </a:p>
          <a:p>
            <a:pPr lvl="1"/>
            <a:r>
              <a:rPr lang="ja-JP" altLang="en-US" sz="1200" dirty="0"/>
              <a:t>スクリプト：定義ファイル・ソースコードのバージョン管理等。</a:t>
            </a:r>
            <a:r>
              <a:rPr lang="ja-JP" altLang="en-US" sz="1200" b="1" u="sng" dirty="0"/>
              <a:t>同一プラットフォームで稼働する複数のスクリプトが対象となる</a:t>
            </a:r>
            <a:r>
              <a:rPr lang="ja-JP" altLang="en-US" sz="1200" dirty="0"/>
              <a:t>。</a:t>
            </a:r>
            <a:endParaRPr lang="en-US" altLang="ja-JP" sz="1200" dirty="0"/>
          </a:p>
          <a:p>
            <a:pPr lvl="1"/>
            <a:r>
              <a:rPr lang="ja-JP" altLang="en-US" sz="1200" dirty="0"/>
              <a:t>管理台帳：変更理由、承認者等を記載</a:t>
            </a:r>
            <a:endParaRPr lang="en-US" altLang="ja-JP" sz="200" dirty="0"/>
          </a:p>
        </p:txBody>
      </p:sp>
      <p:cxnSp>
        <p:nvCxnSpPr>
          <p:cNvPr id="27" name="直線矢印コネクタ 38">
            <a:extLst>
              <a:ext uri="{FF2B5EF4-FFF2-40B4-BE49-F238E27FC236}">
                <a16:creationId xmlns:a16="http://schemas.microsoft.com/office/drawing/2014/main" id="{85FEE0B3-2199-4D36-998B-5CEB797453FE}"/>
              </a:ext>
            </a:extLst>
          </p:cNvPr>
          <p:cNvCxnSpPr>
            <a:cxnSpLocks/>
            <a:stCxn id="80" idx="2"/>
            <a:endCxn id="38" idx="3"/>
          </p:cNvCxnSpPr>
          <p:nvPr/>
        </p:nvCxnSpPr>
        <p:spPr>
          <a:xfrm rot="5400000">
            <a:off x="7523167" y="3414006"/>
            <a:ext cx="414984" cy="5544107"/>
          </a:xfrm>
          <a:prstGeom prst="bentConnector2">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38">
            <a:extLst>
              <a:ext uri="{FF2B5EF4-FFF2-40B4-BE49-F238E27FC236}">
                <a16:creationId xmlns:a16="http://schemas.microsoft.com/office/drawing/2014/main" id="{DC2F7CAD-1B79-4BEA-8263-506D2DDF68BA}"/>
              </a:ext>
            </a:extLst>
          </p:cNvPr>
          <p:cNvCxnSpPr>
            <a:cxnSpLocks/>
            <a:stCxn id="124" idx="2"/>
          </p:cNvCxnSpPr>
          <p:nvPr/>
        </p:nvCxnSpPr>
        <p:spPr>
          <a:xfrm flipH="1">
            <a:off x="8270500" y="5308534"/>
            <a:ext cx="5602" cy="1085016"/>
          </a:xfrm>
          <a:prstGeom prst="straightConnector1">
            <a:avLst/>
          </a:prstGeom>
          <a:ln w="25400">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9" name="直線矢印コネクタ 38">
            <a:extLst>
              <a:ext uri="{FF2B5EF4-FFF2-40B4-BE49-F238E27FC236}">
                <a16:creationId xmlns:a16="http://schemas.microsoft.com/office/drawing/2014/main" id="{1591629F-D189-48F1-9989-9B70B260D5E0}"/>
              </a:ext>
            </a:extLst>
          </p:cNvPr>
          <p:cNvCxnSpPr>
            <a:cxnSpLocks/>
            <a:stCxn id="82" idx="2"/>
            <a:endCxn id="38" idx="1"/>
          </p:cNvCxnSpPr>
          <p:nvPr/>
        </p:nvCxnSpPr>
        <p:spPr>
          <a:xfrm rot="16200000" flipH="1">
            <a:off x="2038776" y="5547929"/>
            <a:ext cx="430019" cy="1261223"/>
          </a:xfrm>
          <a:prstGeom prst="bentConnector2">
            <a:avLst/>
          </a:prstGeom>
          <a:ln w="254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6" name="吹き出し: 四角形 35">
            <a:extLst>
              <a:ext uri="{FF2B5EF4-FFF2-40B4-BE49-F238E27FC236}">
                <a16:creationId xmlns:a16="http://schemas.microsoft.com/office/drawing/2014/main" id="{0D416489-6AFB-4203-BEC6-5FD8883519FA}"/>
              </a:ext>
            </a:extLst>
          </p:cNvPr>
          <p:cNvSpPr/>
          <p:nvPr/>
        </p:nvSpPr>
        <p:spPr>
          <a:xfrm>
            <a:off x="5481356" y="4860428"/>
            <a:ext cx="2268849" cy="1421521"/>
          </a:xfrm>
          <a:prstGeom prst="wedgeRectCallout">
            <a:avLst>
              <a:gd name="adj1" fmla="val -77673"/>
              <a:gd name="adj2" fmla="val 57148"/>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r>
              <a:rPr kumimoji="1" lang="ja-JP" altLang="en-US" sz="1200" dirty="0"/>
              <a:t>基本的にはパラメータ変更と同様の変更範囲。</a:t>
            </a:r>
            <a:endParaRPr kumimoji="1" lang="en-US" altLang="ja-JP" sz="1200" dirty="0"/>
          </a:p>
          <a:p>
            <a:endParaRPr kumimoji="1" lang="en-US" altLang="ja-JP" sz="1200" dirty="0"/>
          </a:p>
          <a:p>
            <a:r>
              <a:rPr lang="ja-JP" altLang="en-US" sz="1200" dirty="0"/>
              <a:t>ただし、挙動が変わる場合があるため、複数スクリプトの動作試験が必要になる。</a:t>
            </a:r>
            <a:endParaRPr kumimoji="1" lang="en-US" altLang="ja-JP" sz="1200" dirty="0"/>
          </a:p>
        </p:txBody>
      </p:sp>
      <p:sp>
        <p:nvSpPr>
          <p:cNvPr id="40" name="コンテンツ プレースホルダー 2">
            <a:extLst>
              <a:ext uri="{FF2B5EF4-FFF2-40B4-BE49-F238E27FC236}">
                <a16:creationId xmlns:a16="http://schemas.microsoft.com/office/drawing/2014/main" id="{206F47C2-14EA-4358-B42B-0B1E6E43173D}"/>
              </a:ext>
            </a:extLst>
          </p:cNvPr>
          <p:cNvSpPr txBox="1">
            <a:spLocks/>
          </p:cNvSpPr>
          <p:nvPr/>
        </p:nvSpPr>
        <p:spPr>
          <a:xfrm>
            <a:off x="5829300" y="1395882"/>
            <a:ext cx="5816975" cy="1361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dirty="0"/>
              <a:t>任意</a:t>
            </a:r>
            <a:endParaRPr lang="en-US" altLang="ja-JP" sz="1400" dirty="0"/>
          </a:p>
          <a:p>
            <a:pPr lvl="1"/>
            <a:r>
              <a:rPr lang="ja-JP" altLang="en-US" sz="1100" dirty="0"/>
              <a:t>運用手順：手順で使用するファイル名または実行方法が変更になるような場合</a:t>
            </a:r>
            <a:endParaRPr lang="en-US" altLang="ja-JP" sz="1100" dirty="0"/>
          </a:p>
          <a:p>
            <a:pPr lvl="1"/>
            <a:r>
              <a:rPr lang="ja-JP" altLang="en-US" sz="1100" dirty="0"/>
              <a:t>システムパラメータ：</a:t>
            </a:r>
            <a:r>
              <a:rPr lang="en-US" altLang="ja-JP" sz="1100" dirty="0"/>
              <a:t>JP1</a:t>
            </a:r>
            <a:r>
              <a:rPr lang="ja-JP" altLang="en-US" sz="1100" dirty="0"/>
              <a:t>等の外部システムから実行されるような場合</a:t>
            </a:r>
            <a:endParaRPr lang="en-US" altLang="ja-JP" sz="1100" dirty="0"/>
          </a:p>
          <a:p>
            <a:pPr lvl="1"/>
            <a:r>
              <a:rPr lang="ja-JP" altLang="en-US" sz="1100" dirty="0"/>
              <a:t>スクリプト設計書：他コンポーネント（システム・スクリプト）からの入力が変更、または他コンポーネントへの出力が変更になるような場合</a:t>
            </a:r>
            <a:endParaRPr lang="en-US" altLang="ja-JP" sz="1400" dirty="0"/>
          </a:p>
        </p:txBody>
      </p:sp>
    </p:spTree>
    <p:extLst>
      <p:ext uri="{BB962C8B-B14F-4D97-AF65-F5344CB8AC3E}">
        <p14:creationId xmlns:p14="http://schemas.microsoft.com/office/powerpoint/2010/main" val="27512561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3852</TotalTime>
  <Words>1307</Words>
  <Application>Microsoft Office PowerPoint</Application>
  <PresentationFormat>ワイド画面</PresentationFormat>
  <Paragraphs>195</Paragraphs>
  <Slides>11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スクリプト管理検討</vt:lpstr>
      <vt:lpstr>何を、どう管理するか</vt:lpstr>
      <vt:lpstr>何を管理するか</vt:lpstr>
      <vt:lpstr>何を管理するか</vt:lpstr>
      <vt:lpstr>何を管理するか</vt:lpstr>
      <vt:lpstr>何を管理するか（パラメータ変更による変更範囲）</vt:lpstr>
      <vt:lpstr>何を管理するか（設計変更による変更範囲）</vt:lpstr>
      <vt:lpstr>何を管理するか（仕様変更による変更範囲）</vt:lpstr>
      <vt:lpstr>何を管理するか（プラットフォーム変更による変更範囲）</vt:lpstr>
      <vt:lpstr>何を管理するか（おまけ）</vt:lpstr>
      <vt:lpstr>どう管理するか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nomu hirohiro</dc:creator>
  <cp:lastModifiedBy>nomu hirohiro</cp:lastModifiedBy>
  <cp:revision>153</cp:revision>
  <dcterms:created xsi:type="dcterms:W3CDTF">2021-05-22T04:37:21Z</dcterms:created>
  <dcterms:modified xsi:type="dcterms:W3CDTF">2021-05-27T14:01:14Z</dcterms:modified>
</cp:coreProperties>
</file>