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7" autoAdjust="0"/>
    <p:restoredTop sz="94660"/>
  </p:normalViewPr>
  <p:slideViewPr>
    <p:cSldViewPr snapToGrid="0">
      <p:cViewPr varScale="1">
        <p:scale>
          <a:sx n="58" d="100"/>
          <a:sy n="58" d="100"/>
        </p:scale>
        <p:origin x="10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4CE357-A7B8-4EB4-A812-A2B4578FC9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31BB304-6AE8-4788-8A8A-E7259090D3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4F8B921-2BD7-4324-8B96-E3E931703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AFE9C-3AE9-4010-8C4F-73B88D78317C}" type="datetimeFigureOut">
              <a:rPr kumimoji="1" lang="ja-JP" altLang="en-US" smtClean="0"/>
              <a:t>2018/12/29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9C31689-580C-46D6-9DAA-E28BA3D5E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48436F0-A02A-4542-8081-994B54C13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5B409-015B-4184-AF09-E296126F9A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8646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E05722-E8AF-472F-9711-4D57CEC57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17EA5A2-2774-432A-840D-DC17B019BE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2708FFB-672D-4CF6-BC96-A745AB830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AFE9C-3AE9-4010-8C4F-73B88D78317C}" type="datetimeFigureOut">
              <a:rPr kumimoji="1" lang="ja-JP" altLang="en-US" smtClean="0"/>
              <a:t>2018/12/29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B0060FB-6BCC-40B1-A6CF-BD5963002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6E434F5-708F-48F5-BB66-3C36B5052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5B409-015B-4184-AF09-E296126F9A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1050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2F3EB9E-88D5-40AE-906C-A9A264D162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07D3234-F4C5-4A7E-9D5A-0590983816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5B18A3A-7588-456C-AD2B-F612BE880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AFE9C-3AE9-4010-8C4F-73B88D78317C}" type="datetimeFigureOut">
              <a:rPr kumimoji="1" lang="ja-JP" altLang="en-US" smtClean="0"/>
              <a:t>2018/12/29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C86B72D-29F5-44BD-A2AF-56A0E1BBB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93752A3-2038-4E25-A6DC-15C93563F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5B409-015B-4184-AF09-E296126F9A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1818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67C6BB-B312-4BB6-BAD5-17C553CEF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301926-99FB-4B7D-9E8E-DE943223C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2DA68C6-9BBE-423B-BD2F-BCF9A3C1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AFE9C-3AE9-4010-8C4F-73B88D78317C}" type="datetimeFigureOut">
              <a:rPr kumimoji="1" lang="ja-JP" altLang="en-US" smtClean="0"/>
              <a:t>2018/12/29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266C177-6FCC-4488-B80B-D37002CBA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EC4612D-95EE-4324-A772-0DE5A923C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5B409-015B-4184-AF09-E296126F9A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879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91A174-33E5-4F54-AB3D-5CD0B53EF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3363894-6580-4022-83B1-6D1C79C59B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79A1BA2-628D-4C0A-BCF7-58A2E5A38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AFE9C-3AE9-4010-8C4F-73B88D78317C}" type="datetimeFigureOut">
              <a:rPr kumimoji="1" lang="ja-JP" altLang="en-US" smtClean="0"/>
              <a:t>2018/12/29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0E7C795-1453-4059-A2B3-8AD2A3F6C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C6AC77B-083A-43D1-8B38-38F576B9B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5B409-015B-4184-AF09-E296126F9A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5812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243ECB-631E-4D8C-B509-B4582A1BB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9ADB88C-246F-477C-B325-F7074E8FA6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1C26187-4603-412B-B678-2BC83CD914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B7BCDAE-1EF5-4DBC-A217-5FEFF47A4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AFE9C-3AE9-4010-8C4F-73B88D78317C}" type="datetimeFigureOut">
              <a:rPr kumimoji="1" lang="ja-JP" altLang="en-US" smtClean="0"/>
              <a:t>2018/12/29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C6063AC-1D5C-41D5-A3D7-1A65599E8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B1EE6DF-6119-481C-854B-4084079C7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5B409-015B-4184-AF09-E296126F9A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4384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5ABAD0-C50D-4A6B-99C2-8381823A1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EAF123E-1F2E-468F-AD13-B18447A8D9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D41579A-6626-4CBD-90D4-0FC4925DA6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DB74615-0409-4D5B-8D71-CA0A6AE30F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E949395-54E6-4564-90E8-CE0155EF55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DF06724-C79F-497E-AAE7-4C8B908E9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AFE9C-3AE9-4010-8C4F-73B88D78317C}" type="datetimeFigureOut">
              <a:rPr kumimoji="1" lang="ja-JP" altLang="en-US" smtClean="0"/>
              <a:t>2018/12/29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14FC48F-F862-4E2C-88B5-6A4E3D1AD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2835BBE-2EE6-44C2-BF77-8AC1A38F0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5B409-015B-4184-AF09-E296126F9A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9023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A8C358-7310-4B5C-827A-6FFC39AEC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B4FBF9A-4D51-41F0-918C-4461B8AA1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AFE9C-3AE9-4010-8C4F-73B88D78317C}" type="datetimeFigureOut">
              <a:rPr kumimoji="1" lang="ja-JP" altLang="en-US" smtClean="0"/>
              <a:t>2018/12/29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A932EAB-F60F-4535-BD4B-918481B2D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2222734-8139-4573-A320-48210FAEC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5B409-015B-4184-AF09-E296126F9A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957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EA4A3C4-8472-47C7-8B1C-B9C52A0C9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AFE9C-3AE9-4010-8C4F-73B88D78317C}" type="datetimeFigureOut">
              <a:rPr kumimoji="1" lang="ja-JP" altLang="en-US" smtClean="0"/>
              <a:t>2018/12/29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1969A40-6DE3-4734-A782-C181D412B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CA43C2C-6520-463F-8A3A-514391FCB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5B409-015B-4184-AF09-E296126F9A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3715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BED592-D963-4F5D-ADF4-94CACFF91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580F421-DC03-4DA3-9FB8-B3594D512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E2EE373-EE32-4AF4-ACF5-096109E268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868C67D-3B45-4EF5-BDF8-66E75C92E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AFE9C-3AE9-4010-8C4F-73B88D78317C}" type="datetimeFigureOut">
              <a:rPr kumimoji="1" lang="ja-JP" altLang="en-US" smtClean="0"/>
              <a:t>2018/12/29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DE8C6FC-0735-4DE7-AA7B-19738057B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CED3ECE-434D-46AA-AA81-9D3680838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5B409-015B-4184-AF09-E296126F9A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5536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6B4445-BC1B-4CB3-A763-AA264F8D0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B2763DA-8B3A-4865-9C30-244729BCD9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8536B1C-2A8C-451E-B05D-ECF9CD1F17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35B77D5-CA1B-4FCA-935F-2D5055C02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AFE9C-3AE9-4010-8C4F-73B88D78317C}" type="datetimeFigureOut">
              <a:rPr kumimoji="1" lang="ja-JP" altLang="en-US" smtClean="0"/>
              <a:t>2018/12/29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1F78F0E-B419-46C5-9CC1-4435AE714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5558C0D-52AE-46A0-81FD-B0D9E397F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5B409-015B-4184-AF09-E296126F9A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6797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159E085-4E07-4899-A601-660E22625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9A1D490-D1D8-4515-BA0E-B50AE9AD5D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E7E7728-A56F-4BE8-BCD1-084D878103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AFE9C-3AE9-4010-8C4F-73B88D78317C}" type="datetimeFigureOut">
              <a:rPr kumimoji="1" lang="ja-JP" altLang="en-US" smtClean="0"/>
              <a:t>2018/12/29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F93F642-F24B-4AE7-9929-C1C0A8DBD0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E47DC10-859C-493F-A9AC-259E977165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65B409-015B-4184-AF09-E296126F9A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7939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DCBE85-3E4E-448C-A363-9BBD5C1C5B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Active Directory</a:t>
            </a:r>
            <a:r>
              <a:rPr kumimoji="1" lang="ja-JP" altLang="en-US" dirty="0"/>
              <a:t>概説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AB0072D-5A5B-4A78-B602-6B7A070454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0085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B27A3D-A024-4E82-B2B9-A77AE3E0F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1F8D234-D850-4EEB-9010-854AD8C08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事前知識</a:t>
            </a:r>
            <a:endParaRPr kumimoji="1" lang="en-US" altLang="ja-JP" dirty="0"/>
          </a:p>
          <a:p>
            <a:r>
              <a:rPr lang="en-US" altLang="ja-JP" dirty="0"/>
              <a:t>Active Directory</a:t>
            </a:r>
            <a:r>
              <a:rPr lang="ja-JP" altLang="en-US" dirty="0"/>
              <a:t>とは</a:t>
            </a:r>
            <a:endParaRPr lang="en-US" altLang="ja-JP" dirty="0"/>
          </a:p>
          <a:p>
            <a:r>
              <a:rPr kumimoji="1" lang="en-US" altLang="ja-JP" dirty="0"/>
              <a:t>Active Directory</a:t>
            </a:r>
            <a:r>
              <a:rPr kumimoji="1" lang="ja-JP" altLang="en-US" dirty="0"/>
              <a:t>の構成要素</a:t>
            </a:r>
            <a:endParaRPr kumimoji="1" lang="en-US" altLang="ja-JP" dirty="0"/>
          </a:p>
          <a:p>
            <a:r>
              <a:rPr lang="ja-JP" altLang="en-US" dirty="0"/>
              <a:t>認証（フロー、方式）</a:t>
            </a:r>
            <a:endParaRPr lang="en-US" altLang="ja-JP" dirty="0"/>
          </a:p>
          <a:p>
            <a:r>
              <a:rPr lang="ja-JP" altLang="en-US" dirty="0"/>
              <a:t>制御（ポリシー）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22133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F1FB8D-3C8B-49B3-8CA9-046DEABCA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事前知識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256340B-8B99-4559-8E20-81FAB431F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DNS</a:t>
            </a:r>
            <a:r>
              <a:rPr kumimoji="1" lang="ja-JP" altLang="en-US" sz="2400" dirty="0"/>
              <a:t>：名前から</a:t>
            </a:r>
            <a:r>
              <a:rPr kumimoji="1" lang="en-US" altLang="ja-JP" sz="2400" dirty="0"/>
              <a:t>IP</a:t>
            </a:r>
            <a:r>
              <a:rPr kumimoji="1" lang="ja-JP" altLang="en-US" sz="2400" dirty="0"/>
              <a:t>アドレスを取得するプロトコル</a:t>
            </a:r>
            <a:endParaRPr kumimoji="1" lang="en-US" altLang="ja-JP" sz="2400" dirty="0"/>
          </a:p>
          <a:p>
            <a:r>
              <a:rPr lang="en-US" altLang="ja-JP" sz="2400" dirty="0"/>
              <a:t>LDAP</a:t>
            </a:r>
            <a:r>
              <a:rPr lang="ja-JP" altLang="en-US" sz="2400" dirty="0"/>
              <a:t>：ユーザやコンピュータ情報</a:t>
            </a:r>
            <a:r>
              <a:rPr lang="en-US" altLang="ja-JP" sz="2400" dirty="0"/>
              <a:t>(</a:t>
            </a:r>
            <a:r>
              <a:rPr lang="ja-JP" altLang="en-US" sz="2400" dirty="0"/>
              <a:t>ディレクトリ内</a:t>
            </a:r>
            <a:r>
              <a:rPr lang="en-US" altLang="ja-JP" sz="2400" dirty="0"/>
              <a:t>)</a:t>
            </a:r>
            <a:r>
              <a:rPr lang="ja-JP" altLang="en-US" sz="2400" dirty="0"/>
              <a:t>を取得するプロトコル</a:t>
            </a:r>
            <a:endParaRPr lang="en-US" altLang="ja-JP" sz="2400" dirty="0"/>
          </a:p>
          <a:p>
            <a:r>
              <a:rPr lang="en-US" altLang="ja-JP" sz="2400"/>
              <a:t>GSS-API</a:t>
            </a:r>
            <a:r>
              <a:rPr lang="ja-JP" altLang="en-US" sz="2400" dirty="0"/>
              <a:t>：</a:t>
            </a:r>
            <a:endParaRPr lang="en-US" altLang="ja-JP" sz="2400" dirty="0"/>
          </a:p>
          <a:p>
            <a:r>
              <a:rPr lang="en-US" altLang="ja-JP" sz="2400" dirty="0"/>
              <a:t>SMB</a:t>
            </a:r>
            <a:r>
              <a:rPr lang="ja-JP" altLang="en-US" sz="2400" dirty="0"/>
              <a:t>：</a:t>
            </a:r>
            <a:endParaRPr lang="en-US" altLang="ja-JP" sz="2400" dirty="0"/>
          </a:p>
          <a:p>
            <a:r>
              <a:rPr kumimoji="1" lang="en-US" altLang="ja-JP" sz="2400" dirty="0"/>
              <a:t>NTLM</a:t>
            </a:r>
            <a:r>
              <a:rPr kumimoji="1" lang="ja-JP" altLang="en-US" sz="2400" dirty="0"/>
              <a:t>：</a:t>
            </a:r>
            <a:endParaRPr kumimoji="1" lang="en-US" altLang="ja-JP" sz="2400" dirty="0"/>
          </a:p>
          <a:p>
            <a:r>
              <a:rPr lang="en-US" altLang="ja-JP" sz="2400" dirty="0"/>
              <a:t>Kerberos</a:t>
            </a:r>
            <a:r>
              <a:rPr lang="ja-JP" altLang="en-US" sz="2400" dirty="0"/>
              <a:t>：</a:t>
            </a:r>
            <a:endParaRPr lang="en-US" altLang="ja-JP" sz="2400" dirty="0"/>
          </a:p>
          <a:p>
            <a:r>
              <a:rPr lang="en-US" altLang="ja-JP" sz="2400" dirty="0"/>
              <a:t>NTDS</a:t>
            </a:r>
            <a:r>
              <a:rPr lang="ja-JP" altLang="en-US" sz="2400" dirty="0"/>
              <a:t>：</a:t>
            </a:r>
            <a:endParaRPr lang="en-US" altLang="ja-JP" sz="2400" dirty="0"/>
          </a:p>
          <a:p>
            <a:r>
              <a:rPr lang="en-US" altLang="ja-JP" sz="2400" dirty="0"/>
              <a:t>DFS</a:t>
            </a:r>
            <a:r>
              <a:rPr lang="ja-JP" altLang="en-US" sz="2400" dirty="0"/>
              <a:t>：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509247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62</Words>
  <Application>Microsoft Office PowerPoint</Application>
  <PresentationFormat>ワイド画面</PresentationFormat>
  <Paragraphs>18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Active Directory概説</vt:lpstr>
      <vt:lpstr>目次</vt:lpstr>
      <vt:lpstr>事前知識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Active Directory概説</dc:title>
  <dc:creator>shiro</dc:creator>
  <cp:lastModifiedBy>shiro</cp:lastModifiedBy>
  <cp:revision>13</cp:revision>
  <dcterms:created xsi:type="dcterms:W3CDTF">2018-12-29T14:40:54Z</dcterms:created>
  <dcterms:modified xsi:type="dcterms:W3CDTF">2018-12-29T15:17:55Z</dcterms:modified>
</cp:coreProperties>
</file>