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CE357-A7B8-4EB4-A812-A2B4578F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1BB304-6AE8-4788-8A8A-E7259090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8B921-2BD7-4324-8B96-E3E93170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31689-580C-46D6-9DAA-E28BA3D5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436F0-A02A-4542-8081-994B54C1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05722-E8AF-472F-9711-4D57CEC5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7EA5A2-2774-432A-840D-DC17B019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708FFB-672D-4CF6-BC96-A745AB83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060FB-6BCC-40B1-A6CF-BD596300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434F5-708F-48F5-BB66-3C36B505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0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3EB9E-88D5-40AE-906C-A9A264D16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7D3234-F4C5-4A7E-9D5A-059098381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18A3A-7588-456C-AD2B-F612BE88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6B72D-29F5-44BD-A2AF-56A0E1BB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752A3-2038-4E25-A6DC-15C93563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C6BB-B312-4BB6-BAD5-17C553CE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01926-99FB-4B7D-9E8E-DE94322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A68C6-9BBE-423B-BD2F-BCF9A3C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6C177-6FCC-4488-B80B-D37002C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4612D-95EE-4324-A772-0DE5A923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1A174-33E5-4F54-AB3D-5CD0B53E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363894-6580-4022-83B1-6D1C79C5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A1BA2-628D-4C0A-BCF7-58A2E5A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E7C795-1453-4059-A2B3-8AD2A3F6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6AC77B-083A-43D1-8B38-38F576B9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43ECB-631E-4D8C-B509-B4582A1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ADB88C-246F-477C-B325-F7074E8F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26187-4603-412B-B678-2BC83CD9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7BCDAE-1EF5-4DBC-A217-5FEFF47A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6063AC-1D5C-41D5-A3D7-1A65599E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1EE6DF-6119-481C-854B-4084079C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8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ABAD0-C50D-4A6B-99C2-8381823A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F123E-1F2E-468F-AD13-B18447A8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41579A-6626-4CBD-90D4-0FC4925DA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B74615-0409-4D5B-8D71-CA0A6AE30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949395-54E6-4564-90E8-CE0155EF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F06724-C79F-497E-AAE7-4C8B908E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4FC48F-F862-4E2C-88B5-6A4E3D1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835BBE-2EE6-44C2-BF77-8AC1A38F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02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8C358-7310-4B5C-827A-6FFC39A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4FBF9A-4D51-41F0-918C-4461B8AA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932EAB-F60F-4535-BD4B-918481B2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222734-8139-4573-A320-48210FA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A4A3C4-8472-47C7-8B1C-B9C52A0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969A40-6DE3-4734-A782-C181D412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43C2C-6520-463F-8A3A-514391FC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ED592-D963-4F5D-ADF4-94CACFF9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0F421-DC03-4DA3-9FB8-B3594D51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EE373-EE32-4AF4-ACF5-096109E26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68C67D-3B45-4EF5-BDF8-66E75C92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E8C6FC-0735-4DE7-AA7B-1973805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D3ECE-434D-46AA-AA81-9D368083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B4445-BC1B-4CB3-A763-AA264F8D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2763DA-8B3A-4865-9C30-244729BC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536B1C-2A8C-451E-B05D-ECF9CD1F1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5B77D5-CA1B-4FCA-935F-2D5055C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F78F0E-B419-46C5-9CC1-4435AE71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558C0D-52AE-46A0-81FD-B0D9E397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9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59E085-4E07-4899-A601-660E2262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A1D490-D1D8-4515-BA0E-B50AE9AD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E7728-A56F-4BE8-BCD1-084D87810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FE9C-3AE9-4010-8C4F-73B88D78317C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3F642-F24B-4AE7-9929-C1C0A8DBD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7DC10-859C-493F-A9AC-259E97716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93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CBE85-3E4E-448C-A363-9BBD5C1C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Active Directory</a:t>
            </a:r>
            <a:r>
              <a:rPr kumimoji="1" lang="ja-JP" altLang="en-US" dirty="0"/>
              <a:t>基礎講座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B0072D-5A5B-4A78-B602-6B7A07045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08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7A3D-A024-4E82-B2B9-A77AE3E0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8D234-D850-4EEB-9010-854AD8C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予備知識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Active Directory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Active Directory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の構成要素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ドメインの考え方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認証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統制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同期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1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1FB8D-3C8B-49B3-8CA9-046DEABC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１．予備知識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6340B-8B99-4559-8E20-81FAB431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Active Directory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を理解するには、以下に関する予備知識が必要です。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DNS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：名前から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アドレスを取得するプロトコル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：ユーザやコンピュータ情報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ディレクトリ内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を取得するプロトコル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GSS-API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SMB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NTLM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Kerberos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NTDS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DFS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01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Active Directory基礎講座</vt:lpstr>
      <vt:lpstr>目次</vt:lpstr>
      <vt:lpstr>１．予備知識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Directory概説</dc:title>
  <dc:creator>shiro</dc:creator>
  <cp:lastModifiedBy>shiro</cp:lastModifiedBy>
  <cp:revision>21</cp:revision>
  <dcterms:created xsi:type="dcterms:W3CDTF">2018-12-29T14:40:54Z</dcterms:created>
  <dcterms:modified xsi:type="dcterms:W3CDTF">2019-02-02T11:34:40Z</dcterms:modified>
</cp:coreProperties>
</file>